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528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35123" y="1714500"/>
            <a:ext cx="4624070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35737"/>
            <a:ext cx="10357510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2975" y="1381760"/>
            <a:ext cx="6069965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983721" y="6421265"/>
            <a:ext cx="3073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35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4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1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hyperlink" Target="http://www.naver.com/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1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4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3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6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5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8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er.com/" TargetMode="External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00.png"/><Relationship Id="rId18" Type="http://schemas.openxmlformats.org/officeDocument/2006/relationships/image" Target="../media/image266.png"/><Relationship Id="rId3" Type="http://schemas.openxmlformats.org/officeDocument/2006/relationships/image" Target="../media/image260.png"/><Relationship Id="rId21" Type="http://schemas.openxmlformats.org/officeDocument/2006/relationships/image" Target="../media/image204.png"/><Relationship Id="rId7" Type="http://schemas.openxmlformats.org/officeDocument/2006/relationships/image" Target="../media/image142.png"/><Relationship Id="rId12" Type="http://schemas.openxmlformats.org/officeDocument/2006/relationships/image" Target="../media/image199.png"/><Relationship Id="rId17" Type="http://schemas.openxmlformats.org/officeDocument/2006/relationships/image" Target="../media/image265.png"/><Relationship Id="rId25" Type="http://schemas.openxmlformats.org/officeDocument/2006/relationships/image" Target="../media/image269.png"/><Relationship Id="rId2" Type="http://schemas.openxmlformats.org/officeDocument/2006/relationships/image" Target="../media/image193.png"/><Relationship Id="rId16" Type="http://schemas.openxmlformats.org/officeDocument/2006/relationships/image" Target="../media/image183.pn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png"/><Relationship Id="rId11" Type="http://schemas.openxmlformats.org/officeDocument/2006/relationships/image" Target="../media/image198.png"/><Relationship Id="rId24" Type="http://schemas.openxmlformats.org/officeDocument/2006/relationships/image" Target="../media/image166.png"/><Relationship Id="rId5" Type="http://schemas.openxmlformats.org/officeDocument/2006/relationships/image" Target="../media/image261.png"/><Relationship Id="rId15" Type="http://schemas.openxmlformats.org/officeDocument/2006/relationships/image" Target="../media/image201.png"/><Relationship Id="rId23" Type="http://schemas.openxmlformats.org/officeDocument/2006/relationships/image" Target="../media/image268.png"/><Relationship Id="rId10" Type="http://schemas.openxmlformats.org/officeDocument/2006/relationships/image" Target="../media/image197.png"/><Relationship Id="rId19" Type="http://schemas.openxmlformats.org/officeDocument/2006/relationships/image" Target="../media/image203.png"/><Relationship Id="rId4" Type="http://schemas.openxmlformats.org/officeDocument/2006/relationships/image" Target="../media/image170.png"/><Relationship Id="rId9" Type="http://schemas.openxmlformats.org/officeDocument/2006/relationships/image" Target="../media/image264.png"/><Relationship Id="rId14" Type="http://schemas.openxmlformats.org/officeDocument/2006/relationships/image" Target="../media/image185.png"/><Relationship Id="rId22" Type="http://schemas.openxmlformats.org/officeDocument/2006/relationships/image" Target="../media/image26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0.png"/><Relationship Id="rId18" Type="http://schemas.openxmlformats.org/officeDocument/2006/relationships/image" Target="../media/image274.png"/><Relationship Id="rId3" Type="http://schemas.openxmlformats.org/officeDocument/2006/relationships/image" Target="../media/image272.png"/><Relationship Id="rId21" Type="http://schemas.openxmlformats.org/officeDocument/2006/relationships/image" Target="../media/image204.png"/><Relationship Id="rId7" Type="http://schemas.openxmlformats.org/officeDocument/2006/relationships/image" Target="../media/image195.png"/><Relationship Id="rId12" Type="http://schemas.openxmlformats.org/officeDocument/2006/relationships/image" Target="../media/image199.png"/><Relationship Id="rId17" Type="http://schemas.openxmlformats.org/officeDocument/2006/relationships/image" Target="../media/image265.png"/><Relationship Id="rId25" Type="http://schemas.openxmlformats.org/officeDocument/2006/relationships/image" Target="../media/image276.png"/><Relationship Id="rId2" Type="http://schemas.openxmlformats.org/officeDocument/2006/relationships/image" Target="../media/image170.png"/><Relationship Id="rId16" Type="http://schemas.openxmlformats.org/officeDocument/2006/relationships/image" Target="../media/image183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273.png"/><Relationship Id="rId24" Type="http://schemas.openxmlformats.org/officeDocument/2006/relationships/image" Target="../media/image166.png"/><Relationship Id="rId5" Type="http://schemas.openxmlformats.org/officeDocument/2006/relationships/image" Target="../media/image194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177.png"/><Relationship Id="rId19" Type="http://schemas.openxmlformats.org/officeDocument/2006/relationships/image" Target="../media/image203.png"/><Relationship Id="rId4" Type="http://schemas.openxmlformats.org/officeDocument/2006/relationships/image" Target="../media/image193.png"/><Relationship Id="rId9" Type="http://schemas.openxmlformats.org/officeDocument/2006/relationships/image" Target="../media/image144.png"/><Relationship Id="rId14" Type="http://schemas.openxmlformats.org/officeDocument/2006/relationships/image" Target="../media/image181.png"/><Relationship Id="rId22" Type="http://schemas.openxmlformats.org/officeDocument/2006/relationships/image" Target="../media/image275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4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hyperlink" Target="http://www.js.co.kr&#47196;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3.png"/><Relationship Id="rId18" Type="http://schemas.openxmlformats.org/officeDocument/2006/relationships/image" Target="../media/image172.png"/><Relationship Id="rId26" Type="http://schemas.openxmlformats.org/officeDocument/2006/relationships/image" Target="../media/image318.png"/><Relationship Id="rId39" Type="http://schemas.openxmlformats.org/officeDocument/2006/relationships/image" Target="../media/image324.png"/><Relationship Id="rId3" Type="http://schemas.openxmlformats.org/officeDocument/2006/relationships/image" Target="../media/image304.png"/><Relationship Id="rId21" Type="http://schemas.openxmlformats.org/officeDocument/2006/relationships/image" Target="../media/image196.png"/><Relationship Id="rId34" Type="http://schemas.openxmlformats.org/officeDocument/2006/relationships/image" Target="../media/image322.png"/><Relationship Id="rId42" Type="http://schemas.openxmlformats.org/officeDocument/2006/relationships/image" Target="../media/image326.png"/><Relationship Id="rId47" Type="http://schemas.openxmlformats.org/officeDocument/2006/relationships/image" Target="../media/image330.png"/><Relationship Id="rId7" Type="http://schemas.openxmlformats.org/officeDocument/2006/relationships/image" Target="../media/image308.png"/><Relationship Id="rId12" Type="http://schemas.openxmlformats.org/officeDocument/2006/relationships/image" Target="../media/image260.png"/><Relationship Id="rId17" Type="http://schemas.openxmlformats.org/officeDocument/2006/relationships/image" Target="../media/image194.png"/><Relationship Id="rId25" Type="http://schemas.openxmlformats.org/officeDocument/2006/relationships/image" Target="../media/image198.png"/><Relationship Id="rId33" Type="http://schemas.openxmlformats.org/officeDocument/2006/relationships/image" Target="../media/image321.png"/><Relationship Id="rId38" Type="http://schemas.openxmlformats.org/officeDocument/2006/relationships/image" Target="../media/image203.png"/><Relationship Id="rId46" Type="http://schemas.openxmlformats.org/officeDocument/2006/relationships/image" Target="../media/image329.png"/><Relationship Id="rId2" Type="http://schemas.openxmlformats.org/officeDocument/2006/relationships/image" Target="../media/image303.png"/><Relationship Id="rId16" Type="http://schemas.openxmlformats.org/officeDocument/2006/relationships/image" Target="../media/image193.png"/><Relationship Id="rId20" Type="http://schemas.openxmlformats.org/officeDocument/2006/relationships/image" Target="../media/image316.png"/><Relationship Id="rId29" Type="http://schemas.openxmlformats.org/officeDocument/2006/relationships/image" Target="../media/image185.png"/><Relationship Id="rId41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24" Type="http://schemas.openxmlformats.org/officeDocument/2006/relationships/image" Target="../media/image197.png"/><Relationship Id="rId32" Type="http://schemas.openxmlformats.org/officeDocument/2006/relationships/image" Target="../media/image320.png"/><Relationship Id="rId37" Type="http://schemas.openxmlformats.org/officeDocument/2006/relationships/image" Target="../media/image181.png"/><Relationship Id="rId40" Type="http://schemas.openxmlformats.org/officeDocument/2006/relationships/image" Target="../media/image204.png"/><Relationship Id="rId45" Type="http://schemas.openxmlformats.org/officeDocument/2006/relationships/image" Target="../media/image328.png"/><Relationship Id="rId5" Type="http://schemas.openxmlformats.org/officeDocument/2006/relationships/image" Target="../media/image306.png"/><Relationship Id="rId15" Type="http://schemas.openxmlformats.org/officeDocument/2006/relationships/image" Target="../media/image315.png"/><Relationship Id="rId23" Type="http://schemas.openxmlformats.org/officeDocument/2006/relationships/image" Target="../media/image317.png"/><Relationship Id="rId28" Type="http://schemas.openxmlformats.org/officeDocument/2006/relationships/image" Target="../media/image200.png"/><Relationship Id="rId36" Type="http://schemas.openxmlformats.org/officeDocument/2006/relationships/image" Target="../media/image202.png"/><Relationship Id="rId10" Type="http://schemas.openxmlformats.org/officeDocument/2006/relationships/image" Target="../media/image311.png"/><Relationship Id="rId19" Type="http://schemas.openxmlformats.org/officeDocument/2006/relationships/image" Target="../media/image195.png"/><Relationship Id="rId31" Type="http://schemas.openxmlformats.org/officeDocument/2006/relationships/image" Target="../media/image319.png"/><Relationship Id="rId44" Type="http://schemas.openxmlformats.org/officeDocument/2006/relationships/image" Target="../media/image327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4.png"/><Relationship Id="rId22" Type="http://schemas.openxmlformats.org/officeDocument/2006/relationships/image" Target="../media/image144.png"/><Relationship Id="rId27" Type="http://schemas.openxmlformats.org/officeDocument/2006/relationships/image" Target="../media/image199.png"/><Relationship Id="rId30" Type="http://schemas.openxmlformats.org/officeDocument/2006/relationships/image" Target="../media/image201.png"/><Relationship Id="rId35" Type="http://schemas.openxmlformats.org/officeDocument/2006/relationships/image" Target="../media/image323.png"/><Relationship Id="rId43" Type="http://schemas.openxmlformats.org/officeDocument/2006/relationships/image" Target="../media/image205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4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er.com/" TargetMode="External"/><Relationship Id="rId2" Type="http://schemas.openxmlformats.org/officeDocument/2006/relationships/hyperlink" Target="http://search.naver.com/search.naver?query=javascript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hyperlink" Target="http://www.microsoft.com/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8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49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1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3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5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8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5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0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5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6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5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68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67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5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6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3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7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78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80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8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82.png"/><Relationship Id="rId19" Type="http://schemas.openxmlformats.org/officeDocument/2006/relationships/image" Target="../media/image8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8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6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8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89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4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0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4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19" Type="http://schemas.openxmlformats.org/officeDocument/2006/relationships/image" Target="../media/image9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7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9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1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4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10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6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0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0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0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34.jp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35.jp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11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1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5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118.png"/><Relationship Id="rId3" Type="http://schemas.openxmlformats.org/officeDocument/2006/relationships/image" Target="../media/image9.png"/><Relationship Id="rId21" Type="http://schemas.openxmlformats.org/officeDocument/2006/relationships/image" Target="../media/image12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16.png"/><Relationship Id="rId19" Type="http://schemas.openxmlformats.org/officeDocument/2006/relationships/image" Target="../media/image11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pn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png"/><Relationship Id="rId50" Type="http://schemas.openxmlformats.org/officeDocument/2006/relationships/image" Target="../media/image156.png"/><Relationship Id="rId55" Type="http://schemas.openxmlformats.org/officeDocument/2006/relationships/image" Target="../media/image16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126.png"/><Relationship Id="rId29" Type="http://schemas.openxmlformats.org/officeDocument/2006/relationships/image" Target="../media/image135.png"/><Relationship Id="rId41" Type="http://schemas.openxmlformats.org/officeDocument/2006/relationships/image" Target="../media/image147.png"/><Relationship Id="rId54" Type="http://schemas.openxmlformats.org/officeDocument/2006/relationships/image" Target="../media/image160.png"/><Relationship Id="rId6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png"/><Relationship Id="rId40" Type="http://schemas.openxmlformats.org/officeDocument/2006/relationships/image" Target="../media/image146.png"/><Relationship Id="rId45" Type="http://schemas.openxmlformats.org/officeDocument/2006/relationships/image" Target="../media/image151.png"/><Relationship Id="rId53" Type="http://schemas.openxmlformats.org/officeDocument/2006/relationships/image" Target="../media/image159.png"/><Relationship Id="rId58" Type="http://schemas.openxmlformats.org/officeDocument/2006/relationships/image" Target="../media/image164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png"/><Relationship Id="rId57" Type="http://schemas.openxmlformats.org/officeDocument/2006/relationships/image" Target="../media/image163.png"/><Relationship Id="rId61" Type="http://schemas.openxmlformats.org/officeDocument/2006/relationships/image" Target="../media/image167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31" Type="http://schemas.openxmlformats.org/officeDocument/2006/relationships/image" Target="../media/image137.pn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Relationship Id="rId30" Type="http://schemas.openxmlformats.org/officeDocument/2006/relationships/image" Target="../media/image136.png"/><Relationship Id="rId35" Type="http://schemas.openxmlformats.org/officeDocument/2006/relationships/image" Target="../media/image141.png"/><Relationship Id="rId43" Type="http://schemas.openxmlformats.org/officeDocument/2006/relationships/image" Target="../media/image149.pn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4.png"/><Relationship Id="rId51" Type="http://schemas.openxmlformats.org/officeDocument/2006/relationships/image" Target="../media/image157.png"/><Relationship Id="rId3" Type="http://schemas.openxmlformats.org/officeDocument/2006/relationships/image" Target="../media/image122.png"/><Relationship Id="rId12" Type="http://schemas.openxmlformats.org/officeDocument/2006/relationships/image" Target="../media/image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pn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71.png"/><Relationship Id="rId26" Type="http://schemas.openxmlformats.org/officeDocument/2006/relationships/image" Target="../media/image179.png"/><Relationship Id="rId3" Type="http://schemas.openxmlformats.org/officeDocument/2006/relationships/image" Target="../media/image10.pn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2" Type="http://schemas.openxmlformats.org/officeDocument/2006/relationships/image" Target="../media/image122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177.png"/><Relationship Id="rId32" Type="http://schemas.openxmlformats.org/officeDocument/2006/relationships/image" Target="../media/image185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23" Type="http://schemas.openxmlformats.org/officeDocument/2006/relationships/image" Target="../media/image176.png"/><Relationship Id="rId28" Type="http://schemas.openxmlformats.org/officeDocument/2006/relationships/image" Target="../media/image181.png"/><Relationship Id="rId10" Type="http://schemas.openxmlformats.org/officeDocument/2006/relationships/image" Target="../media/image17.pn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2.png"/><Relationship Id="rId9" Type="http://schemas.openxmlformats.org/officeDocument/2006/relationships/image" Target="../media/image116.png"/><Relationship Id="rId14" Type="http://schemas.openxmlformats.org/officeDocument/2006/relationships/image" Target="../media/image21.png"/><Relationship Id="rId22" Type="http://schemas.openxmlformats.org/officeDocument/2006/relationships/image" Target="../media/image175.png"/><Relationship Id="rId27" Type="http://schemas.openxmlformats.org/officeDocument/2006/relationships/image" Target="../media/image180.png"/><Relationship Id="rId30" Type="http://schemas.openxmlformats.org/officeDocument/2006/relationships/image" Target="../media/image183.png"/><Relationship Id="rId35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189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91.png"/><Relationship Id="rId2" Type="http://schemas.openxmlformats.org/officeDocument/2006/relationships/image" Target="../media/image122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172.png"/><Relationship Id="rId26" Type="http://schemas.openxmlformats.org/officeDocument/2006/relationships/image" Target="../media/image185.png"/><Relationship Id="rId3" Type="http://schemas.openxmlformats.org/officeDocument/2006/relationships/image" Target="../media/image10.png"/><Relationship Id="rId21" Type="http://schemas.openxmlformats.org/officeDocument/2006/relationships/image" Target="../media/image144.png"/><Relationship Id="rId34" Type="http://schemas.openxmlformats.org/officeDocument/2006/relationships/image" Target="../media/image20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194.png"/><Relationship Id="rId25" Type="http://schemas.openxmlformats.org/officeDocument/2006/relationships/image" Target="../media/image200.png"/><Relationship Id="rId33" Type="http://schemas.openxmlformats.org/officeDocument/2006/relationships/image" Target="../media/image181.png"/><Relationship Id="rId2" Type="http://schemas.openxmlformats.org/officeDocument/2006/relationships/image" Target="../media/image122.png"/><Relationship Id="rId16" Type="http://schemas.openxmlformats.org/officeDocument/2006/relationships/image" Target="../media/image193.png"/><Relationship Id="rId20" Type="http://schemas.openxmlformats.org/officeDocument/2006/relationships/image" Target="../media/image196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199.png"/><Relationship Id="rId32" Type="http://schemas.openxmlformats.org/officeDocument/2006/relationships/image" Target="../media/image204.png"/><Relationship Id="rId5" Type="http://schemas.openxmlformats.org/officeDocument/2006/relationships/image" Target="../media/image6.png"/><Relationship Id="rId15" Type="http://schemas.openxmlformats.org/officeDocument/2006/relationships/image" Target="../media/image22.png"/><Relationship Id="rId23" Type="http://schemas.openxmlformats.org/officeDocument/2006/relationships/image" Target="../media/image198.png"/><Relationship Id="rId28" Type="http://schemas.openxmlformats.org/officeDocument/2006/relationships/image" Target="../media/image183.png"/><Relationship Id="rId10" Type="http://schemas.openxmlformats.org/officeDocument/2006/relationships/image" Target="../media/image17.png"/><Relationship Id="rId19" Type="http://schemas.openxmlformats.org/officeDocument/2006/relationships/image" Target="../media/image195.png"/><Relationship Id="rId31" Type="http://schemas.openxmlformats.org/officeDocument/2006/relationships/image" Target="../media/image203.png"/><Relationship Id="rId4" Type="http://schemas.openxmlformats.org/officeDocument/2006/relationships/image" Target="../media/image12.png"/><Relationship Id="rId9" Type="http://schemas.openxmlformats.org/officeDocument/2006/relationships/image" Target="../media/image192.png"/><Relationship Id="rId14" Type="http://schemas.openxmlformats.org/officeDocument/2006/relationships/image" Target="../media/image21.png"/><Relationship Id="rId22" Type="http://schemas.openxmlformats.org/officeDocument/2006/relationships/image" Target="../media/image197.png"/><Relationship Id="rId27" Type="http://schemas.openxmlformats.org/officeDocument/2006/relationships/image" Target="../media/image201.png"/><Relationship Id="rId30" Type="http://schemas.openxmlformats.org/officeDocument/2006/relationships/image" Target="../media/image186.png"/><Relationship Id="rId35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08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07.jp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0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10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0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9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2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15.jpg"/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4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21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4139184"/>
            <a:ext cx="10574020" cy="2719070"/>
          </a:xfrm>
          <a:custGeom>
            <a:avLst/>
            <a:gdLst/>
            <a:ahLst/>
            <a:cxnLst/>
            <a:rect l="l" t="t" r="r" b="b"/>
            <a:pathLst>
              <a:path w="10574020" h="2719070">
                <a:moveTo>
                  <a:pt x="0" y="2718816"/>
                </a:moveTo>
                <a:lnTo>
                  <a:pt x="10573512" y="2718816"/>
                </a:lnTo>
                <a:lnTo>
                  <a:pt x="10573512" y="0"/>
                </a:lnTo>
                <a:lnTo>
                  <a:pt x="0" y="0"/>
                </a:lnTo>
                <a:lnTo>
                  <a:pt x="0" y="2718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4407" y="3837444"/>
            <a:ext cx="308609" cy="515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39271" y="3852671"/>
            <a:ext cx="201168" cy="411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06328" y="394106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4090415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5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5839" y="3837444"/>
            <a:ext cx="308609" cy="515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0703" y="3852671"/>
            <a:ext cx="201168" cy="411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7760" y="3941064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60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4090415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471608"/>
            <a:ext cx="12191999" cy="8795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703320"/>
            <a:ext cx="12192000" cy="149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825365" y="1951989"/>
            <a:ext cx="29978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0" dirty="0">
                <a:solidFill>
                  <a:srgbClr val="585858"/>
                </a:solidFill>
                <a:latin typeface="맑은 고딕"/>
                <a:cs typeface="맑은 고딕"/>
              </a:rPr>
              <a:t>자바스크립트</a:t>
            </a:r>
            <a:r>
              <a:rPr sz="2800" b="1" spc="-114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2800" b="1" spc="0" dirty="0">
                <a:solidFill>
                  <a:srgbClr val="585858"/>
                </a:solidFill>
                <a:latin typeface="맑은 고딕"/>
                <a:cs typeface="맑은 고딕"/>
              </a:rPr>
              <a:t>언어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4925" y="2536900"/>
            <a:ext cx="24187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585858"/>
                </a:solidFill>
                <a:latin typeface="맑은 고딕"/>
                <a:cs typeface="맑은 고딕"/>
              </a:rPr>
              <a:t>웹 프론트 </a:t>
            </a:r>
            <a:r>
              <a:rPr sz="1600" spc="0" dirty="0">
                <a:solidFill>
                  <a:srgbClr val="585858"/>
                </a:solidFill>
                <a:latin typeface="맑은 고딕"/>
                <a:cs typeface="맑은 고딕"/>
              </a:rPr>
              <a:t>엔드 </a:t>
            </a:r>
            <a:r>
              <a:rPr sz="1600" spc="5" dirty="0">
                <a:solidFill>
                  <a:srgbClr val="585858"/>
                </a:solidFill>
                <a:latin typeface="맑은 고딕"/>
                <a:cs typeface="맑은 고딕"/>
              </a:rPr>
              <a:t>및 백</a:t>
            </a:r>
            <a:r>
              <a:rPr sz="1600" spc="-20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1600" spc="0" dirty="0">
                <a:solidFill>
                  <a:srgbClr val="585858"/>
                </a:solidFill>
                <a:latin typeface="맑은 고딕"/>
                <a:cs typeface="맑은 고딕"/>
              </a:rPr>
              <a:t>앤드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76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6–3 </a:t>
            </a:r>
            <a:r>
              <a:rPr sz="1800" dirty="0"/>
              <a:t>자바스크립트 파일 작성 및</a:t>
            </a:r>
            <a:r>
              <a:rPr sz="1800" spc="-65" dirty="0"/>
              <a:t> </a:t>
            </a:r>
            <a:r>
              <a:rPr sz="1800" dirty="0"/>
              <a:t>불러오기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0532" y="3966971"/>
            <a:ext cx="4005579" cy="2676525"/>
          </a:xfrm>
          <a:custGeom>
            <a:avLst/>
            <a:gdLst/>
            <a:ahLst/>
            <a:cxnLst/>
            <a:rect l="l" t="t" r="r" b="b"/>
            <a:pathLst>
              <a:path w="4005579" h="2676525">
                <a:moveTo>
                  <a:pt x="0" y="2676143"/>
                </a:moveTo>
                <a:lnTo>
                  <a:pt x="4005072" y="2676143"/>
                </a:lnTo>
                <a:lnTo>
                  <a:pt x="4005072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70532" y="3966971"/>
            <a:ext cx="4005579" cy="2676525"/>
          </a:xfrm>
          <a:custGeom>
            <a:avLst/>
            <a:gdLst/>
            <a:ahLst/>
            <a:cxnLst/>
            <a:rect l="l" t="t" r="r" b="b"/>
            <a:pathLst>
              <a:path w="4005579" h="2676525">
                <a:moveTo>
                  <a:pt x="0" y="2676143"/>
                </a:moveTo>
                <a:lnTo>
                  <a:pt x="4005072" y="2676143"/>
                </a:lnTo>
                <a:lnTo>
                  <a:pt x="4005072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49017" y="3997197"/>
            <a:ext cx="3732529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&lt;head&gt;&lt;title&gt;외부 </a:t>
            </a:r>
            <a:r>
              <a:rPr sz="1200" dirty="0">
                <a:latin typeface="맑은 고딕"/>
                <a:cs typeface="맑은 고딕"/>
              </a:rPr>
              <a:t>파일에 자바스크립트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작성&lt;/title&gt;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&lt;script</a:t>
            </a:r>
            <a:r>
              <a:rPr sz="1200" b="1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src="lib.js"&gt;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&lt;h3&gt;마우스 올려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보세요&lt;/h3&gt;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372110" marR="791845" indent="-3600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&lt;img src="media/apple.png" alt="이미지"  </a:t>
            </a:r>
            <a:r>
              <a:rPr sz="1200" b="1" spc="-10" dirty="0">
                <a:latin typeface="맑은 고딕"/>
                <a:cs typeface="맑은 고딕"/>
              </a:rPr>
              <a:t>onmouseover="over(this)"  </a:t>
            </a:r>
            <a:r>
              <a:rPr sz="1200" b="1" spc="-5" dirty="0">
                <a:latin typeface="맑은 고딕"/>
                <a:cs typeface="맑은 고딕"/>
              </a:rPr>
              <a:t>onmouseout="out(this)"</a:t>
            </a:r>
            <a:r>
              <a:rPr sz="1200" spc="-5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92323" y="4509515"/>
            <a:ext cx="935990" cy="289560"/>
          </a:xfrm>
          <a:custGeom>
            <a:avLst/>
            <a:gdLst/>
            <a:ahLst/>
            <a:cxnLst/>
            <a:rect l="l" t="t" r="r" b="b"/>
            <a:pathLst>
              <a:path w="935989" h="289560">
                <a:moveTo>
                  <a:pt x="0" y="144779"/>
                </a:moveTo>
                <a:lnTo>
                  <a:pt x="19805" y="102947"/>
                </a:lnTo>
                <a:lnTo>
                  <a:pt x="75364" y="65923"/>
                </a:lnTo>
                <a:lnTo>
                  <a:pt x="114743" y="49773"/>
                </a:lnTo>
                <a:lnTo>
                  <a:pt x="160892" y="35495"/>
                </a:lnTo>
                <a:lnTo>
                  <a:pt x="213087" y="23312"/>
                </a:lnTo>
                <a:lnTo>
                  <a:pt x="270605" y="13448"/>
                </a:lnTo>
                <a:lnTo>
                  <a:pt x="332723" y="6125"/>
                </a:lnTo>
                <a:lnTo>
                  <a:pt x="398718" y="1568"/>
                </a:lnTo>
                <a:lnTo>
                  <a:pt x="467868" y="0"/>
                </a:lnTo>
                <a:lnTo>
                  <a:pt x="537017" y="1568"/>
                </a:lnTo>
                <a:lnTo>
                  <a:pt x="603012" y="6125"/>
                </a:lnTo>
                <a:lnTo>
                  <a:pt x="665130" y="13448"/>
                </a:lnTo>
                <a:lnTo>
                  <a:pt x="722648" y="23312"/>
                </a:lnTo>
                <a:lnTo>
                  <a:pt x="774843" y="35495"/>
                </a:lnTo>
                <a:lnTo>
                  <a:pt x="820992" y="49773"/>
                </a:lnTo>
                <a:lnTo>
                  <a:pt x="860371" y="65923"/>
                </a:lnTo>
                <a:lnTo>
                  <a:pt x="915930" y="102947"/>
                </a:lnTo>
                <a:lnTo>
                  <a:pt x="935736" y="144779"/>
                </a:lnTo>
                <a:lnTo>
                  <a:pt x="930664" y="166185"/>
                </a:lnTo>
                <a:lnTo>
                  <a:pt x="892259" y="205837"/>
                </a:lnTo>
                <a:lnTo>
                  <a:pt x="820992" y="239786"/>
                </a:lnTo>
                <a:lnTo>
                  <a:pt x="774843" y="254064"/>
                </a:lnTo>
                <a:lnTo>
                  <a:pt x="722648" y="266247"/>
                </a:lnTo>
                <a:lnTo>
                  <a:pt x="665130" y="276111"/>
                </a:lnTo>
                <a:lnTo>
                  <a:pt x="603012" y="283434"/>
                </a:lnTo>
                <a:lnTo>
                  <a:pt x="537017" y="287991"/>
                </a:lnTo>
                <a:lnTo>
                  <a:pt x="467868" y="289559"/>
                </a:lnTo>
                <a:lnTo>
                  <a:pt x="398718" y="287991"/>
                </a:lnTo>
                <a:lnTo>
                  <a:pt x="332723" y="283434"/>
                </a:lnTo>
                <a:lnTo>
                  <a:pt x="270605" y="276111"/>
                </a:lnTo>
                <a:lnTo>
                  <a:pt x="213087" y="266247"/>
                </a:lnTo>
                <a:lnTo>
                  <a:pt x="160892" y="254064"/>
                </a:lnTo>
                <a:lnTo>
                  <a:pt x="114743" y="239786"/>
                </a:lnTo>
                <a:lnTo>
                  <a:pt x="75364" y="223636"/>
                </a:lnTo>
                <a:lnTo>
                  <a:pt x="19805" y="186612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030348" y="1671269"/>
            <a:ext cx="7642225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예제 </a:t>
            </a:r>
            <a:r>
              <a:rPr sz="1600" dirty="0">
                <a:solidFill>
                  <a:srgbClr val="C55A11"/>
                </a:solidFill>
                <a:latin typeface="맑은 고딕"/>
                <a:cs typeface="맑은 고딕"/>
              </a:rPr>
              <a:t>6–2의 </a:t>
            </a:r>
            <a:r>
              <a:rPr sz="1600" spc="-5" dirty="0">
                <a:solidFill>
                  <a:srgbClr val="C55A11"/>
                </a:solidFill>
                <a:latin typeface="맑은 고딕"/>
                <a:cs typeface="맑은 고딕"/>
              </a:rPr>
              <a:t>&lt;script&gt; </a:t>
            </a:r>
            <a:r>
              <a:rPr sz="1600" dirty="0">
                <a:solidFill>
                  <a:srgbClr val="C55A11"/>
                </a:solidFill>
                <a:latin typeface="맑은 고딕"/>
                <a:cs typeface="맑은 고딕"/>
              </a:rPr>
              <a:t>태그에 </a:t>
            </a: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들어 있는 </a:t>
            </a:r>
            <a:r>
              <a:rPr sz="1600" spc="-5" dirty="0">
                <a:solidFill>
                  <a:srgbClr val="C55A11"/>
                </a:solidFill>
                <a:latin typeface="맑은 고딕"/>
                <a:cs typeface="맑은 고딕"/>
              </a:rPr>
              <a:t>자바스크립트 </a:t>
            </a: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코드를 </a:t>
            </a:r>
            <a:r>
              <a:rPr sz="1600" spc="-10" dirty="0">
                <a:solidFill>
                  <a:srgbClr val="C55A11"/>
                </a:solidFill>
                <a:latin typeface="맑은 고딕"/>
                <a:cs typeface="맑은 고딕"/>
              </a:rPr>
              <a:t>lib.js</a:t>
            </a:r>
            <a:r>
              <a:rPr sz="1600" spc="12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파일에 </a:t>
            </a:r>
            <a:r>
              <a:rPr sz="1600" dirty="0">
                <a:solidFill>
                  <a:srgbClr val="C55A11"/>
                </a:solidFill>
                <a:latin typeface="맑은 고딕"/>
                <a:cs typeface="맑은 고딕"/>
              </a:rPr>
              <a:t>저장하고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불러와서 사용하도록</a:t>
            </a:r>
            <a:r>
              <a:rPr sz="1600" spc="-8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600" spc="0" dirty="0">
                <a:solidFill>
                  <a:srgbClr val="C55A11"/>
                </a:solidFill>
                <a:latin typeface="맑은 고딕"/>
                <a:cs typeface="맑은 고딕"/>
              </a:rPr>
              <a:t>수정하라.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70532" y="2494788"/>
            <a:ext cx="2996565" cy="1384300"/>
          </a:xfrm>
          <a:custGeom>
            <a:avLst/>
            <a:gdLst/>
            <a:ahLst/>
            <a:cxnLst/>
            <a:rect l="l" t="t" r="r" b="b"/>
            <a:pathLst>
              <a:path w="2996565" h="1384300">
                <a:moveTo>
                  <a:pt x="0" y="1383792"/>
                </a:moveTo>
                <a:lnTo>
                  <a:pt x="2996184" y="1383792"/>
                </a:lnTo>
                <a:lnTo>
                  <a:pt x="2996184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70532" y="2494788"/>
            <a:ext cx="2996565" cy="138430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 marR="904240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latin typeface="맑은 고딕"/>
                <a:cs typeface="맑은 고딕"/>
              </a:rPr>
              <a:t>/* 자바스크립트 파일 </a:t>
            </a:r>
            <a:r>
              <a:rPr sz="1200" spc="-5" dirty="0">
                <a:latin typeface="맑은 고딕"/>
                <a:cs typeface="맑은 고딕"/>
              </a:rPr>
              <a:t>lib.js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*/  function over(obj)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obj.src="media/banana.png";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71145" marR="840105" indent="-1803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out(obj)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5" dirty="0">
                <a:latin typeface="맑은 고딕"/>
                <a:cs typeface="맑은 고딕"/>
              </a:rPr>
              <a:t>obj.src="media/apple.png";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50028" y="2501341"/>
            <a:ext cx="3028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C00000"/>
                </a:solidFill>
                <a:latin typeface="맑은 고딕"/>
                <a:cs typeface="맑은 고딕"/>
              </a:rPr>
              <a:t>li</a:t>
            </a:r>
            <a:r>
              <a:rPr sz="1100" spc="0" dirty="0">
                <a:solidFill>
                  <a:srgbClr val="C00000"/>
                </a:solidFill>
                <a:latin typeface="맑은 고딕"/>
                <a:cs typeface="맑은 고딕"/>
              </a:rPr>
              <a:t>b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.</a:t>
            </a:r>
            <a:r>
              <a:rPr sz="1100" spc="-10" dirty="0">
                <a:solidFill>
                  <a:srgbClr val="C00000"/>
                </a:solidFill>
                <a:latin typeface="맑은 고딕"/>
                <a:cs typeface="맑은 고딕"/>
              </a:rPr>
              <a:t>j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s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47871" y="3319653"/>
            <a:ext cx="2432685" cy="1371600"/>
          </a:xfrm>
          <a:custGeom>
            <a:avLst/>
            <a:gdLst/>
            <a:ahLst/>
            <a:cxnLst/>
            <a:rect l="l" t="t" r="r" b="b"/>
            <a:pathLst>
              <a:path w="2432685" h="1371600">
                <a:moveTo>
                  <a:pt x="75564" y="1295400"/>
                </a:moveTo>
                <a:lnTo>
                  <a:pt x="0" y="1346200"/>
                </a:lnTo>
                <a:lnTo>
                  <a:pt x="76707" y="1371600"/>
                </a:lnTo>
                <a:lnTo>
                  <a:pt x="76326" y="1346200"/>
                </a:lnTo>
                <a:lnTo>
                  <a:pt x="63626" y="1346200"/>
                </a:lnTo>
                <a:lnTo>
                  <a:pt x="63373" y="1333500"/>
                </a:lnTo>
                <a:lnTo>
                  <a:pt x="76136" y="1333500"/>
                </a:lnTo>
                <a:lnTo>
                  <a:pt x="75564" y="1295400"/>
                </a:lnTo>
                <a:close/>
              </a:path>
              <a:path w="2432685" h="1371600">
                <a:moveTo>
                  <a:pt x="76136" y="1333500"/>
                </a:moveTo>
                <a:lnTo>
                  <a:pt x="63373" y="1333500"/>
                </a:lnTo>
                <a:lnTo>
                  <a:pt x="63626" y="1346200"/>
                </a:lnTo>
                <a:lnTo>
                  <a:pt x="76326" y="1346200"/>
                </a:lnTo>
                <a:lnTo>
                  <a:pt x="76136" y="1333500"/>
                </a:lnTo>
                <a:close/>
              </a:path>
              <a:path w="2432685" h="1371600">
                <a:moveTo>
                  <a:pt x="510031" y="1333500"/>
                </a:moveTo>
                <a:lnTo>
                  <a:pt x="76136" y="1333500"/>
                </a:lnTo>
                <a:lnTo>
                  <a:pt x="76326" y="1346200"/>
                </a:lnTo>
                <a:lnTo>
                  <a:pt x="341375" y="1346200"/>
                </a:lnTo>
                <a:lnTo>
                  <a:pt x="510031" y="1333500"/>
                </a:lnTo>
                <a:close/>
              </a:path>
              <a:path w="2432685" h="1371600">
                <a:moveTo>
                  <a:pt x="998981" y="1320800"/>
                </a:moveTo>
                <a:lnTo>
                  <a:pt x="509777" y="1320800"/>
                </a:lnTo>
                <a:lnTo>
                  <a:pt x="341122" y="1333500"/>
                </a:lnTo>
                <a:lnTo>
                  <a:pt x="839597" y="1333500"/>
                </a:lnTo>
                <a:lnTo>
                  <a:pt x="998981" y="1320800"/>
                </a:lnTo>
                <a:close/>
              </a:path>
              <a:path w="2432685" h="1371600">
                <a:moveTo>
                  <a:pt x="1228852" y="1308100"/>
                </a:moveTo>
                <a:lnTo>
                  <a:pt x="998474" y="1308100"/>
                </a:lnTo>
                <a:lnTo>
                  <a:pt x="839215" y="1320800"/>
                </a:lnTo>
                <a:lnTo>
                  <a:pt x="1153540" y="1320800"/>
                </a:lnTo>
                <a:lnTo>
                  <a:pt x="1228852" y="1308100"/>
                </a:lnTo>
                <a:close/>
              </a:path>
              <a:path w="2432685" h="1371600">
                <a:moveTo>
                  <a:pt x="1445514" y="1295400"/>
                </a:moveTo>
                <a:lnTo>
                  <a:pt x="1228089" y="1295400"/>
                </a:lnTo>
                <a:lnTo>
                  <a:pt x="1152905" y="1308100"/>
                </a:lnTo>
                <a:lnTo>
                  <a:pt x="1375028" y="1308100"/>
                </a:lnTo>
                <a:lnTo>
                  <a:pt x="1445514" y="1295400"/>
                </a:lnTo>
                <a:close/>
              </a:path>
              <a:path w="2432685" h="1371600">
                <a:moveTo>
                  <a:pt x="1581530" y="1282700"/>
                </a:moveTo>
                <a:lnTo>
                  <a:pt x="1444625" y="1282700"/>
                </a:lnTo>
                <a:lnTo>
                  <a:pt x="1374139" y="1295400"/>
                </a:lnTo>
                <a:lnTo>
                  <a:pt x="1514475" y="1295400"/>
                </a:lnTo>
                <a:lnTo>
                  <a:pt x="1581530" y="1282700"/>
                </a:lnTo>
                <a:close/>
              </a:path>
              <a:path w="2432685" h="1371600">
                <a:moveTo>
                  <a:pt x="1709419" y="1270000"/>
                </a:moveTo>
                <a:lnTo>
                  <a:pt x="1580261" y="1270000"/>
                </a:lnTo>
                <a:lnTo>
                  <a:pt x="1513331" y="1282700"/>
                </a:lnTo>
                <a:lnTo>
                  <a:pt x="1646554" y="1282700"/>
                </a:lnTo>
                <a:lnTo>
                  <a:pt x="1709419" y="1270000"/>
                </a:lnTo>
                <a:close/>
              </a:path>
              <a:path w="2432685" h="1371600">
                <a:moveTo>
                  <a:pt x="1885188" y="1244600"/>
                </a:moveTo>
                <a:lnTo>
                  <a:pt x="1827149" y="1244600"/>
                </a:lnTo>
                <a:lnTo>
                  <a:pt x="1768602" y="1257300"/>
                </a:lnTo>
                <a:lnTo>
                  <a:pt x="1708023" y="1257300"/>
                </a:lnTo>
                <a:lnTo>
                  <a:pt x="1645157" y="1270000"/>
                </a:lnTo>
                <a:lnTo>
                  <a:pt x="1770252" y="1270000"/>
                </a:lnTo>
                <a:lnTo>
                  <a:pt x="1885188" y="1244600"/>
                </a:lnTo>
                <a:close/>
              </a:path>
              <a:path w="2432685" h="1371600">
                <a:moveTo>
                  <a:pt x="2223007" y="1155700"/>
                </a:moveTo>
                <a:lnTo>
                  <a:pt x="2201037" y="1155700"/>
                </a:lnTo>
                <a:lnTo>
                  <a:pt x="2164079" y="1168400"/>
                </a:lnTo>
                <a:lnTo>
                  <a:pt x="2164333" y="1168400"/>
                </a:lnTo>
                <a:lnTo>
                  <a:pt x="2124329" y="1181100"/>
                </a:lnTo>
                <a:lnTo>
                  <a:pt x="2081529" y="1193800"/>
                </a:lnTo>
                <a:lnTo>
                  <a:pt x="2081783" y="1193800"/>
                </a:lnTo>
                <a:lnTo>
                  <a:pt x="2036064" y="1206500"/>
                </a:lnTo>
                <a:lnTo>
                  <a:pt x="1987677" y="1219200"/>
                </a:lnTo>
                <a:lnTo>
                  <a:pt x="1936623" y="1231900"/>
                </a:lnTo>
                <a:lnTo>
                  <a:pt x="1883155" y="1231900"/>
                </a:lnTo>
                <a:lnTo>
                  <a:pt x="1827022" y="1244600"/>
                </a:lnTo>
                <a:lnTo>
                  <a:pt x="1939036" y="1244600"/>
                </a:lnTo>
                <a:lnTo>
                  <a:pt x="1990343" y="1231900"/>
                </a:lnTo>
                <a:lnTo>
                  <a:pt x="2039112" y="1219200"/>
                </a:lnTo>
                <a:lnTo>
                  <a:pt x="2084958" y="1206500"/>
                </a:lnTo>
                <a:lnTo>
                  <a:pt x="2128139" y="1193800"/>
                </a:lnTo>
                <a:lnTo>
                  <a:pt x="2168398" y="1181100"/>
                </a:lnTo>
                <a:lnTo>
                  <a:pt x="2205608" y="1168400"/>
                </a:lnTo>
                <a:lnTo>
                  <a:pt x="2223007" y="1155700"/>
                </a:lnTo>
                <a:close/>
              </a:path>
              <a:path w="2432685" h="1371600">
                <a:moveTo>
                  <a:pt x="2270760" y="1130300"/>
                </a:moveTo>
                <a:lnTo>
                  <a:pt x="2249804" y="1130300"/>
                </a:lnTo>
                <a:lnTo>
                  <a:pt x="2234056" y="1143000"/>
                </a:lnTo>
                <a:lnTo>
                  <a:pt x="2217928" y="1143000"/>
                </a:lnTo>
                <a:lnTo>
                  <a:pt x="2200782" y="1155700"/>
                </a:lnTo>
                <a:lnTo>
                  <a:pt x="2239772" y="1155700"/>
                </a:lnTo>
                <a:lnTo>
                  <a:pt x="2255647" y="1143000"/>
                </a:lnTo>
                <a:lnTo>
                  <a:pt x="2270760" y="1130300"/>
                </a:lnTo>
                <a:close/>
              </a:path>
              <a:path w="2432685" h="1371600">
                <a:moveTo>
                  <a:pt x="2323591" y="1092200"/>
                </a:moveTo>
                <a:lnTo>
                  <a:pt x="2303906" y="1092200"/>
                </a:lnTo>
                <a:lnTo>
                  <a:pt x="2291333" y="1104900"/>
                </a:lnTo>
                <a:lnTo>
                  <a:pt x="2291588" y="1104900"/>
                </a:lnTo>
                <a:lnTo>
                  <a:pt x="2278126" y="1117600"/>
                </a:lnTo>
                <a:lnTo>
                  <a:pt x="2264155" y="1130300"/>
                </a:lnTo>
                <a:lnTo>
                  <a:pt x="2284983" y="1130300"/>
                </a:lnTo>
                <a:lnTo>
                  <a:pt x="2298700" y="1117600"/>
                </a:lnTo>
                <a:lnTo>
                  <a:pt x="2311527" y="1104900"/>
                </a:lnTo>
                <a:lnTo>
                  <a:pt x="2323591" y="1092200"/>
                </a:lnTo>
                <a:close/>
              </a:path>
              <a:path w="2432685" h="1371600">
                <a:moveTo>
                  <a:pt x="2381504" y="1028700"/>
                </a:moveTo>
                <a:lnTo>
                  <a:pt x="2371090" y="1028700"/>
                </a:lnTo>
                <a:lnTo>
                  <a:pt x="2363342" y="1041400"/>
                </a:lnTo>
                <a:lnTo>
                  <a:pt x="2355088" y="1054100"/>
                </a:lnTo>
                <a:lnTo>
                  <a:pt x="2346325" y="1054100"/>
                </a:lnTo>
                <a:lnTo>
                  <a:pt x="2336545" y="1066800"/>
                </a:lnTo>
                <a:lnTo>
                  <a:pt x="2336800" y="1066800"/>
                </a:lnTo>
                <a:lnTo>
                  <a:pt x="2326258" y="1079500"/>
                </a:lnTo>
                <a:lnTo>
                  <a:pt x="2326513" y="1079500"/>
                </a:lnTo>
                <a:lnTo>
                  <a:pt x="2315337" y="1092200"/>
                </a:lnTo>
                <a:lnTo>
                  <a:pt x="2335022" y="1092200"/>
                </a:lnTo>
                <a:lnTo>
                  <a:pt x="2345690" y="1079500"/>
                </a:lnTo>
                <a:lnTo>
                  <a:pt x="2355723" y="1066800"/>
                </a:lnTo>
                <a:lnTo>
                  <a:pt x="2364866" y="1054100"/>
                </a:lnTo>
                <a:lnTo>
                  <a:pt x="2373629" y="1041400"/>
                </a:lnTo>
                <a:lnTo>
                  <a:pt x="2381504" y="1028700"/>
                </a:lnTo>
                <a:close/>
              </a:path>
              <a:path w="2432685" h="1371600">
                <a:moveTo>
                  <a:pt x="2138553" y="292100"/>
                </a:moveTo>
                <a:lnTo>
                  <a:pt x="2131060" y="292100"/>
                </a:lnTo>
                <a:lnTo>
                  <a:pt x="2151253" y="317500"/>
                </a:lnTo>
                <a:lnTo>
                  <a:pt x="2150999" y="317500"/>
                </a:lnTo>
                <a:lnTo>
                  <a:pt x="2170303" y="330200"/>
                </a:lnTo>
                <a:lnTo>
                  <a:pt x="2170049" y="330200"/>
                </a:lnTo>
                <a:lnTo>
                  <a:pt x="2188337" y="342900"/>
                </a:lnTo>
                <a:lnTo>
                  <a:pt x="2188082" y="342900"/>
                </a:lnTo>
                <a:lnTo>
                  <a:pt x="2205228" y="355600"/>
                </a:lnTo>
                <a:lnTo>
                  <a:pt x="2221103" y="381000"/>
                </a:lnTo>
                <a:lnTo>
                  <a:pt x="2220849" y="381000"/>
                </a:lnTo>
                <a:lnTo>
                  <a:pt x="2235580" y="393700"/>
                </a:lnTo>
                <a:lnTo>
                  <a:pt x="2235327" y="393700"/>
                </a:lnTo>
                <a:lnTo>
                  <a:pt x="2249042" y="406400"/>
                </a:lnTo>
                <a:lnTo>
                  <a:pt x="2248789" y="406400"/>
                </a:lnTo>
                <a:lnTo>
                  <a:pt x="2261107" y="431800"/>
                </a:lnTo>
                <a:lnTo>
                  <a:pt x="2272918" y="444500"/>
                </a:lnTo>
                <a:lnTo>
                  <a:pt x="2285111" y="469900"/>
                </a:lnTo>
                <a:lnTo>
                  <a:pt x="2284983" y="469900"/>
                </a:lnTo>
                <a:lnTo>
                  <a:pt x="2297303" y="482600"/>
                </a:lnTo>
                <a:lnTo>
                  <a:pt x="2309622" y="508000"/>
                </a:lnTo>
                <a:lnTo>
                  <a:pt x="2309494" y="508000"/>
                </a:lnTo>
                <a:lnTo>
                  <a:pt x="2321687" y="533400"/>
                </a:lnTo>
                <a:lnTo>
                  <a:pt x="2333752" y="558800"/>
                </a:lnTo>
                <a:lnTo>
                  <a:pt x="2345436" y="571500"/>
                </a:lnTo>
                <a:lnTo>
                  <a:pt x="2356739" y="596900"/>
                </a:lnTo>
                <a:lnTo>
                  <a:pt x="2367406" y="622300"/>
                </a:lnTo>
                <a:lnTo>
                  <a:pt x="2377440" y="647700"/>
                </a:lnTo>
                <a:lnTo>
                  <a:pt x="2386583" y="673100"/>
                </a:lnTo>
                <a:lnTo>
                  <a:pt x="2394966" y="698500"/>
                </a:lnTo>
                <a:lnTo>
                  <a:pt x="2402331" y="723900"/>
                </a:lnTo>
                <a:lnTo>
                  <a:pt x="2408554" y="762000"/>
                </a:lnTo>
                <a:lnTo>
                  <a:pt x="2413507" y="787400"/>
                </a:lnTo>
                <a:lnTo>
                  <a:pt x="2417191" y="812800"/>
                </a:lnTo>
                <a:lnTo>
                  <a:pt x="2419350" y="838200"/>
                </a:lnTo>
                <a:lnTo>
                  <a:pt x="2419857" y="863600"/>
                </a:lnTo>
                <a:lnTo>
                  <a:pt x="2418841" y="889000"/>
                </a:lnTo>
                <a:lnTo>
                  <a:pt x="2415920" y="914400"/>
                </a:lnTo>
                <a:lnTo>
                  <a:pt x="2411094" y="939800"/>
                </a:lnTo>
                <a:lnTo>
                  <a:pt x="2411222" y="939800"/>
                </a:lnTo>
                <a:lnTo>
                  <a:pt x="2404364" y="965200"/>
                </a:lnTo>
                <a:lnTo>
                  <a:pt x="2395474" y="977900"/>
                </a:lnTo>
                <a:lnTo>
                  <a:pt x="2395728" y="977900"/>
                </a:lnTo>
                <a:lnTo>
                  <a:pt x="2390266" y="990600"/>
                </a:lnTo>
                <a:lnTo>
                  <a:pt x="2384425" y="1003300"/>
                </a:lnTo>
                <a:lnTo>
                  <a:pt x="2378075" y="1016000"/>
                </a:lnTo>
                <a:lnTo>
                  <a:pt x="2370963" y="1028700"/>
                </a:lnTo>
                <a:lnTo>
                  <a:pt x="2388997" y="1028700"/>
                </a:lnTo>
                <a:lnTo>
                  <a:pt x="2407285" y="990600"/>
                </a:lnTo>
                <a:lnTo>
                  <a:pt x="2423541" y="939800"/>
                </a:lnTo>
                <a:lnTo>
                  <a:pt x="2431541" y="889000"/>
                </a:lnTo>
                <a:lnTo>
                  <a:pt x="2432557" y="863600"/>
                </a:lnTo>
                <a:lnTo>
                  <a:pt x="2431923" y="838200"/>
                </a:lnTo>
                <a:lnTo>
                  <a:pt x="2425954" y="774700"/>
                </a:lnTo>
                <a:lnTo>
                  <a:pt x="2414651" y="723900"/>
                </a:lnTo>
                <a:lnTo>
                  <a:pt x="2398649" y="673100"/>
                </a:lnTo>
                <a:lnTo>
                  <a:pt x="2379091" y="622300"/>
                </a:lnTo>
                <a:lnTo>
                  <a:pt x="2356866" y="571500"/>
                </a:lnTo>
                <a:lnTo>
                  <a:pt x="2332990" y="520700"/>
                </a:lnTo>
                <a:lnTo>
                  <a:pt x="2320670" y="508000"/>
                </a:lnTo>
                <a:lnTo>
                  <a:pt x="2308225" y="482600"/>
                </a:lnTo>
                <a:lnTo>
                  <a:pt x="2295905" y="457200"/>
                </a:lnTo>
                <a:lnTo>
                  <a:pt x="2283714" y="444500"/>
                </a:lnTo>
                <a:lnTo>
                  <a:pt x="2271649" y="419100"/>
                </a:lnTo>
                <a:lnTo>
                  <a:pt x="2259076" y="406400"/>
                </a:lnTo>
                <a:lnTo>
                  <a:pt x="2245232" y="381000"/>
                </a:lnTo>
                <a:lnTo>
                  <a:pt x="2230247" y="368300"/>
                </a:lnTo>
                <a:lnTo>
                  <a:pt x="2214117" y="355600"/>
                </a:lnTo>
                <a:lnTo>
                  <a:pt x="2196718" y="330200"/>
                </a:lnTo>
                <a:lnTo>
                  <a:pt x="2178304" y="317500"/>
                </a:lnTo>
                <a:lnTo>
                  <a:pt x="2158873" y="304800"/>
                </a:lnTo>
                <a:lnTo>
                  <a:pt x="2138553" y="292100"/>
                </a:lnTo>
                <a:close/>
              </a:path>
              <a:path w="2432685" h="1371600">
                <a:moveTo>
                  <a:pt x="1454023" y="0"/>
                </a:moveTo>
                <a:lnTo>
                  <a:pt x="1449958" y="12700"/>
                </a:lnTo>
                <a:lnTo>
                  <a:pt x="1514602" y="25400"/>
                </a:lnTo>
                <a:lnTo>
                  <a:pt x="1642364" y="76200"/>
                </a:lnTo>
                <a:lnTo>
                  <a:pt x="1704975" y="101600"/>
                </a:lnTo>
                <a:lnTo>
                  <a:pt x="1766189" y="114300"/>
                </a:lnTo>
                <a:lnTo>
                  <a:pt x="1825878" y="139700"/>
                </a:lnTo>
                <a:lnTo>
                  <a:pt x="1883537" y="165100"/>
                </a:lnTo>
                <a:lnTo>
                  <a:pt x="1911477" y="177800"/>
                </a:lnTo>
                <a:lnTo>
                  <a:pt x="1938908" y="190500"/>
                </a:lnTo>
                <a:lnTo>
                  <a:pt x="1965578" y="203200"/>
                </a:lnTo>
                <a:lnTo>
                  <a:pt x="1991614" y="215900"/>
                </a:lnTo>
                <a:lnTo>
                  <a:pt x="2017014" y="228600"/>
                </a:lnTo>
                <a:lnTo>
                  <a:pt x="2016760" y="228600"/>
                </a:lnTo>
                <a:lnTo>
                  <a:pt x="2041525" y="241300"/>
                </a:lnTo>
                <a:lnTo>
                  <a:pt x="2065274" y="254000"/>
                </a:lnTo>
                <a:lnTo>
                  <a:pt x="2088133" y="266700"/>
                </a:lnTo>
                <a:lnTo>
                  <a:pt x="2110104" y="279400"/>
                </a:lnTo>
                <a:lnTo>
                  <a:pt x="2131187" y="304800"/>
                </a:lnTo>
                <a:lnTo>
                  <a:pt x="2131060" y="292100"/>
                </a:lnTo>
                <a:lnTo>
                  <a:pt x="2138553" y="292100"/>
                </a:lnTo>
                <a:lnTo>
                  <a:pt x="2117090" y="279400"/>
                </a:lnTo>
                <a:lnTo>
                  <a:pt x="2094738" y="254000"/>
                </a:lnTo>
                <a:lnTo>
                  <a:pt x="2071624" y="241300"/>
                </a:lnTo>
                <a:lnTo>
                  <a:pt x="2022855" y="215900"/>
                </a:lnTo>
                <a:lnTo>
                  <a:pt x="1971166" y="190500"/>
                </a:lnTo>
                <a:lnTo>
                  <a:pt x="1916683" y="165100"/>
                </a:lnTo>
                <a:lnTo>
                  <a:pt x="1830451" y="127000"/>
                </a:lnTo>
                <a:lnTo>
                  <a:pt x="1770633" y="101600"/>
                </a:lnTo>
                <a:lnTo>
                  <a:pt x="1709165" y="88900"/>
                </a:lnTo>
                <a:lnTo>
                  <a:pt x="1518539" y="12700"/>
                </a:lnTo>
                <a:lnTo>
                  <a:pt x="14540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167629" y="3039618"/>
            <a:ext cx="58674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lib.js</a:t>
            </a:r>
            <a:endParaRPr sz="1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불러오기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80047" y="2852927"/>
            <a:ext cx="1999488" cy="23439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82256" y="4078223"/>
            <a:ext cx="1999488" cy="2340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this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52014" y="1827951"/>
            <a:ext cx="6428105" cy="14230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맑은 고딕"/>
                <a:cs typeface="맑은 고딕"/>
              </a:rPr>
              <a:t>this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키워드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객체 자신을 가리키는 자바스크립트</a:t>
            </a:r>
            <a:r>
              <a:rPr sz="2000" spc="10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키워드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DOM 객체에서 객체 자신을 가리키는 용도로</a:t>
            </a:r>
            <a:r>
              <a:rPr sz="2000" spc="10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dirty="0">
                <a:latin typeface="맑은 고딕"/>
                <a:cs typeface="맑은 고딕"/>
              </a:rPr>
              <a:t>예) </a:t>
            </a:r>
            <a:r>
              <a:rPr sz="1800" spc="-5" dirty="0">
                <a:latin typeface="맑은 고딕"/>
                <a:cs typeface="맑은 고딕"/>
              </a:rPr>
              <a:t>&lt;div&gt; </a:t>
            </a:r>
            <a:r>
              <a:rPr sz="1800" dirty="0">
                <a:latin typeface="맑은 고딕"/>
                <a:cs typeface="맑은 고딕"/>
              </a:rPr>
              <a:t>태그 자신의 배경을 </a:t>
            </a:r>
            <a:r>
              <a:rPr sz="1800" spc="-5" dirty="0">
                <a:latin typeface="맑은 고딕"/>
                <a:cs typeface="맑은 고딕"/>
              </a:rPr>
              <a:t>orange </a:t>
            </a:r>
            <a:r>
              <a:rPr sz="1800" dirty="0">
                <a:latin typeface="맑은 고딕"/>
                <a:cs typeface="맑은 고딕"/>
              </a:rPr>
              <a:t>색으로</a:t>
            </a:r>
            <a:r>
              <a:rPr sz="1800" spc="-4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100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3066669" y="3884167"/>
            <a:ext cx="5654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예) 버튼이 클릭되면 자신의 배경색을 </a:t>
            </a:r>
            <a:r>
              <a:rPr sz="1800" spc="-5" dirty="0">
                <a:latin typeface="맑은 고딕"/>
                <a:cs typeface="맑은 고딕"/>
              </a:rPr>
              <a:t>orange로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24783" y="3535679"/>
            <a:ext cx="530987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sz="1200" spc="-5" dirty="0">
                <a:latin typeface="맑은 고딕"/>
                <a:cs typeface="맑은 고딕"/>
              </a:rPr>
              <a:t>&lt;div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onclick="</a:t>
            </a:r>
            <a:r>
              <a:rPr sz="1200" b="1" spc="-5" dirty="0">
                <a:latin typeface="맑은 고딕"/>
                <a:cs typeface="맑은 고딕"/>
              </a:rPr>
              <a:t>this.</a:t>
            </a:r>
            <a:r>
              <a:rPr sz="1200" spc="-5" dirty="0">
                <a:latin typeface="맑은 고딕"/>
                <a:cs typeface="맑은 고딕"/>
              </a:rPr>
              <a:t>style.backgroundColor='orange'"&gt;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4783" y="4523232"/>
            <a:ext cx="530987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635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sz="1200" spc="-5" dirty="0">
                <a:latin typeface="맑은 고딕"/>
                <a:cs typeface="맑은 고딕"/>
              </a:rPr>
              <a:t>&lt;button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onclick="</a:t>
            </a:r>
            <a:r>
              <a:rPr sz="1200" b="1" spc="-5" dirty="0">
                <a:latin typeface="맑은 고딕"/>
                <a:cs typeface="맑은 고딕"/>
              </a:rPr>
              <a:t>this.</a:t>
            </a:r>
            <a:r>
              <a:rPr sz="1200" spc="-5" dirty="0">
                <a:latin typeface="맑은 고딕"/>
                <a:cs typeface="맑은 고딕"/>
              </a:rPr>
              <a:t>style.backgroundColor='orange'"&gt;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9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th</a:t>
            </a:r>
            <a:r>
              <a:rPr sz="1800" spc="-20" dirty="0"/>
              <a:t>i</a:t>
            </a:r>
            <a:r>
              <a:rPr sz="1800" dirty="0"/>
              <a:t>s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16623" y="3822190"/>
            <a:ext cx="3160776" cy="2959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90116" y="1818132"/>
            <a:ext cx="4572000" cy="3971925"/>
          </a:xfrm>
          <a:custGeom>
            <a:avLst/>
            <a:gdLst/>
            <a:ahLst/>
            <a:cxnLst/>
            <a:rect l="l" t="t" r="r" b="b"/>
            <a:pathLst>
              <a:path w="4572000" h="3971925">
                <a:moveTo>
                  <a:pt x="0" y="3971544"/>
                </a:moveTo>
                <a:lnTo>
                  <a:pt x="4572000" y="3971544"/>
                </a:lnTo>
                <a:lnTo>
                  <a:pt x="4572000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90116" y="1818132"/>
            <a:ext cx="4572000" cy="3971925"/>
          </a:xfrm>
          <a:custGeom>
            <a:avLst/>
            <a:gdLst/>
            <a:ahLst/>
            <a:cxnLst/>
            <a:rect l="l" t="t" r="r" b="b"/>
            <a:pathLst>
              <a:path w="4572000" h="3971925">
                <a:moveTo>
                  <a:pt x="0" y="3971544"/>
                </a:moveTo>
                <a:lnTo>
                  <a:pt x="4572000" y="3971544"/>
                </a:lnTo>
                <a:lnTo>
                  <a:pt x="4572000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780920" y="1848358"/>
            <a:ext cx="2456815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&lt;title&gt;this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활용&lt;/title&gt;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79705" marR="5080" indent="-1803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change(</a:t>
            </a:r>
            <a:r>
              <a:rPr sz="1200" b="1" spc="-10" dirty="0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sz="1200" b="1" spc="-10" dirty="0">
                <a:latin typeface="맑은 고딕"/>
                <a:cs typeface="맑은 고딕"/>
              </a:rPr>
              <a:t>, </a:t>
            </a:r>
            <a:r>
              <a:rPr sz="1200" b="1" spc="-5" dirty="0">
                <a:latin typeface="맑은 고딕"/>
                <a:cs typeface="맑은 고딕"/>
              </a:rPr>
              <a:t>size, color) </a:t>
            </a:r>
            <a:r>
              <a:rPr sz="1200" b="1" dirty="0">
                <a:latin typeface="맑은 고딕"/>
                <a:cs typeface="맑은 고딕"/>
              </a:rPr>
              <a:t>{  </a:t>
            </a:r>
            <a:r>
              <a:rPr sz="1200" b="1" spc="-5" dirty="0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sz="1200" b="1" spc="-5" dirty="0">
                <a:latin typeface="맑은 고딕"/>
                <a:cs typeface="맑은 고딕"/>
              </a:rPr>
              <a:t>.style.color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0" dirty="0">
                <a:latin typeface="맑은 고딕"/>
                <a:cs typeface="맑은 고딕"/>
              </a:rPr>
              <a:t>color;  </a:t>
            </a:r>
            <a:r>
              <a:rPr sz="1200" b="1" spc="-5" dirty="0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sz="1200" b="1" spc="-5" dirty="0">
                <a:latin typeface="맑은 고딕"/>
                <a:cs typeface="맑은 고딕"/>
              </a:rPr>
              <a:t>.style.fontSize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-5" dirty="0">
                <a:latin typeface="맑은 고딕"/>
                <a:cs typeface="맑은 고딕"/>
              </a:rPr>
              <a:t> size;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&lt;h3&gt;this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활용&lt;/h3&gt;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0920" y="4226814"/>
            <a:ext cx="43986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&lt;button </a:t>
            </a:r>
            <a:r>
              <a:rPr sz="1200" spc="-10" dirty="0">
                <a:latin typeface="맑은 고딕"/>
                <a:cs typeface="맑은 고딕"/>
              </a:rPr>
              <a:t>onclick="</a:t>
            </a:r>
            <a:r>
              <a:rPr sz="1200" b="1" spc="-10" dirty="0">
                <a:latin typeface="맑은 고딕"/>
                <a:cs typeface="맑은 고딕"/>
              </a:rPr>
              <a:t>change(</a:t>
            </a:r>
            <a:r>
              <a:rPr sz="1200" b="1" spc="-10" dirty="0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sz="1200" b="1" spc="-10" dirty="0">
                <a:latin typeface="맑은 고딕"/>
                <a:cs typeface="맑은 고딕"/>
              </a:rPr>
              <a:t>, </a:t>
            </a:r>
            <a:r>
              <a:rPr sz="1200" b="1" spc="-5" dirty="0">
                <a:latin typeface="맑은 고딕"/>
                <a:cs typeface="맑은 고딕"/>
              </a:rPr>
              <a:t>'30px',</a:t>
            </a:r>
            <a:r>
              <a:rPr sz="1200" b="1" spc="12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'red')</a:t>
            </a:r>
            <a:r>
              <a:rPr sz="1200" spc="-5" dirty="0">
                <a:latin typeface="맑은 고딕"/>
                <a:cs typeface="맑은 고딕"/>
              </a:rPr>
              <a:t>"&gt;버튼&lt;/button&gt;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&lt;button </a:t>
            </a:r>
            <a:r>
              <a:rPr sz="1200" spc="-10" dirty="0">
                <a:latin typeface="맑은 고딕"/>
                <a:cs typeface="맑은 고딕"/>
              </a:rPr>
              <a:t>onclick="</a:t>
            </a:r>
            <a:r>
              <a:rPr sz="1200" b="1" spc="-10" dirty="0">
                <a:latin typeface="맑은 고딕"/>
                <a:cs typeface="맑은 고딕"/>
              </a:rPr>
              <a:t>change(</a:t>
            </a:r>
            <a:r>
              <a:rPr sz="1200" b="1" spc="-10" dirty="0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sz="1200" b="1" spc="-10" dirty="0">
                <a:latin typeface="맑은 고딕"/>
                <a:cs typeface="맑은 고딕"/>
              </a:rPr>
              <a:t>, </a:t>
            </a:r>
            <a:r>
              <a:rPr sz="1200" b="1" spc="-5" dirty="0">
                <a:latin typeface="맑은 고딕"/>
                <a:cs typeface="맑은 고딕"/>
              </a:rPr>
              <a:t>'30px',</a:t>
            </a:r>
            <a:r>
              <a:rPr sz="1200" b="1" spc="18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'blue')</a:t>
            </a:r>
            <a:r>
              <a:rPr sz="1200" spc="-10" dirty="0">
                <a:latin typeface="맑은 고딕"/>
                <a:cs typeface="맑은 고딕"/>
              </a:rPr>
              <a:t>"&gt;버튼&lt;/button&gt;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&lt;div </a:t>
            </a:r>
            <a:r>
              <a:rPr sz="1200" spc="-10" dirty="0">
                <a:latin typeface="맑은 고딕"/>
                <a:cs typeface="맑은 고딕"/>
              </a:rPr>
              <a:t>onclick="</a:t>
            </a:r>
            <a:r>
              <a:rPr sz="1200" b="1" spc="-10" dirty="0">
                <a:latin typeface="맑은 고딕"/>
                <a:cs typeface="맑은 고딕"/>
              </a:rPr>
              <a:t>change(</a:t>
            </a:r>
            <a:r>
              <a:rPr sz="1200" b="1" spc="-10" dirty="0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sz="1200" b="1" spc="-10" dirty="0">
                <a:latin typeface="맑은 고딕"/>
                <a:cs typeface="맑은 고딕"/>
              </a:rPr>
              <a:t>, </a:t>
            </a:r>
            <a:r>
              <a:rPr sz="1200" b="1" spc="-5" dirty="0">
                <a:latin typeface="맑은 고딕"/>
                <a:cs typeface="맑은 고딕"/>
              </a:rPr>
              <a:t>'25px',</a:t>
            </a:r>
            <a:r>
              <a:rPr sz="1200" b="1" spc="100" dirty="0">
                <a:latin typeface="맑은 고딕"/>
                <a:cs typeface="맑은 고딕"/>
              </a:rPr>
              <a:t> </a:t>
            </a:r>
            <a:r>
              <a:rPr sz="1200" b="1" spc="-15" dirty="0">
                <a:latin typeface="맑은 고딕"/>
                <a:cs typeface="맑은 고딕"/>
              </a:rPr>
              <a:t>'orange')</a:t>
            </a:r>
            <a:r>
              <a:rPr sz="1200" spc="-15" dirty="0">
                <a:latin typeface="맑은 고딕"/>
                <a:cs typeface="맑은 고딕"/>
              </a:rPr>
              <a:t>"&gt;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여기 클릭하면 크기와 색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89603" y="3976115"/>
            <a:ext cx="2429510" cy="452120"/>
          </a:xfrm>
          <a:custGeom>
            <a:avLst/>
            <a:gdLst/>
            <a:ahLst/>
            <a:cxnLst/>
            <a:rect l="l" t="t" r="r" b="b"/>
            <a:pathLst>
              <a:path w="2429510" h="452120">
                <a:moveTo>
                  <a:pt x="1012190" y="307847"/>
                </a:moveTo>
                <a:lnTo>
                  <a:pt x="404875" y="307847"/>
                </a:lnTo>
                <a:lnTo>
                  <a:pt x="154940" y="452119"/>
                </a:lnTo>
                <a:lnTo>
                  <a:pt x="1012190" y="307847"/>
                </a:lnTo>
                <a:close/>
              </a:path>
              <a:path w="2429510" h="452120">
                <a:moveTo>
                  <a:pt x="2377948" y="0"/>
                </a:moveTo>
                <a:lnTo>
                  <a:pt x="51308" y="0"/>
                </a:lnTo>
                <a:lnTo>
                  <a:pt x="31343" y="4034"/>
                </a:lnTo>
                <a:lnTo>
                  <a:pt x="15033" y="15033"/>
                </a:lnTo>
                <a:lnTo>
                  <a:pt x="4034" y="31343"/>
                </a:lnTo>
                <a:lnTo>
                  <a:pt x="0" y="51307"/>
                </a:lnTo>
                <a:lnTo>
                  <a:pt x="0" y="256539"/>
                </a:lnTo>
                <a:lnTo>
                  <a:pt x="4034" y="276504"/>
                </a:lnTo>
                <a:lnTo>
                  <a:pt x="15033" y="292814"/>
                </a:lnTo>
                <a:lnTo>
                  <a:pt x="31343" y="303813"/>
                </a:lnTo>
                <a:lnTo>
                  <a:pt x="51308" y="307847"/>
                </a:lnTo>
                <a:lnTo>
                  <a:pt x="2377948" y="307847"/>
                </a:lnTo>
                <a:lnTo>
                  <a:pt x="2397912" y="303813"/>
                </a:lnTo>
                <a:lnTo>
                  <a:pt x="2414222" y="292814"/>
                </a:lnTo>
                <a:lnTo>
                  <a:pt x="2425221" y="276504"/>
                </a:lnTo>
                <a:lnTo>
                  <a:pt x="2429256" y="256539"/>
                </a:lnTo>
                <a:lnTo>
                  <a:pt x="2429256" y="51307"/>
                </a:lnTo>
                <a:lnTo>
                  <a:pt x="2425221" y="31343"/>
                </a:lnTo>
                <a:lnTo>
                  <a:pt x="2414222" y="15033"/>
                </a:lnTo>
                <a:lnTo>
                  <a:pt x="2397912" y="4034"/>
                </a:lnTo>
                <a:lnTo>
                  <a:pt x="237794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89603" y="3976115"/>
            <a:ext cx="2429510" cy="452120"/>
          </a:xfrm>
          <a:custGeom>
            <a:avLst/>
            <a:gdLst/>
            <a:ahLst/>
            <a:cxnLst/>
            <a:rect l="l" t="t" r="r" b="b"/>
            <a:pathLst>
              <a:path w="2429510" h="452120">
                <a:moveTo>
                  <a:pt x="0" y="51307"/>
                </a:moveTo>
                <a:lnTo>
                  <a:pt x="4034" y="31343"/>
                </a:lnTo>
                <a:lnTo>
                  <a:pt x="15033" y="15033"/>
                </a:lnTo>
                <a:lnTo>
                  <a:pt x="31343" y="4034"/>
                </a:lnTo>
                <a:lnTo>
                  <a:pt x="51308" y="0"/>
                </a:lnTo>
                <a:lnTo>
                  <a:pt x="404875" y="0"/>
                </a:lnTo>
                <a:lnTo>
                  <a:pt x="1012190" y="0"/>
                </a:lnTo>
                <a:lnTo>
                  <a:pt x="2377948" y="0"/>
                </a:lnTo>
                <a:lnTo>
                  <a:pt x="2397912" y="4034"/>
                </a:lnTo>
                <a:lnTo>
                  <a:pt x="2414222" y="15033"/>
                </a:lnTo>
                <a:lnTo>
                  <a:pt x="2425221" y="31343"/>
                </a:lnTo>
                <a:lnTo>
                  <a:pt x="2429256" y="51307"/>
                </a:lnTo>
                <a:lnTo>
                  <a:pt x="2429256" y="179577"/>
                </a:lnTo>
                <a:lnTo>
                  <a:pt x="2429256" y="256539"/>
                </a:lnTo>
                <a:lnTo>
                  <a:pt x="2425221" y="276504"/>
                </a:lnTo>
                <a:lnTo>
                  <a:pt x="2414222" y="292814"/>
                </a:lnTo>
                <a:lnTo>
                  <a:pt x="2397912" y="303813"/>
                </a:lnTo>
                <a:lnTo>
                  <a:pt x="2377948" y="307847"/>
                </a:lnTo>
                <a:lnTo>
                  <a:pt x="1012190" y="307847"/>
                </a:lnTo>
                <a:lnTo>
                  <a:pt x="154940" y="452119"/>
                </a:lnTo>
                <a:lnTo>
                  <a:pt x="404875" y="307847"/>
                </a:lnTo>
                <a:lnTo>
                  <a:pt x="51308" y="307847"/>
                </a:lnTo>
                <a:lnTo>
                  <a:pt x="31343" y="303813"/>
                </a:lnTo>
                <a:lnTo>
                  <a:pt x="15033" y="292814"/>
                </a:lnTo>
                <a:lnTo>
                  <a:pt x="4034" y="276504"/>
                </a:lnTo>
                <a:lnTo>
                  <a:pt x="0" y="256539"/>
                </a:lnTo>
                <a:lnTo>
                  <a:pt x="0" y="179577"/>
                </a:lnTo>
                <a:lnTo>
                  <a:pt x="0" y="513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794125" y="4021023"/>
            <a:ext cx="2220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this는 </a:t>
            </a:r>
            <a:r>
              <a:rPr sz="1200" dirty="0">
                <a:latin typeface="맑은 고딕"/>
                <a:cs typeface="맑은 고딕"/>
              </a:rPr>
              <a:t>이 </a:t>
            </a:r>
            <a:r>
              <a:rPr sz="1200" spc="-5" dirty="0">
                <a:latin typeface="맑은 고딕"/>
                <a:cs typeface="맑은 고딕"/>
              </a:rPr>
              <a:t>&lt;button&gt; </a:t>
            </a:r>
            <a:r>
              <a:rPr sz="1200" dirty="0">
                <a:latin typeface="맑은 고딕"/>
                <a:cs typeface="맑은 고딕"/>
              </a:rPr>
              <a:t>객체의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주소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86171" y="613410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1314703" y="0"/>
                </a:moveTo>
                <a:lnTo>
                  <a:pt x="50800" y="0"/>
                </a:lnTo>
                <a:lnTo>
                  <a:pt x="31021" y="3992"/>
                </a:lnTo>
                <a:lnTo>
                  <a:pt x="14874" y="14879"/>
                </a:lnTo>
                <a:lnTo>
                  <a:pt x="3990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2"/>
                </a:lnTo>
                <a:lnTo>
                  <a:pt x="14874" y="289920"/>
                </a:lnTo>
                <a:lnTo>
                  <a:pt x="31021" y="300807"/>
                </a:lnTo>
                <a:lnTo>
                  <a:pt x="50800" y="304800"/>
                </a:lnTo>
                <a:lnTo>
                  <a:pt x="1314703" y="304800"/>
                </a:lnTo>
                <a:lnTo>
                  <a:pt x="1334482" y="300807"/>
                </a:lnTo>
                <a:lnTo>
                  <a:pt x="1350629" y="289920"/>
                </a:lnTo>
                <a:lnTo>
                  <a:pt x="1361513" y="273772"/>
                </a:lnTo>
                <a:lnTo>
                  <a:pt x="1365503" y="254000"/>
                </a:lnTo>
                <a:lnTo>
                  <a:pt x="1365503" y="127000"/>
                </a:lnTo>
                <a:lnTo>
                  <a:pt x="1523492" y="67284"/>
                </a:lnTo>
                <a:lnTo>
                  <a:pt x="1365503" y="50800"/>
                </a:lnTo>
                <a:lnTo>
                  <a:pt x="1361513" y="31027"/>
                </a:lnTo>
                <a:lnTo>
                  <a:pt x="1350629" y="14879"/>
                </a:lnTo>
                <a:lnTo>
                  <a:pt x="1334482" y="3992"/>
                </a:lnTo>
                <a:lnTo>
                  <a:pt x="131470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86171" y="613410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50800"/>
                </a:moveTo>
                <a:lnTo>
                  <a:pt x="3990" y="31027"/>
                </a:lnTo>
                <a:lnTo>
                  <a:pt x="14874" y="14879"/>
                </a:lnTo>
                <a:lnTo>
                  <a:pt x="31021" y="3992"/>
                </a:lnTo>
                <a:lnTo>
                  <a:pt x="50800" y="0"/>
                </a:lnTo>
                <a:lnTo>
                  <a:pt x="796543" y="0"/>
                </a:lnTo>
                <a:lnTo>
                  <a:pt x="1137919" y="0"/>
                </a:lnTo>
                <a:lnTo>
                  <a:pt x="1314703" y="0"/>
                </a:lnTo>
                <a:lnTo>
                  <a:pt x="1334482" y="3992"/>
                </a:lnTo>
                <a:lnTo>
                  <a:pt x="1350629" y="14879"/>
                </a:lnTo>
                <a:lnTo>
                  <a:pt x="1361513" y="31027"/>
                </a:lnTo>
                <a:lnTo>
                  <a:pt x="1365503" y="50800"/>
                </a:lnTo>
                <a:lnTo>
                  <a:pt x="1523492" y="67284"/>
                </a:lnTo>
                <a:lnTo>
                  <a:pt x="1365503" y="127000"/>
                </a:lnTo>
                <a:lnTo>
                  <a:pt x="1365503" y="254000"/>
                </a:lnTo>
                <a:lnTo>
                  <a:pt x="1361513" y="273772"/>
                </a:lnTo>
                <a:lnTo>
                  <a:pt x="1350629" y="289920"/>
                </a:lnTo>
                <a:lnTo>
                  <a:pt x="1334482" y="300807"/>
                </a:lnTo>
                <a:lnTo>
                  <a:pt x="1314703" y="304800"/>
                </a:lnTo>
                <a:lnTo>
                  <a:pt x="1137919" y="304800"/>
                </a:lnTo>
                <a:lnTo>
                  <a:pt x="796543" y="304800"/>
                </a:lnTo>
                <a:lnTo>
                  <a:pt x="50800" y="304800"/>
                </a:lnTo>
                <a:lnTo>
                  <a:pt x="31021" y="300807"/>
                </a:lnTo>
                <a:lnTo>
                  <a:pt x="14874" y="289920"/>
                </a:lnTo>
                <a:lnTo>
                  <a:pt x="3990" y="273772"/>
                </a:lnTo>
                <a:lnTo>
                  <a:pt x="0" y="254000"/>
                </a:lnTo>
                <a:lnTo>
                  <a:pt x="0" y="127000"/>
                </a:lnTo>
                <a:lnTo>
                  <a:pt x="0" y="508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79897" y="6179311"/>
            <a:ext cx="104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텍스트 클릭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50735" y="1216152"/>
            <a:ext cx="2651760" cy="2414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86243" y="5393435"/>
            <a:ext cx="1518285" cy="307975"/>
          </a:xfrm>
          <a:custGeom>
            <a:avLst/>
            <a:gdLst/>
            <a:ahLst/>
            <a:cxnLst/>
            <a:rect l="l" t="t" r="r" b="b"/>
            <a:pathLst>
              <a:path w="1518284" h="307975">
                <a:moveTo>
                  <a:pt x="1466468" y="0"/>
                </a:moveTo>
                <a:lnTo>
                  <a:pt x="365125" y="0"/>
                </a:lnTo>
                <a:lnTo>
                  <a:pt x="345160" y="4034"/>
                </a:lnTo>
                <a:lnTo>
                  <a:pt x="328850" y="15033"/>
                </a:lnTo>
                <a:lnTo>
                  <a:pt x="317851" y="31343"/>
                </a:lnTo>
                <a:lnTo>
                  <a:pt x="313816" y="51307"/>
                </a:lnTo>
                <a:lnTo>
                  <a:pt x="313816" y="179577"/>
                </a:lnTo>
                <a:lnTo>
                  <a:pt x="0" y="252983"/>
                </a:lnTo>
                <a:lnTo>
                  <a:pt x="313816" y="256539"/>
                </a:lnTo>
                <a:lnTo>
                  <a:pt x="317851" y="276510"/>
                </a:lnTo>
                <a:lnTo>
                  <a:pt x="328850" y="292819"/>
                </a:lnTo>
                <a:lnTo>
                  <a:pt x="345160" y="303815"/>
                </a:lnTo>
                <a:lnTo>
                  <a:pt x="365125" y="307847"/>
                </a:lnTo>
                <a:lnTo>
                  <a:pt x="1466468" y="307847"/>
                </a:lnTo>
                <a:lnTo>
                  <a:pt x="1486433" y="303815"/>
                </a:lnTo>
                <a:lnTo>
                  <a:pt x="1502743" y="292819"/>
                </a:lnTo>
                <a:lnTo>
                  <a:pt x="1513742" y="276510"/>
                </a:lnTo>
                <a:lnTo>
                  <a:pt x="1517777" y="256539"/>
                </a:lnTo>
                <a:lnTo>
                  <a:pt x="1517777" y="51307"/>
                </a:lnTo>
                <a:lnTo>
                  <a:pt x="1513742" y="31343"/>
                </a:lnTo>
                <a:lnTo>
                  <a:pt x="1502743" y="15033"/>
                </a:lnTo>
                <a:lnTo>
                  <a:pt x="1486433" y="4034"/>
                </a:lnTo>
                <a:lnTo>
                  <a:pt x="146646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86243" y="5393435"/>
            <a:ext cx="1518285" cy="307975"/>
          </a:xfrm>
          <a:custGeom>
            <a:avLst/>
            <a:gdLst/>
            <a:ahLst/>
            <a:cxnLst/>
            <a:rect l="l" t="t" r="r" b="b"/>
            <a:pathLst>
              <a:path w="1518284" h="307975">
                <a:moveTo>
                  <a:pt x="313816" y="51307"/>
                </a:moveTo>
                <a:lnTo>
                  <a:pt x="317851" y="31343"/>
                </a:lnTo>
                <a:lnTo>
                  <a:pt x="328850" y="15033"/>
                </a:lnTo>
                <a:lnTo>
                  <a:pt x="345160" y="4034"/>
                </a:lnTo>
                <a:lnTo>
                  <a:pt x="365125" y="0"/>
                </a:lnTo>
                <a:lnTo>
                  <a:pt x="514476" y="0"/>
                </a:lnTo>
                <a:lnTo>
                  <a:pt x="815466" y="0"/>
                </a:lnTo>
                <a:lnTo>
                  <a:pt x="1466468" y="0"/>
                </a:lnTo>
                <a:lnTo>
                  <a:pt x="1486433" y="4034"/>
                </a:lnTo>
                <a:lnTo>
                  <a:pt x="1502743" y="15033"/>
                </a:lnTo>
                <a:lnTo>
                  <a:pt x="1513742" y="31343"/>
                </a:lnTo>
                <a:lnTo>
                  <a:pt x="1517777" y="51307"/>
                </a:lnTo>
                <a:lnTo>
                  <a:pt x="1517777" y="179577"/>
                </a:lnTo>
                <a:lnTo>
                  <a:pt x="1517777" y="256539"/>
                </a:lnTo>
                <a:lnTo>
                  <a:pt x="1513742" y="276510"/>
                </a:lnTo>
                <a:lnTo>
                  <a:pt x="1502743" y="292819"/>
                </a:lnTo>
                <a:lnTo>
                  <a:pt x="1486433" y="303815"/>
                </a:lnTo>
                <a:lnTo>
                  <a:pt x="1466468" y="307847"/>
                </a:lnTo>
                <a:lnTo>
                  <a:pt x="815466" y="307847"/>
                </a:lnTo>
                <a:lnTo>
                  <a:pt x="514476" y="307847"/>
                </a:lnTo>
                <a:lnTo>
                  <a:pt x="365125" y="307847"/>
                </a:lnTo>
                <a:lnTo>
                  <a:pt x="345160" y="303815"/>
                </a:lnTo>
                <a:lnTo>
                  <a:pt x="328850" y="292819"/>
                </a:lnTo>
                <a:lnTo>
                  <a:pt x="317851" y="276510"/>
                </a:lnTo>
                <a:lnTo>
                  <a:pt x="313816" y="256539"/>
                </a:lnTo>
                <a:lnTo>
                  <a:pt x="0" y="252983"/>
                </a:lnTo>
                <a:lnTo>
                  <a:pt x="313816" y="179577"/>
                </a:lnTo>
                <a:lnTo>
                  <a:pt x="313816" y="51307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92769" y="5440781"/>
            <a:ext cx="894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버튼 클릭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101</a:t>
            </a:fld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61480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document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1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81352"/>
            <a:ext cx="7306309" cy="4503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2000" spc="-15" dirty="0">
                <a:latin typeface="맑은 고딕"/>
                <a:cs typeface="맑은 고딕"/>
              </a:rPr>
              <a:t>document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문서 전체를 대변하는 객체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프로퍼티 </a:t>
            </a:r>
            <a:r>
              <a:rPr sz="1600" dirty="0">
                <a:latin typeface="맑은 고딕"/>
                <a:cs typeface="맑은 고딕"/>
              </a:rPr>
              <a:t>- HTML </a:t>
            </a:r>
            <a:r>
              <a:rPr sz="1600" spc="0" dirty="0">
                <a:latin typeface="맑은 고딕"/>
                <a:cs typeface="맑은 고딕"/>
              </a:rPr>
              <a:t>문서의 전반적인 속성</a:t>
            </a:r>
            <a:r>
              <a:rPr sz="1600" spc="-19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내포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메소드 </a:t>
            </a:r>
            <a:r>
              <a:rPr sz="1600" dirty="0">
                <a:latin typeface="맑은 고딕"/>
                <a:cs typeface="맑은 고딕"/>
              </a:rPr>
              <a:t>- DOM </a:t>
            </a:r>
            <a:r>
              <a:rPr sz="1600" spc="0" dirty="0">
                <a:latin typeface="맑은 고딕"/>
                <a:cs typeface="맑은 고딕"/>
              </a:rPr>
              <a:t>객체 검색,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 생성,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문서 전반적</a:t>
            </a:r>
            <a:r>
              <a:rPr sz="1600" spc="-27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제어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객체를 </a:t>
            </a:r>
            <a:r>
              <a:rPr sz="1800" spc="-5" dirty="0">
                <a:latin typeface="맑은 고딕"/>
                <a:cs typeface="맑은 고딕"/>
              </a:rPr>
              <a:t>접근하는 경로의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시작점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트리의 최상위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브라우저는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문서 로드 </a:t>
            </a:r>
            <a:r>
              <a:rPr sz="1600" dirty="0">
                <a:latin typeface="맑은 고딕"/>
                <a:cs typeface="맑은 고딕"/>
              </a:rPr>
              <a:t>전, document </a:t>
            </a:r>
            <a:r>
              <a:rPr sz="1600" spc="0" dirty="0">
                <a:latin typeface="맑은 고딕"/>
                <a:cs typeface="맑은 고딕"/>
              </a:rPr>
              <a:t>객체를 먼저</a:t>
            </a:r>
            <a:r>
              <a:rPr sz="1600" spc="-23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맑은 고딕"/>
                <a:cs typeface="맑은 고딕"/>
              </a:rPr>
              <a:t>document </a:t>
            </a:r>
            <a:r>
              <a:rPr sz="1600" spc="0" dirty="0">
                <a:latin typeface="맑은 고딕"/>
                <a:cs typeface="맑은 고딕"/>
              </a:rPr>
              <a:t>객체를 뿌리로 하여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트리</a:t>
            </a:r>
            <a:r>
              <a:rPr sz="1600" spc="-16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document 객체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5" dirty="0">
                <a:latin typeface="맑은 고딕"/>
                <a:cs typeface="맑은 고딕"/>
              </a:rPr>
              <a:t>window.document </a:t>
            </a:r>
            <a:r>
              <a:rPr sz="1800" dirty="0">
                <a:latin typeface="맑은 고딕"/>
                <a:cs typeface="맑은 고딕"/>
              </a:rPr>
              <a:t>또는 </a:t>
            </a:r>
            <a:r>
              <a:rPr sz="1800" spc="-10" dirty="0">
                <a:latin typeface="맑은 고딕"/>
                <a:cs typeface="맑은 고딕"/>
              </a:rPr>
              <a:t>document </a:t>
            </a:r>
            <a:r>
              <a:rPr sz="1800" spc="-5" dirty="0">
                <a:latin typeface="맑은 고딕"/>
                <a:cs typeface="맑은 고딕"/>
              </a:rPr>
              <a:t>이름으로</a:t>
            </a:r>
            <a:r>
              <a:rPr sz="1800" spc="1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맑은 고딕"/>
                <a:cs typeface="맑은 고딕"/>
              </a:rPr>
              <a:t>document </a:t>
            </a:r>
            <a:r>
              <a:rPr sz="1800" dirty="0">
                <a:latin typeface="맑은 고딕"/>
                <a:cs typeface="맑은 고딕"/>
              </a:rPr>
              <a:t>객체는 </a:t>
            </a: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객체가</a:t>
            </a:r>
            <a:r>
              <a:rPr sz="1800" spc="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아님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연결된 스타일 시트가</a:t>
            </a:r>
            <a:r>
              <a:rPr sz="1600" spc="-10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16479" y="6288023"/>
            <a:ext cx="7507605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699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70"/>
              </a:spcBef>
            </a:pPr>
            <a:r>
              <a:rPr sz="1100" strike="sngStrike" spc="-5" dirty="0">
                <a:latin typeface="맑은 고딕"/>
                <a:cs typeface="맑은 고딕"/>
              </a:rPr>
              <a:t>document.style.color</a:t>
            </a:r>
            <a:r>
              <a:rPr sz="1100" strike="noStrike" spc="-5" dirty="0">
                <a:latin typeface="맑은 고딕"/>
                <a:cs typeface="맑은 고딕"/>
              </a:rPr>
              <a:t> </a:t>
            </a:r>
            <a:r>
              <a:rPr sz="1100" strike="noStrike" dirty="0">
                <a:latin typeface="맑은 고딕"/>
                <a:cs typeface="맑은 고딕"/>
              </a:rPr>
              <a:t>= </a:t>
            </a:r>
            <a:r>
              <a:rPr sz="1100" strike="noStrike" spc="-5" dirty="0">
                <a:latin typeface="맑은 고딕"/>
                <a:cs typeface="맑은 고딕"/>
              </a:rPr>
              <a:t>"red"; // </a:t>
            </a:r>
            <a:r>
              <a:rPr sz="1100" b="1" strike="noStrike" dirty="0">
                <a:latin typeface="맑은 고딕"/>
                <a:cs typeface="맑은 고딕"/>
              </a:rPr>
              <a:t>오류</a:t>
            </a:r>
            <a:r>
              <a:rPr sz="1100" strike="noStrike" dirty="0">
                <a:latin typeface="맑은 고딕"/>
                <a:cs typeface="맑은 고딕"/>
              </a:rPr>
              <a:t>. document에는 CSS3 스타일 시트가 연결되지</a:t>
            </a:r>
            <a:r>
              <a:rPr sz="1100" strike="noStrike" spc="-155" dirty="0">
                <a:latin typeface="맑은 고딕"/>
                <a:cs typeface="맑은 고딕"/>
              </a:rPr>
              <a:t> </a:t>
            </a:r>
            <a:r>
              <a:rPr sz="1100" strike="noStrike" dirty="0">
                <a:latin typeface="맑은 고딕"/>
                <a:cs typeface="맑은 고딕"/>
              </a:rPr>
              <a:t>않음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339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8-5 </a:t>
            </a:r>
            <a:r>
              <a:rPr sz="1800" spc="-10" dirty="0"/>
              <a:t>document </a:t>
            </a:r>
            <a:r>
              <a:rPr sz="1800" dirty="0"/>
              <a:t>객체의 프로퍼티</a:t>
            </a:r>
            <a:r>
              <a:rPr sz="1800" spc="-10" dirty="0"/>
              <a:t> </a:t>
            </a:r>
            <a:r>
              <a:rPr sz="1800" dirty="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87395" y="1449322"/>
            <a:ext cx="6120765" cy="5355590"/>
          </a:xfrm>
          <a:custGeom>
            <a:avLst/>
            <a:gdLst/>
            <a:ahLst/>
            <a:cxnLst/>
            <a:rect l="l" t="t" r="r" b="b"/>
            <a:pathLst>
              <a:path w="6120765" h="5355590">
                <a:moveTo>
                  <a:pt x="0" y="5355336"/>
                </a:moveTo>
                <a:lnTo>
                  <a:pt x="6120383" y="5355336"/>
                </a:lnTo>
                <a:lnTo>
                  <a:pt x="6120383" y="0"/>
                </a:lnTo>
                <a:lnTo>
                  <a:pt x="0" y="0"/>
                </a:lnTo>
                <a:lnTo>
                  <a:pt x="0" y="535533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87395" y="1449322"/>
            <a:ext cx="6120765" cy="5355590"/>
          </a:xfrm>
          <a:custGeom>
            <a:avLst/>
            <a:gdLst/>
            <a:ahLst/>
            <a:cxnLst/>
            <a:rect l="l" t="t" r="r" b="b"/>
            <a:pathLst>
              <a:path w="6120765" h="5355590">
                <a:moveTo>
                  <a:pt x="0" y="5355336"/>
                </a:moveTo>
                <a:lnTo>
                  <a:pt x="6120383" y="5355336"/>
                </a:lnTo>
                <a:lnTo>
                  <a:pt x="6120383" y="0"/>
                </a:lnTo>
                <a:lnTo>
                  <a:pt x="0" y="0"/>
                </a:lnTo>
                <a:lnTo>
                  <a:pt x="0" y="535533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66135" y="1479296"/>
            <a:ext cx="5255260" cy="5241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&lt;head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id="myHead"&gt;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&lt;title&gt;document </a:t>
            </a:r>
            <a:r>
              <a:rPr sz="900" spc="5" dirty="0">
                <a:latin typeface="맑은 고딕"/>
                <a:cs typeface="맑은 고딕"/>
              </a:rPr>
              <a:t>객체의 주요</a:t>
            </a:r>
            <a:r>
              <a:rPr sz="900" spc="-1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프로퍼티&lt;/title&gt;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text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"문서</a:t>
            </a:r>
            <a:r>
              <a:rPr sz="900" b="1" spc="-55" dirty="0">
                <a:latin typeface="맑은 고딕"/>
                <a:cs typeface="맑은 고딕"/>
              </a:rPr>
              <a:t> </a:t>
            </a:r>
            <a:r>
              <a:rPr sz="900" b="1" spc="5" dirty="0">
                <a:latin typeface="맑은 고딕"/>
                <a:cs typeface="맑은 고딕"/>
              </a:rPr>
              <a:t>로딩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spc="5" dirty="0">
                <a:latin typeface="맑은 고딕"/>
                <a:cs typeface="맑은 고딕"/>
              </a:rPr>
              <a:t>중일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spc="5" dirty="0">
                <a:latin typeface="맑은 고딕"/>
                <a:cs typeface="맑은 고딕"/>
              </a:rPr>
              <a:t>때</a:t>
            </a:r>
            <a:r>
              <a:rPr sz="900" b="1" spc="-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readyState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"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+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document.readyState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+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372110" marR="1947545" indent="-36004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&lt;body </a:t>
            </a:r>
            <a:r>
              <a:rPr sz="900" spc="-5" dirty="0">
                <a:latin typeface="맑은 고딕"/>
                <a:cs typeface="맑은 고딕"/>
              </a:rPr>
              <a:t>style="background-color:yellow; </a:t>
            </a:r>
            <a:r>
              <a:rPr sz="900" dirty="0">
                <a:latin typeface="맑은 고딕"/>
                <a:cs typeface="맑은 고딕"/>
              </a:rPr>
              <a:t>color:blue; </a:t>
            </a:r>
            <a:r>
              <a:rPr sz="900" spc="-5" dirty="0">
                <a:latin typeface="맑은 고딕"/>
                <a:cs typeface="맑은 고딕"/>
              </a:rPr>
              <a:t>direction:rtl"  onload="printProperties()"&gt;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&lt;h3&gt;document의 </a:t>
            </a:r>
            <a:r>
              <a:rPr sz="900" spc="5" dirty="0">
                <a:latin typeface="맑은 고딕"/>
                <a:cs typeface="맑은 고딕"/>
              </a:rPr>
              <a:t>주요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프로퍼티&lt;/h3&gt;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&lt;a </a:t>
            </a:r>
            <a:r>
              <a:rPr sz="900" dirty="0">
                <a:latin typeface="맑은 고딕"/>
                <a:cs typeface="맑은 고딕"/>
              </a:rPr>
              <a:t>href=</a:t>
            </a:r>
            <a:r>
              <a:rPr sz="900" dirty="0">
                <a:latin typeface="맑은 고딕"/>
                <a:cs typeface="맑은 고딕"/>
                <a:hlinkClick r:id="rId17"/>
              </a:rPr>
              <a:t>"ht</a:t>
            </a:r>
            <a:r>
              <a:rPr sz="900" dirty="0">
                <a:latin typeface="맑은 고딕"/>
                <a:cs typeface="맑은 고딕"/>
              </a:rPr>
              <a:t>t</a:t>
            </a:r>
            <a:r>
              <a:rPr sz="900" dirty="0">
                <a:latin typeface="맑은 고딕"/>
                <a:cs typeface="맑은 고딕"/>
                <a:hlinkClick r:id="rId17"/>
              </a:rPr>
              <a:t>p://www.naver.com</a:t>
            </a:r>
            <a:r>
              <a:rPr sz="900" dirty="0">
                <a:latin typeface="맑은 고딕"/>
                <a:cs typeface="맑은 고딕"/>
              </a:rPr>
              <a:t>"&gt;네이버</a:t>
            </a:r>
            <a:r>
              <a:rPr sz="900" spc="-17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홈페이지&lt;/a&gt;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0" dirty="0">
                <a:latin typeface="맑은 고딕"/>
                <a:cs typeface="맑은 고딕"/>
              </a:rPr>
              <a:t>&lt;div&gt;이곳은 </a:t>
            </a:r>
            <a:r>
              <a:rPr sz="900" dirty="0">
                <a:latin typeface="맑은 고딕"/>
                <a:cs typeface="맑은 고딕"/>
              </a:rPr>
              <a:t>div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영역입니다.&lt;/div&gt;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&lt;input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id="input"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type="text"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value="여기</a:t>
            </a:r>
            <a:r>
              <a:rPr sz="900" spc="-7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포커스가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있습니다"&gt;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문서가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완전히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로드(출력)되었을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때,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현재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document의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프로퍼티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출력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 printProperties()</a:t>
            </a:r>
            <a:r>
              <a:rPr sz="900" b="1" spc="-13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spc="-5" dirty="0">
                <a:latin typeface="맑은 고딕"/>
                <a:cs typeface="맑은 고딕"/>
              </a:rPr>
              <a:t>document.getElementById("input").focus(); </a:t>
            </a:r>
            <a:r>
              <a:rPr sz="900" dirty="0">
                <a:latin typeface="맑은 고딕"/>
                <a:cs typeface="맑은 고딕"/>
              </a:rPr>
              <a:t>// &lt;input&gt; </a:t>
            </a:r>
            <a:r>
              <a:rPr sz="900" spc="5" dirty="0">
                <a:latin typeface="맑은 고딕"/>
                <a:cs typeface="맑은 고딕"/>
              </a:rPr>
              <a:t>태그에 포커스를</a:t>
            </a:r>
            <a:r>
              <a:rPr sz="900" spc="-21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줌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+=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"1.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location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document.location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273367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"2.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URL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document.URL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  text </a:t>
            </a:r>
            <a:r>
              <a:rPr sz="900" spc="0" dirty="0">
                <a:latin typeface="맑은 고딕"/>
                <a:cs typeface="맑은 고딕"/>
              </a:rPr>
              <a:t>+= </a:t>
            </a:r>
            <a:r>
              <a:rPr sz="900" dirty="0">
                <a:latin typeface="맑은 고딕"/>
                <a:cs typeface="맑은 고딕"/>
              </a:rPr>
              <a:t>"3. </a:t>
            </a:r>
            <a:r>
              <a:rPr sz="900" spc="-5" dirty="0">
                <a:latin typeface="맑은 고딕"/>
                <a:cs typeface="맑은 고딕"/>
              </a:rPr>
              <a:t>title </a:t>
            </a:r>
            <a:r>
              <a:rPr sz="900" spc="0" dirty="0">
                <a:latin typeface="맑은 고딕"/>
                <a:cs typeface="맑은 고딕"/>
              </a:rPr>
              <a:t>=" + </a:t>
            </a:r>
            <a:r>
              <a:rPr sz="900" dirty="0">
                <a:latin typeface="맑은 고딕"/>
                <a:cs typeface="맑은 고딕"/>
              </a:rPr>
              <a:t>document.title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"4.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head의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id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document.head.id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"5.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body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color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1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document.body.style.color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+=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"6.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domain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document.domain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"\n";;</a:t>
            </a:r>
            <a:endParaRPr sz="900">
              <a:latin typeface="맑은 고딕"/>
              <a:cs typeface="맑은 고딕"/>
            </a:endParaRPr>
          </a:p>
          <a:p>
            <a:pPr marL="192405" marR="186182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"7.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lastModified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="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document.lastModified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  text </a:t>
            </a:r>
            <a:r>
              <a:rPr sz="900" spc="0" dirty="0">
                <a:latin typeface="맑은 고딕"/>
                <a:cs typeface="맑은 고딕"/>
              </a:rPr>
              <a:t>+= </a:t>
            </a:r>
            <a:r>
              <a:rPr sz="900" dirty="0">
                <a:latin typeface="맑은 고딕"/>
                <a:cs typeface="맑은 고딕"/>
              </a:rPr>
              <a:t>"8. defaultView </a:t>
            </a:r>
            <a:r>
              <a:rPr sz="900" spc="0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document.defaultView</a:t>
            </a:r>
            <a:r>
              <a:rPr sz="900" spc="-2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941069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"9.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문서의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로드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완료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readyState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document.readyState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  text </a:t>
            </a:r>
            <a:r>
              <a:rPr sz="900" spc="0" dirty="0">
                <a:latin typeface="맑은 고딕"/>
                <a:cs typeface="맑은 고딕"/>
              </a:rPr>
              <a:t>+= </a:t>
            </a:r>
            <a:r>
              <a:rPr sz="900" dirty="0">
                <a:latin typeface="맑은 고딕"/>
                <a:cs typeface="맑은 고딕"/>
              </a:rPr>
              <a:t>"10. </a:t>
            </a:r>
            <a:r>
              <a:rPr sz="900" spc="-5" dirty="0">
                <a:latin typeface="맑은 고딕"/>
                <a:cs typeface="맑은 고딕"/>
              </a:rPr>
              <a:t>referrer </a:t>
            </a:r>
            <a:r>
              <a:rPr sz="900" spc="0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spc="-5" dirty="0">
                <a:latin typeface="맑은 고딕"/>
                <a:cs typeface="맑은 고딕"/>
              </a:rPr>
              <a:t>document.referrer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7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+=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"11.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activeElement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=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"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document.activeElement.value</a:t>
            </a:r>
            <a:r>
              <a:rPr sz="900" spc="-6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text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"12.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documentElement의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태그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이름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document.documentElement.tagName</a:t>
            </a:r>
            <a:r>
              <a:rPr sz="900" spc="-7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"\n";  alert(text);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278504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트리에서 </a:t>
            </a: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찾기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49044" y="1608228"/>
            <a:ext cx="6296660" cy="12452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태그 이름으로</a:t>
            </a:r>
            <a:r>
              <a:rPr sz="2000" spc="3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찾기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5" dirty="0">
                <a:latin typeface="맑은 고딕"/>
                <a:cs typeface="맑은 고딕"/>
              </a:rPr>
              <a:t>document.getElementsByTagName()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태그 이름이 같은 </a:t>
            </a:r>
            <a:r>
              <a:rPr sz="1600" spc="5" dirty="0">
                <a:latin typeface="맑은 고딕"/>
                <a:cs typeface="맑은 고딕"/>
              </a:rPr>
              <a:t>모든 </a:t>
            </a:r>
            <a:r>
              <a:rPr sz="1600" spc="0" dirty="0">
                <a:latin typeface="맑은 고딕"/>
                <a:cs typeface="맑은 고딕"/>
              </a:rPr>
              <a:t>DOM 객체들을 찾아 </a:t>
            </a:r>
            <a:r>
              <a:rPr sz="1600" spc="5" dirty="0">
                <a:latin typeface="맑은 고딕"/>
                <a:cs typeface="맑은 고딕"/>
              </a:rPr>
              <a:t>컬렉션</a:t>
            </a:r>
            <a:r>
              <a:rPr sz="1600" spc="-30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예) </a:t>
            </a:r>
            <a:r>
              <a:rPr sz="1600" spc="-5" dirty="0">
                <a:latin typeface="맑은 고딕"/>
                <a:cs typeface="맑은 고딕"/>
              </a:rPr>
              <a:t>&lt;div&gt; </a:t>
            </a:r>
            <a:r>
              <a:rPr sz="1600" spc="0" dirty="0">
                <a:latin typeface="맑은 고딕"/>
                <a:cs typeface="맑은 고딕"/>
              </a:rPr>
              <a:t>태그의 모든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찾기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9044" y="3737009"/>
            <a:ext cx="6318250" cy="12446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class 속성으로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찾기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맑은 고딕"/>
                <a:cs typeface="맑은 고딕"/>
              </a:rPr>
              <a:t>document.getElementsByClassName()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맑은 고딕"/>
                <a:cs typeface="맑은 고딕"/>
              </a:rPr>
              <a:t>class </a:t>
            </a:r>
            <a:r>
              <a:rPr sz="1600" spc="0" dirty="0">
                <a:latin typeface="맑은 고딕"/>
                <a:cs typeface="맑은 고딕"/>
              </a:rPr>
              <a:t>속성이 같은 모든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객체들을 찾아 컬렉션</a:t>
            </a:r>
            <a:r>
              <a:rPr sz="1600" spc="-22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예)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06039" y="2935223"/>
            <a:ext cx="5742940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var divTags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document.getElementsByTagName("div");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06039" y="3371088"/>
            <a:ext cx="5742940" cy="259079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n = divTags.length; 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spc="0" dirty="0">
                <a:latin typeface="맑은 고딕"/>
                <a:cs typeface="맑은 고딕"/>
              </a:rPr>
              <a:t>웹 </a:t>
            </a:r>
            <a:r>
              <a:rPr sz="1100" dirty="0">
                <a:latin typeface="맑은 고딕"/>
                <a:cs typeface="맑은 고딕"/>
              </a:rPr>
              <a:t>페이지에 있는 </a:t>
            </a:r>
            <a:r>
              <a:rPr sz="1100" spc="-5" dirty="0">
                <a:latin typeface="맑은 고딕"/>
                <a:cs typeface="맑은 고딕"/>
              </a:rPr>
              <a:t>&lt;div&gt; </a:t>
            </a:r>
            <a:r>
              <a:rPr sz="1100" spc="0" dirty="0">
                <a:latin typeface="맑은 고딕"/>
                <a:cs typeface="맑은 고딕"/>
              </a:rPr>
              <a:t>태그의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개수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73552" y="4977384"/>
            <a:ext cx="3167380" cy="6007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&lt;div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class=</a:t>
            </a:r>
            <a:r>
              <a:rPr sz="1100" spc="-5" dirty="0">
                <a:latin typeface="맑은 고딕"/>
                <a:cs typeface="맑은 고딕"/>
              </a:rPr>
              <a:t>"</a:t>
            </a:r>
            <a:r>
              <a:rPr sz="1100" b="1" spc="-5" dirty="0">
                <a:latin typeface="맑은 고딕"/>
                <a:cs typeface="맑은 고딕"/>
              </a:rPr>
              <a:t>plain</a:t>
            </a:r>
            <a:r>
              <a:rPr sz="1100" spc="-5" dirty="0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&lt;div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class=</a:t>
            </a:r>
            <a:r>
              <a:rPr sz="1100" spc="-5" dirty="0">
                <a:latin typeface="맑은 고딕"/>
                <a:cs typeface="맑은 고딕"/>
              </a:rPr>
              <a:t>"</a:t>
            </a:r>
            <a:r>
              <a:rPr sz="1100" b="1" spc="-5" dirty="0">
                <a:latin typeface="맑은 고딕"/>
                <a:cs typeface="맑은 고딕"/>
              </a:rPr>
              <a:t>important</a:t>
            </a:r>
            <a:r>
              <a:rPr sz="1100" spc="-5" dirty="0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&lt;div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class=</a:t>
            </a:r>
            <a:r>
              <a:rPr sz="1100" spc="-5" dirty="0">
                <a:latin typeface="맑은 고딕"/>
                <a:cs typeface="맑은 고딕"/>
              </a:rPr>
              <a:t>"</a:t>
            </a:r>
            <a:r>
              <a:rPr sz="1100" b="1" spc="-5" dirty="0">
                <a:latin typeface="맑은 고딕"/>
                <a:cs typeface="맑은 고딕"/>
              </a:rPr>
              <a:t>plain</a:t>
            </a:r>
            <a:r>
              <a:rPr sz="1100" spc="-5" dirty="0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2783" y="5876544"/>
            <a:ext cx="7129780" cy="4330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699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70"/>
              </a:spcBef>
            </a:pPr>
            <a:r>
              <a:rPr sz="1100" spc="-5" dirty="0">
                <a:latin typeface="맑은 고딕"/>
                <a:cs typeface="맑은 고딕"/>
              </a:rPr>
              <a:t>var plainClasses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document.getElementsByClassName("</a:t>
            </a:r>
            <a:r>
              <a:rPr sz="1100" b="1" spc="-5" dirty="0">
                <a:latin typeface="맑은 고딕"/>
                <a:cs typeface="맑은 고딕"/>
              </a:rPr>
              <a:t>plain</a:t>
            </a:r>
            <a:r>
              <a:rPr sz="1100" spc="-5" dirty="0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n = </a:t>
            </a:r>
            <a:r>
              <a:rPr sz="1100" spc="-5" dirty="0">
                <a:latin typeface="맑은 고딕"/>
                <a:cs typeface="맑은 고딕"/>
              </a:rPr>
              <a:t>plainClasses.length; // </a:t>
            </a:r>
            <a:r>
              <a:rPr sz="1100" dirty="0">
                <a:latin typeface="맑은 고딕"/>
                <a:cs typeface="맑은 고딕"/>
              </a:rPr>
              <a:t>웹 페이지에 </a:t>
            </a:r>
            <a:r>
              <a:rPr sz="1100" spc="-5" dirty="0">
                <a:latin typeface="맑은 고딕"/>
                <a:cs typeface="맑은 고딕"/>
              </a:rPr>
              <a:t>class=“plain” </a:t>
            </a:r>
            <a:r>
              <a:rPr sz="1100" dirty="0">
                <a:latin typeface="맑은 고딕"/>
                <a:cs typeface="맑은 고딕"/>
              </a:rPr>
              <a:t>속성을 가진 태그의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개수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90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8-6 </a:t>
            </a:r>
            <a:r>
              <a:rPr sz="1800" dirty="0"/>
              <a:t>태그 이름으로 </a:t>
            </a:r>
            <a:r>
              <a:rPr sz="1800" spc="-5" dirty="0"/>
              <a:t>DOM </a:t>
            </a:r>
            <a:r>
              <a:rPr sz="1800" dirty="0"/>
              <a:t>객체 찾기,</a:t>
            </a:r>
            <a:r>
              <a:rPr sz="1800" spc="-50" dirty="0"/>
              <a:t> </a:t>
            </a:r>
            <a:r>
              <a:rPr sz="1800" spc="-15" dirty="0"/>
              <a:t>getElementsByTagName()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74748" y="1644395"/>
            <a:ext cx="4693920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4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&lt;title&gt;document.getElementsByTagName()&lt;/title&gt;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change()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spanArray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b="1" spc="-15" dirty="0">
                <a:latin typeface="맑은 고딕"/>
                <a:cs typeface="맑은 고딕"/>
              </a:rPr>
              <a:t>document.getElementsByTagName("span");</a:t>
            </a:r>
            <a:endParaRPr sz="1200">
              <a:latin typeface="맑은 고딕"/>
              <a:cs typeface="맑은 고딕"/>
            </a:endParaRPr>
          </a:p>
          <a:p>
            <a:pPr marL="449580" marR="1821180" indent="-18034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for(var </a:t>
            </a:r>
            <a:r>
              <a:rPr sz="1200" spc="-5" dirty="0">
                <a:latin typeface="맑은 고딕"/>
                <a:cs typeface="맑은 고딕"/>
              </a:rPr>
              <a:t>i=0; </a:t>
            </a:r>
            <a:r>
              <a:rPr sz="1200" spc="-10" dirty="0">
                <a:latin typeface="맑은 고딕"/>
                <a:cs typeface="맑은 고딕"/>
              </a:rPr>
              <a:t>i&lt;spanArray.length; </a:t>
            </a:r>
            <a:r>
              <a:rPr sz="1200" spc="-5" dirty="0">
                <a:latin typeface="맑은 고딕"/>
                <a:cs typeface="맑은 고딕"/>
              </a:rPr>
              <a:t>i++)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10" dirty="0">
                <a:latin typeface="맑은 고딕"/>
                <a:cs typeface="맑은 고딕"/>
              </a:rPr>
              <a:t>span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0" dirty="0">
                <a:latin typeface="맑은 고딕"/>
                <a:cs typeface="맑은 고딕"/>
              </a:rPr>
              <a:t>spanArray[i];  </a:t>
            </a:r>
            <a:r>
              <a:rPr sz="1200" spc="-5" dirty="0">
                <a:latin typeface="맑은 고딕"/>
                <a:cs typeface="맑은 고딕"/>
              </a:rPr>
              <a:t>span.style.color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"orchid";  span.style.fontSize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"20px";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&lt;h3&gt;내가 좋아하는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과일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&lt;button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onclick="change()"&gt;누르세요&lt;/button&gt;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저는 빨간 </a:t>
            </a:r>
            <a:r>
              <a:rPr sz="1200" b="1" spc="-10" dirty="0">
                <a:latin typeface="맑은 고딕"/>
                <a:cs typeface="맑은 고딕"/>
              </a:rPr>
              <a:t>&lt;span&gt;사과&lt;/span&gt;</a:t>
            </a:r>
            <a:r>
              <a:rPr sz="1200" spc="-10" dirty="0">
                <a:latin typeface="맑은 고딕"/>
                <a:cs typeface="맑은 고딕"/>
              </a:rPr>
              <a:t>를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좋아해서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아침마다 한 개씩 먹고 있어요. 운동할 때는 중간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중간에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&lt;span&gt;바나나&lt;/span&gt;</a:t>
            </a:r>
            <a:r>
              <a:rPr sz="1200" spc="-10" dirty="0">
                <a:latin typeface="맑은 고딕"/>
                <a:cs typeface="맑은 고딕"/>
              </a:rPr>
              <a:t>를 </a:t>
            </a:r>
            <a:r>
              <a:rPr sz="1200" dirty="0">
                <a:latin typeface="맑은 고딕"/>
                <a:cs typeface="맑은 고딕"/>
              </a:rPr>
              <a:t>먹지요. 탄수화물 섭취가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빨라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힘이 납니다. 또한 달콤한 향기를 품은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&lt;span&gt;체리&lt;/span&gt;</a:t>
            </a:r>
            <a:r>
              <a:rPr sz="1200" spc="-10" dirty="0">
                <a:latin typeface="맑은 고딕"/>
                <a:cs typeface="맑은 고딕"/>
              </a:rPr>
              <a:t>와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여름 냄새 물씬 나는 </a:t>
            </a:r>
            <a:r>
              <a:rPr sz="1200" b="1" spc="-10" dirty="0">
                <a:latin typeface="맑은 고딕"/>
                <a:cs typeface="맑은 고딕"/>
              </a:rPr>
              <a:t>&lt;span&gt;자두&lt;/span&gt;</a:t>
            </a:r>
            <a:r>
              <a:rPr sz="1200" spc="-10" dirty="0">
                <a:latin typeface="맑은 고딕"/>
                <a:cs typeface="맑은 고딕"/>
              </a:rPr>
              <a:t>를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좋아합니다.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83552" y="1514855"/>
            <a:ext cx="2197607" cy="2456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3552" y="4090415"/>
            <a:ext cx="2197607" cy="27188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00431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document.write()와</a:t>
            </a:r>
            <a:r>
              <a:rPr sz="1800" spc="7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document.writeln()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47442" y="1472940"/>
            <a:ext cx="6955790" cy="30149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HTML 페이지 </a:t>
            </a:r>
            <a:r>
              <a:rPr sz="1800" dirty="0">
                <a:latin typeface="맑은 고딕"/>
                <a:cs typeface="맑은 고딕"/>
              </a:rPr>
              <a:t>로딩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  <a:p>
            <a:pPr marL="607060" lvl="1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607695" algn="l"/>
              </a:tabLst>
            </a:pPr>
            <a:r>
              <a:rPr sz="1600" spc="0" dirty="0">
                <a:latin typeface="맑은 고딕"/>
                <a:cs typeface="맑은 고딕"/>
              </a:rPr>
              <a:t>브라우저는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페이지 로드 전 빈 상태 </a:t>
            </a:r>
            <a:r>
              <a:rPr sz="1600" dirty="0">
                <a:latin typeface="맑은 고딕"/>
                <a:cs typeface="맑은 고딕"/>
              </a:rPr>
              <a:t>document</a:t>
            </a:r>
            <a:r>
              <a:rPr sz="1600" spc="-23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607060" lvl="1" indent="-22860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607695" algn="l"/>
              </a:tabLst>
            </a:pPr>
            <a:r>
              <a:rPr sz="1600" spc="0" dirty="0">
                <a:latin typeface="맑은 고딕"/>
                <a:cs typeface="맑은 고딕"/>
              </a:rPr>
              <a:t>브라우저는 HTML 페이지를 위에서 아래로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해석</a:t>
            </a:r>
            <a:endParaRPr sz="1600">
              <a:latin typeface="맑은 고딕"/>
              <a:cs typeface="맑은 고딕"/>
            </a:endParaRPr>
          </a:p>
          <a:p>
            <a:pPr marL="606425" lvl="1" indent="-227965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607060" algn="l"/>
              </a:tabLst>
            </a:pP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태그들을 </a:t>
            </a:r>
            <a:r>
              <a:rPr sz="1600" dirty="0">
                <a:latin typeface="맑은 고딕"/>
                <a:cs typeface="맑은 고딕"/>
              </a:rPr>
              <a:t>document </a:t>
            </a:r>
            <a:r>
              <a:rPr sz="1600" spc="0" dirty="0">
                <a:latin typeface="맑은 고딕"/>
                <a:cs typeface="맑은 고딕"/>
              </a:rPr>
              <a:t>객체에 </a:t>
            </a:r>
            <a:r>
              <a:rPr sz="1600" dirty="0">
                <a:latin typeface="맑은 고딕"/>
                <a:cs typeface="맑은 고딕"/>
              </a:rPr>
              <a:t>담아간다(DOM </a:t>
            </a:r>
            <a:r>
              <a:rPr sz="1600" spc="0" dirty="0">
                <a:latin typeface="맑은 고딕"/>
                <a:cs typeface="맑은 고딕"/>
              </a:rPr>
              <a:t>객체</a:t>
            </a:r>
            <a:r>
              <a:rPr sz="1600" spc="-21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생성).</a:t>
            </a:r>
            <a:endParaRPr sz="1600">
              <a:latin typeface="맑은 고딕"/>
              <a:cs typeface="맑은 고딕"/>
            </a:endParaRPr>
          </a:p>
          <a:p>
            <a:pPr marL="606425" lvl="1" indent="-22796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607060" algn="l"/>
              </a:tabLst>
            </a:pPr>
            <a:r>
              <a:rPr sz="1600" dirty="0">
                <a:latin typeface="맑은 고딕"/>
                <a:cs typeface="맑은 고딕"/>
              </a:rPr>
              <a:t>&lt;/html&gt; </a:t>
            </a:r>
            <a:r>
              <a:rPr sz="1600" spc="0" dirty="0">
                <a:latin typeface="맑은 고딕"/>
                <a:cs typeface="맑은 고딕"/>
              </a:rPr>
              <a:t>태그를 만나면 </a:t>
            </a:r>
            <a:r>
              <a:rPr sz="1600" dirty="0">
                <a:latin typeface="맑은 고딕"/>
                <a:cs typeface="맑은 고딕"/>
              </a:rPr>
              <a:t>document </a:t>
            </a:r>
            <a:r>
              <a:rPr sz="1600" spc="0" dirty="0">
                <a:latin typeface="맑은 고딕"/>
                <a:cs typeface="맑은 고딕"/>
              </a:rPr>
              <a:t>객체를 완성하고</a:t>
            </a:r>
            <a:r>
              <a:rPr sz="1600" spc="-19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닫는다.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buFont typeface="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맑은 고딕"/>
                <a:cs typeface="맑은 고딕"/>
              </a:rPr>
              <a:t>write()</a:t>
            </a:r>
            <a:endParaRPr sz="1800">
              <a:latin typeface="맑은 고딕"/>
              <a:cs typeface="맑은 고딕"/>
            </a:endParaRPr>
          </a:p>
          <a:p>
            <a:pPr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document </a:t>
            </a:r>
            <a:r>
              <a:rPr sz="1600" spc="0" dirty="0">
                <a:latin typeface="맑은 고딕"/>
                <a:cs typeface="맑은 고딕"/>
              </a:rPr>
              <a:t>객체에 담긴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콘텐츠 마지막에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태그들을</a:t>
            </a:r>
            <a:r>
              <a:rPr sz="1600" spc="-26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추가</a:t>
            </a:r>
            <a:endParaRPr sz="16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추가되는 HTML 태그들은 DOM 객체로 바뀌고 DOM 트리에</a:t>
            </a:r>
            <a:r>
              <a:rPr sz="1400" spc="2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추가</a:t>
            </a:r>
            <a:endParaRPr sz="14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삽입된 HTML 태그들이 브라우저 화면에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106</a:t>
            </a:fld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3062097" y="4506214"/>
            <a:ext cx="485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예)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47442" y="5339401"/>
            <a:ext cx="5476875" cy="6299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맑은 고딕"/>
                <a:cs typeface="맑은 고딕"/>
              </a:rPr>
              <a:t>writeln()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텍스트에 </a:t>
            </a:r>
            <a:r>
              <a:rPr sz="1600" spc="-15" dirty="0">
                <a:latin typeface="맑은 고딕"/>
                <a:cs typeface="맑은 고딕"/>
              </a:rPr>
              <a:t>'\n'을 </a:t>
            </a:r>
            <a:r>
              <a:rPr sz="1600" spc="0" dirty="0">
                <a:latin typeface="맑은 고딕"/>
                <a:cs typeface="맑은 고딕"/>
              </a:rPr>
              <a:t>덧붙여 출력. 한 칸 띄는</a:t>
            </a:r>
            <a:r>
              <a:rPr sz="1600" spc="-22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효과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04642" y="5979058"/>
            <a:ext cx="154686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600" spc="0" dirty="0">
                <a:latin typeface="맑은 고딕"/>
                <a:cs typeface="맑은 고딕"/>
              </a:rPr>
              <a:t>한줄을</a:t>
            </a:r>
            <a:r>
              <a:rPr sz="1600" spc="-10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띄려면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52671" y="4623815"/>
            <a:ext cx="5255260" cy="64643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 marR="908685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document.write("&lt;h3&gt;Welcome to </a:t>
            </a:r>
            <a:r>
              <a:rPr sz="1200" dirty="0">
                <a:latin typeface="맑은 고딕"/>
                <a:cs typeface="맑은 고딕"/>
              </a:rPr>
              <a:t>my home&lt;/h3&gt;");  </a:t>
            </a:r>
            <a:r>
              <a:rPr sz="1200" spc="-5" dirty="0">
                <a:latin typeface="맑은 고딕"/>
                <a:cs typeface="맑은 고딕"/>
              </a:rPr>
              <a:t>document.write(2+3); </a:t>
            </a:r>
            <a:r>
              <a:rPr sz="1200" dirty="0">
                <a:latin typeface="맑은 고딕"/>
                <a:cs typeface="맑은 고딕"/>
              </a:rPr>
              <a:t>// 합한 결과 5 출력  </a:t>
            </a:r>
            <a:r>
              <a:rPr sz="1200" spc="-5" dirty="0">
                <a:latin typeface="맑은 고딕"/>
                <a:cs typeface="맑은 고딕"/>
              </a:rPr>
              <a:t>document.write("&lt;p&gt;오늘은 </a:t>
            </a:r>
            <a:r>
              <a:rPr sz="1200" dirty="0">
                <a:latin typeface="맑은 고딕"/>
                <a:cs typeface="맑은 고딕"/>
              </a:rPr>
              <a:t>" + </a:t>
            </a:r>
            <a:r>
              <a:rPr sz="1200" spc="-5" dirty="0">
                <a:latin typeface="맑은 고딕"/>
                <a:cs typeface="맑은 고딕"/>
              </a:rPr>
              <a:t>"sunny day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입니다&lt;/p&gt;");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40352" y="6010655"/>
            <a:ext cx="2356485" cy="27432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345"/>
              </a:spcBef>
            </a:pPr>
            <a:r>
              <a:rPr sz="1200" spc="-5" dirty="0">
                <a:latin typeface="맑은 고딕"/>
                <a:cs typeface="맑은 고딕"/>
              </a:rPr>
              <a:t>document.write("&lt;br&gt;");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08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8-7 </a:t>
            </a:r>
            <a:r>
              <a:rPr sz="1800" spc="-10" dirty="0"/>
              <a:t>write()와 writeln() </a:t>
            </a:r>
            <a:r>
              <a:rPr sz="1800" dirty="0"/>
              <a:t>메소드</a:t>
            </a:r>
            <a:r>
              <a:rPr sz="1800" spc="25" dirty="0"/>
              <a:t> </a:t>
            </a:r>
            <a:r>
              <a:rPr sz="1800" dirty="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4992" y="2703576"/>
            <a:ext cx="2462783" cy="2965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91867" y="2104644"/>
            <a:ext cx="4608830" cy="378587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&lt;title&gt;write()와 writeln()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활용&lt;/title&gt;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&lt;h3&gt;write()와 writeln()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활용&lt;/h3&gt;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70510" marR="61658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document.write("&lt;h3&gt;동물원에 소풍갑시다&lt;/h3&gt;");  document.write("&lt;p style='color:blue'&gt;날씨가 </a:t>
            </a:r>
            <a:r>
              <a:rPr sz="1200" dirty="0">
                <a:latin typeface="맑은 고딕"/>
                <a:cs typeface="맑은 고딕"/>
              </a:rPr>
              <a:t>좋아 </a:t>
            </a:r>
            <a:r>
              <a:rPr sz="1200" spc="-5" dirty="0">
                <a:latin typeface="맑은 고딕"/>
                <a:cs typeface="맑은 고딕"/>
              </a:rPr>
              <a:t>");  document.write("소풍갑니다&lt;/p&gt;");  document.write(2+3);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document.write("명입니다.&lt;br&gt;"); </a:t>
            </a:r>
            <a:r>
              <a:rPr sz="1200" dirty="0">
                <a:latin typeface="맑은 고딕"/>
                <a:cs typeface="맑은 고딕"/>
              </a:rPr>
              <a:t>// 다음 줄로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넘어가기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document.writeln(5);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다음 </a:t>
            </a:r>
            <a:r>
              <a:rPr sz="1200" dirty="0">
                <a:latin typeface="맑은 고딕"/>
                <a:cs typeface="맑은 고딕"/>
              </a:rPr>
              <a:t>줄에 </a:t>
            </a:r>
            <a:r>
              <a:rPr sz="1200" spc="-5" dirty="0">
                <a:latin typeface="맑은 고딕"/>
                <a:cs typeface="맑은 고딕"/>
              </a:rPr>
              <a:t>넘어가지 못함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document.writeln("명입니다.&lt;br&gt;");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31735" y="4291584"/>
            <a:ext cx="116205" cy="1268095"/>
          </a:xfrm>
          <a:custGeom>
            <a:avLst/>
            <a:gdLst/>
            <a:ahLst/>
            <a:cxnLst/>
            <a:rect l="l" t="t" r="r" b="b"/>
            <a:pathLst>
              <a:path w="116204" h="1268095">
                <a:moveTo>
                  <a:pt x="115824" y="1267968"/>
                </a:moveTo>
                <a:lnTo>
                  <a:pt x="70723" y="1267209"/>
                </a:lnTo>
                <a:lnTo>
                  <a:pt x="33909" y="1265142"/>
                </a:lnTo>
                <a:lnTo>
                  <a:pt x="9096" y="1262074"/>
                </a:lnTo>
                <a:lnTo>
                  <a:pt x="0" y="1258316"/>
                </a:lnTo>
                <a:lnTo>
                  <a:pt x="0" y="9652"/>
                </a:lnTo>
                <a:lnTo>
                  <a:pt x="9096" y="5893"/>
                </a:lnTo>
                <a:lnTo>
                  <a:pt x="33909" y="2825"/>
                </a:lnTo>
                <a:lnTo>
                  <a:pt x="70723" y="758"/>
                </a:lnTo>
                <a:lnTo>
                  <a:pt x="115824" y="0"/>
                </a:lnTo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80147" y="5483352"/>
            <a:ext cx="1222375" cy="462280"/>
          </a:xfrm>
          <a:custGeom>
            <a:avLst/>
            <a:gdLst/>
            <a:ahLst/>
            <a:cxnLst/>
            <a:rect l="l" t="t" r="r" b="b"/>
            <a:pathLst>
              <a:path w="1222375" h="462279">
                <a:moveTo>
                  <a:pt x="1176527" y="187452"/>
                </a:moveTo>
                <a:lnTo>
                  <a:pt x="45720" y="187452"/>
                </a:lnTo>
                <a:lnTo>
                  <a:pt x="27914" y="191045"/>
                </a:lnTo>
                <a:lnTo>
                  <a:pt x="13382" y="200844"/>
                </a:lnTo>
                <a:lnTo>
                  <a:pt x="3589" y="215376"/>
                </a:lnTo>
                <a:lnTo>
                  <a:pt x="0" y="233172"/>
                </a:lnTo>
                <a:lnTo>
                  <a:pt x="0" y="416052"/>
                </a:lnTo>
                <a:lnTo>
                  <a:pt x="3589" y="433847"/>
                </a:lnTo>
                <a:lnTo>
                  <a:pt x="13382" y="448379"/>
                </a:lnTo>
                <a:lnTo>
                  <a:pt x="27914" y="458178"/>
                </a:lnTo>
                <a:lnTo>
                  <a:pt x="45720" y="461772"/>
                </a:lnTo>
                <a:lnTo>
                  <a:pt x="1176527" y="461772"/>
                </a:lnTo>
                <a:lnTo>
                  <a:pt x="1194333" y="458178"/>
                </a:lnTo>
                <a:lnTo>
                  <a:pt x="1208865" y="448379"/>
                </a:lnTo>
                <a:lnTo>
                  <a:pt x="1218658" y="433847"/>
                </a:lnTo>
                <a:lnTo>
                  <a:pt x="1222248" y="416052"/>
                </a:lnTo>
                <a:lnTo>
                  <a:pt x="1222248" y="233172"/>
                </a:lnTo>
                <a:lnTo>
                  <a:pt x="1218658" y="215376"/>
                </a:lnTo>
                <a:lnTo>
                  <a:pt x="1208865" y="200844"/>
                </a:lnTo>
                <a:lnTo>
                  <a:pt x="1194333" y="191045"/>
                </a:lnTo>
                <a:lnTo>
                  <a:pt x="1176527" y="187452"/>
                </a:lnTo>
                <a:close/>
              </a:path>
              <a:path w="1222375" h="462279">
                <a:moveTo>
                  <a:pt x="115443" y="0"/>
                </a:moveTo>
                <a:lnTo>
                  <a:pt x="203707" y="187452"/>
                </a:lnTo>
                <a:lnTo>
                  <a:pt x="509270" y="187452"/>
                </a:lnTo>
                <a:lnTo>
                  <a:pt x="11544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80147" y="5483352"/>
            <a:ext cx="1222375" cy="462280"/>
          </a:xfrm>
          <a:custGeom>
            <a:avLst/>
            <a:gdLst/>
            <a:ahLst/>
            <a:cxnLst/>
            <a:rect l="l" t="t" r="r" b="b"/>
            <a:pathLst>
              <a:path w="1222375" h="462279">
                <a:moveTo>
                  <a:pt x="0" y="233172"/>
                </a:moveTo>
                <a:lnTo>
                  <a:pt x="3589" y="215376"/>
                </a:lnTo>
                <a:lnTo>
                  <a:pt x="13382" y="200844"/>
                </a:lnTo>
                <a:lnTo>
                  <a:pt x="27914" y="191045"/>
                </a:lnTo>
                <a:lnTo>
                  <a:pt x="45720" y="187452"/>
                </a:lnTo>
                <a:lnTo>
                  <a:pt x="203707" y="187452"/>
                </a:lnTo>
                <a:lnTo>
                  <a:pt x="115443" y="0"/>
                </a:lnTo>
                <a:lnTo>
                  <a:pt x="509270" y="187452"/>
                </a:lnTo>
                <a:lnTo>
                  <a:pt x="1176527" y="187452"/>
                </a:lnTo>
                <a:lnTo>
                  <a:pt x="1194333" y="191045"/>
                </a:lnTo>
                <a:lnTo>
                  <a:pt x="1208865" y="200844"/>
                </a:lnTo>
                <a:lnTo>
                  <a:pt x="1218658" y="215376"/>
                </a:lnTo>
                <a:lnTo>
                  <a:pt x="1222248" y="233172"/>
                </a:lnTo>
                <a:lnTo>
                  <a:pt x="1222248" y="301752"/>
                </a:lnTo>
                <a:lnTo>
                  <a:pt x="1222248" y="416052"/>
                </a:lnTo>
                <a:lnTo>
                  <a:pt x="1218658" y="433847"/>
                </a:lnTo>
                <a:lnTo>
                  <a:pt x="1208865" y="448379"/>
                </a:lnTo>
                <a:lnTo>
                  <a:pt x="1194333" y="458178"/>
                </a:lnTo>
                <a:lnTo>
                  <a:pt x="1176527" y="461772"/>
                </a:lnTo>
                <a:lnTo>
                  <a:pt x="509270" y="461772"/>
                </a:lnTo>
                <a:lnTo>
                  <a:pt x="203707" y="461772"/>
                </a:lnTo>
                <a:lnTo>
                  <a:pt x="45720" y="461772"/>
                </a:lnTo>
                <a:lnTo>
                  <a:pt x="27914" y="458178"/>
                </a:lnTo>
                <a:lnTo>
                  <a:pt x="13382" y="448379"/>
                </a:lnTo>
                <a:lnTo>
                  <a:pt x="3589" y="433847"/>
                </a:lnTo>
                <a:lnTo>
                  <a:pt x="0" y="416052"/>
                </a:lnTo>
                <a:lnTo>
                  <a:pt x="0" y="301752"/>
                </a:lnTo>
                <a:lnTo>
                  <a:pt x="0" y="2331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371080" y="5716625"/>
            <a:ext cx="995044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주목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0" dirty="0">
                <a:latin typeface="맑은 고딕"/>
                <a:cs typeface="맑은 고딕"/>
              </a:rPr>
              <a:t>빈 칸</a:t>
            </a:r>
            <a:r>
              <a:rPr sz="1000" spc="-1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하나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107</a:t>
            </a:fld>
            <a:endParaRPr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705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8-8 </a:t>
            </a:r>
            <a:r>
              <a:rPr sz="1800" spc="-10" dirty="0"/>
              <a:t>write()를 </a:t>
            </a:r>
            <a:r>
              <a:rPr sz="1800" dirty="0"/>
              <a:t>잘못 사용하는</a:t>
            </a:r>
            <a:r>
              <a:rPr sz="1800" spc="-35" dirty="0"/>
              <a:t> </a:t>
            </a:r>
            <a:r>
              <a:rPr sz="1800" dirty="0"/>
              <a:t>예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62427" y="1857755"/>
            <a:ext cx="6550659" cy="2463165"/>
          </a:xfrm>
          <a:custGeom>
            <a:avLst/>
            <a:gdLst/>
            <a:ahLst/>
            <a:cxnLst/>
            <a:rect l="l" t="t" r="r" b="b"/>
            <a:pathLst>
              <a:path w="6550659" h="2463165">
                <a:moveTo>
                  <a:pt x="0" y="2462784"/>
                </a:moveTo>
                <a:lnTo>
                  <a:pt x="6550152" y="2462784"/>
                </a:lnTo>
                <a:lnTo>
                  <a:pt x="6550152" y="0"/>
                </a:lnTo>
                <a:lnTo>
                  <a:pt x="0" y="0"/>
                </a:lnTo>
                <a:lnTo>
                  <a:pt x="0" y="24627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62427" y="1857755"/>
            <a:ext cx="6550659" cy="2463165"/>
          </a:xfrm>
          <a:custGeom>
            <a:avLst/>
            <a:gdLst/>
            <a:ahLst/>
            <a:cxnLst/>
            <a:rect l="l" t="t" r="r" b="b"/>
            <a:pathLst>
              <a:path w="6550659" h="2463165">
                <a:moveTo>
                  <a:pt x="0" y="2462784"/>
                </a:moveTo>
                <a:lnTo>
                  <a:pt x="6550152" y="2462784"/>
                </a:lnTo>
                <a:lnTo>
                  <a:pt x="6550152" y="0"/>
                </a:lnTo>
                <a:lnTo>
                  <a:pt x="0" y="0"/>
                </a:lnTo>
                <a:lnTo>
                  <a:pt x="0" y="24627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739008" y="1887981"/>
            <a:ext cx="5344160" cy="2372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&lt;title&gt;write()를 잘못 사용하는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예&lt;/title&gt;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onclick="</a:t>
            </a:r>
            <a:r>
              <a:rPr sz="1400" b="1" spc="-10" dirty="0">
                <a:latin typeface="맑은 고딕"/>
                <a:cs typeface="맑은 고딕"/>
              </a:rPr>
              <a:t>document.write('&lt;h3&gt;클릭되었습니다&lt;/h3&gt;</a:t>
            </a:r>
            <a:r>
              <a:rPr sz="1400" spc="-10" dirty="0">
                <a:latin typeface="맑은 고딕"/>
                <a:cs typeface="맑은 고딕"/>
              </a:rPr>
              <a:t>')"&gt;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&lt;h3&gt;write()를 </a:t>
            </a:r>
            <a:r>
              <a:rPr sz="1400" spc="-10" dirty="0">
                <a:latin typeface="맑은 고딕"/>
                <a:cs typeface="맑은 고딕"/>
              </a:rPr>
              <a:t>잘못 사용하는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예&lt;/h3&gt;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&lt;p&gt;웹브라우저의 바탕 아무 곳이나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클릭해보세요.&lt;/p&gt;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45279" y="4251959"/>
            <a:ext cx="2368296" cy="2243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56704" y="4264152"/>
            <a:ext cx="2368296" cy="22463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60591" y="5855309"/>
            <a:ext cx="1438910" cy="741045"/>
          </a:xfrm>
          <a:custGeom>
            <a:avLst/>
            <a:gdLst/>
            <a:ahLst/>
            <a:cxnLst/>
            <a:rect l="l" t="t" r="r" b="b"/>
            <a:pathLst>
              <a:path w="1438909" h="741045">
                <a:moveTo>
                  <a:pt x="1364996" y="298602"/>
                </a:moveTo>
                <a:lnTo>
                  <a:pt x="73660" y="298602"/>
                </a:lnTo>
                <a:lnTo>
                  <a:pt x="45005" y="304391"/>
                </a:lnTo>
                <a:lnTo>
                  <a:pt x="21590" y="320178"/>
                </a:lnTo>
                <a:lnTo>
                  <a:pt x="5794" y="343591"/>
                </a:lnTo>
                <a:lnTo>
                  <a:pt x="0" y="372262"/>
                </a:lnTo>
                <a:lnTo>
                  <a:pt x="0" y="666902"/>
                </a:lnTo>
                <a:lnTo>
                  <a:pt x="5794" y="695572"/>
                </a:lnTo>
                <a:lnTo>
                  <a:pt x="21589" y="718986"/>
                </a:lnTo>
                <a:lnTo>
                  <a:pt x="45005" y="734773"/>
                </a:lnTo>
                <a:lnTo>
                  <a:pt x="73660" y="740562"/>
                </a:lnTo>
                <a:lnTo>
                  <a:pt x="1364996" y="740562"/>
                </a:lnTo>
                <a:lnTo>
                  <a:pt x="1393650" y="734773"/>
                </a:lnTo>
                <a:lnTo>
                  <a:pt x="1417066" y="718986"/>
                </a:lnTo>
                <a:lnTo>
                  <a:pt x="1432861" y="695572"/>
                </a:lnTo>
                <a:lnTo>
                  <a:pt x="1438656" y="666902"/>
                </a:lnTo>
                <a:lnTo>
                  <a:pt x="1438656" y="372262"/>
                </a:lnTo>
                <a:lnTo>
                  <a:pt x="1432861" y="343591"/>
                </a:lnTo>
                <a:lnTo>
                  <a:pt x="1417065" y="320178"/>
                </a:lnTo>
                <a:lnTo>
                  <a:pt x="1393650" y="304391"/>
                </a:lnTo>
                <a:lnTo>
                  <a:pt x="1364996" y="298602"/>
                </a:lnTo>
                <a:close/>
              </a:path>
              <a:path w="1438909" h="741045">
                <a:moveTo>
                  <a:pt x="388747" y="0"/>
                </a:moveTo>
                <a:lnTo>
                  <a:pt x="239775" y="298602"/>
                </a:lnTo>
                <a:lnTo>
                  <a:pt x="599439" y="298602"/>
                </a:lnTo>
                <a:lnTo>
                  <a:pt x="38874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60591" y="5855309"/>
            <a:ext cx="1438910" cy="741045"/>
          </a:xfrm>
          <a:custGeom>
            <a:avLst/>
            <a:gdLst/>
            <a:ahLst/>
            <a:cxnLst/>
            <a:rect l="l" t="t" r="r" b="b"/>
            <a:pathLst>
              <a:path w="1438909" h="741045">
                <a:moveTo>
                  <a:pt x="0" y="372262"/>
                </a:moveTo>
                <a:lnTo>
                  <a:pt x="5794" y="343591"/>
                </a:lnTo>
                <a:lnTo>
                  <a:pt x="21590" y="320178"/>
                </a:lnTo>
                <a:lnTo>
                  <a:pt x="45005" y="304391"/>
                </a:lnTo>
                <a:lnTo>
                  <a:pt x="73660" y="298602"/>
                </a:lnTo>
                <a:lnTo>
                  <a:pt x="239775" y="298602"/>
                </a:lnTo>
                <a:lnTo>
                  <a:pt x="388747" y="0"/>
                </a:lnTo>
                <a:lnTo>
                  <a:pt x="599439" y="298602"/>
                </a:lnTo>
                <a:lnTo>
                  <a:pt x="1364996" y="298602"/>
                </a:lnTo>
                <a:lnTo>
                  <a:pt x="1393650" y="304391"/>
                </a:lnTo>
                <a:lnTo>
                  <a:pt x="1417065" y="320178"/>
                </a:lnTo>
                <a:lnTo>
                  <a:pt x="1432861" y="343591"/>
                </a:lnTo>
                <a:lnTo>
                  <a:pt x="1438656" y="372262"/>
                </a:lnTo>
                <a:lnTo>
                  <a:pt x="1438656" y="482752"/>
                </a:lnTo>
                <a:lnTo>
                  <a:pt x="1438656" y="666902"/>
                </a:lnTo>
                <a:lnTo>
                  <a:pt x="1432861" y="695572"/>
                </a:lnTo>
                <a:lnTo>
                  <a:pt x="1417066" y="718986"/>
                </a:lnTo>
                <a:lnTo>
                  <a:pt x="1393650" y="734773"/>
                </a:lnTo>
                <a:lnTo>
                  <a:pt x="1364996" y="740562"/>
                </a:lnTo>
                <a:lnTo>
                  <a:pt x="599439" y="740562"/>
                </a:lnTo>
                <a:lnTo>
                  <a:pt x="239775" y="740562"/>
                </a:lnTo>
                <a:lnTo>
                  <a:pt x="73660" y="740562"/>
                </a:lnTo>
                <a:lnTo>
                  <a:pt x="45005" y="734773"/>
                </a:lnTo>
                <a:lnTo>
                  <a:pt x="21589" y="718986"/>
                </a:lnTo>
                <a:lnTo>
                  <a:pt x="5794" y="695572"/>
                </a:lnTo>
                <a:lnTo>
                  <a:pt x="0" y="666902"/>
                </a:lnTo>
                <a:lnTo>
                  <a:pt x="0" y="482752"/>
                </a:lnTo>
                <a:lnTo>
                  <a:pt x="0" y="37226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361938" y="6207658"/>
            <a:ext cx="11747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아무 곳이나 클릭하  면 오른쪽과 같이</a:t>
            </a:r>
            <a:r>
              <a:rPr sz="1000" spc="-17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12179" y="5579998"/>
            <a:ext cx="623570" cy="309245"/>
          </a:xfrm>
          <a:custGeom>
            <a:avLst/>
            <a:gdLst/>
            <a:ahLst/>
            <a:cxnLst/>
            <a:rect l="l" t="t" r="r" b="b"/>
            <a:pathLst>
              <a:path w="623570" h="309245">
                <a:moveTo>
                  <a:pt x="114090" y="280847"/>
                </a:moveTo>
                <a:lnTo>
                  <a:pt x="65786" y="280847"/>
                </a:lnTo>
                <a:lnTo>
                  <a:pt x="0" y="296456"/>
                </a:lnTo>
                <a:lnTo>
                  <a:pt x="2794" y="308825"/>
                </a:lnTo>
                <a:lnTo>
                  <a:pt x="68706" y="293179"/>
                </a:lnTo>
                <a:lnTo>
                  <a:pt x="100965" y="284657"/>
                </a:lnTo>
                <a:lnTo>
                  <a:pt x="114090" y="280847"/>
                </a:lnTo>
                <a:close/>
              </a:path>
              <a:path w="623570" h="309245">
                <a:moveTo>
                  <a:pt x="167223" y="263397"/>
                </a:moveTo>
                <a:lnTo>
                  <a:pt x="128650" y="263397"/>
                </a:lnTo>
                <a:lnTo>
                  <a:pt x="97536" y="272440"/>
                </a:lnTo>
                <a:lnTo>
                  <a:pt x="65531" y="280885"/>
                </a:lnTo>
                <a:lnTo>
                  <a:pt x="65786" y="280847"/>
                </a:lnTo>
                <a:lnTo>
                  <a:pt x="114090" y="280847"/>
                </a:lnTo>
                <a:lnTo>
                  <a:pt x="132334" y="275551"/>
                </a:lnTo>
                <a:lnTo>
                  <a:pt x="162305" y="265353"/>
                </a:lnTo>
                <a:lnTo>
                  <a:pt x="167223" y="263397"/>
                </a:lnTo>
                <a:close/>
              </a:path>
              <a:path w="623570" h="309245">
                <a:moveTo>
                  <a:pt x="225866" y="236385"/>
                </a:moveTo>
                <a:lnTo>
                  <a:pt x="198754" y="236385"/>
                </a:lnTo>
                <a:lnTo>
                  <a:pt x="185547" y="242481"/>
                </a:lnTo>
                <a:lnTo>
                  <a:pt x="157734" y="253491"/>
                </a:lnTo>
                <a:lnTo>
                  <a:pt x="128270" y="263486"/>
                </a:lnTo>
                <a:lnTo>
                  <a:pt x="128650" y="263397"/>
                </a:lnTo>
                <a:lnTo>
                  <a:pt x="167223" y="263397"/>
                </a:lnTo>
                <a:lnTo>
                  <a:pt x="190626" y="254088"/>
                </a:lnTo>
                <a:lnTo>
                  <a:pt x="204216" y="247878"/>
                </a:lnTo>
                <a:lnTo>
                  <a:pt x="217170" y="241274"/>
                </a:lnTo>
                <a:lnTo>
                  <a:pt x="225866" y="236385"/>
                </a:lnTo>
                <a:close/>
              </a:path>
              <a:path w="623570" h="309245">
                <a:moveTo>
                  <a:pt x="157988" y="253390"/>
                </a:moveTo>
                <a:lnTo>
                  <a:pt x="157688" y="253491"/>
                </a:lnTo>
                <a:lnTo>
                  <a:pt x="157988" y="253390"/>
                </a:lnTo>
                <a:close/>
              </a:path>
              <a:path w="623570" h="309245">
                <a:moveTo>
                  <a:pt x="185800" y="242354"/>
                </a:moveTo>
                <a:lnTo>
                  <a:pt x="185480" y="242481"/>
                </a:lnTo>
                <a:lnTo>
                  <a:pt x="185800" y="242354"/>
                </a:lnTo>
                <a:close/>
              </a:path>
              <a:path w="623570" h="309245">
                <a:moveTo>
                  <a:pt x="236314" y="230022"/>
                </a:moveTo>
                <a:lnTo>
                  <a:pt x="211327" y="230022"/>
                </a:lnTo>
                <a:lnTo>
                  <a:pt x="198500" y="236499"/>
                </a:lnTo>
                <a:lnTo>
                  <a:pt x="198754" y="236385"/>
                </a:lnTo>
                <a:lnTo>
                  <a:pt x="225866" y="236385"/>
                </a:lnTo>
                <a:lnTo>
                  <a:pt x="229616" y="234276"/>
                </a:lnTo>
                <a:lnTo>
                  <a:pt x="236314" y="230022"/>
                </a:lnTo>
                <a:close/>
              </a:path>
              <a:path w="623570" h="309245">
                <a:moveTo>
                  <a:pt x="244601" y="208343"/>
                </a:moveTo>
                <a:lnTo>
                  <a:pt x="234061" y="216446"/>
                </a:lnTo>
                <a:lnTo>
                  <a:pt x="223012" y="223469"/>
                </a:lnTo>
                <a:lnTo>
                  <a:pt x="211074" y="230149"/>
                </a:lnTo>
                <a:lnTo>
                  <a:pt x="211327" y="230022"/>
                </a:lnTo>
                <a:lnTo>
                  <a:pt x="236314" y="230022"/>
                </a:lnTo>
                <a:lnTo>
                  <a:pt x="241553" y="226694"/>
                </a:lnTo>
                <a:lnTo>
                  <a:pt x="252602" y="218198"/>
                </a:lnTo>
                <a:lnTo>
                  <a:pt x="262161" y="208851"/>
                </a:lnTo>
                <a:lnTo>
                  <a:pt x="244094" y="208851"/>
                </a:lnTo>
                <a:lnTo>
                  <a:pt x="244601" y="208343"/>
                </a:lnTo>
                <a:close/>
              </a:path>
              <a:path w="623570" h="309245">
                <a:moveTo>
                  <a:pt x="223266" y="223291"/>
                </a:moveTo>
                <a:lnTo>
                  <a:pt x="222949" y="223469"/>
                </a:lnTo>
                <a:lnTo>
                  <a:pt x="223266" y="223291"/>
                </a:lnTo>
                <a:close/>
              </a:path>
              <a:path w="623570" h="309245">
                <a:moveTo>
                  <a:pt x="234442" y="216128"/>
                </a:moveTo>
                <a:lnTo>
                  <a:pt x="233947" y="216446"/>
                </a:lnTo>
                <a:lnTo>
                  <a:pt x="234442" y="216128"/>
                </a:lnTo>
                <a:close/>
              </a:path>
              <a:path w="623570" h="309245">
                <a:moveTo>
                  <a:pt x="253238" y="199809"/>
                </a:moveTo>
                <a:lnTo>
                  <a:pt x="244094" y="208851"/>
                </a:lnTo>
                <a:lnTo>
                  <a:pt x="262161" y="208851"/>
                </a:lnTo>
                <a:lnTo>
                  <a:pt x="262381" y="208635"/>
                </a:lnTo>
                <a:lnTo>
                  <a:pt x="269246" y="200317"/>
                </a:lnTo>
                <a:lnTo>
                  <a:pt x="252856" y="200317"/>
                </a:lnTo>
                <a:lnTo>
                  <a:pt x="253238" y="199809"/>
                </a:lnTo>
                <a:close/>
              </a:path>
              <a:path w="623570" h="309245">
                <a:moveTo>
                  <a:pt x="294597" y="158127"/>
                </a:moveTo>
                <a:lnTo>
                  <a:pt x="280416" y="158127"/>
                </a:lnTo>
                <a:lnTo>
                  <a:pt x="274320" y="169659"/>
                </a:lnTo>
                <a:lnTo>
                  <a:pt x="267843" y="180505"/>
                </a:lnTo>
                <a:lnTo>
                  <a:pt x="260730" y="190715"/>
                </a:lnTo>
                <a:lnTo>
                  <a:pt x="252856" y="200317"/>
                </a:lnTo>
                <a:lnTo>
                  <a:pt x="269246" y="200317"/>
                </a:lnTo>
                <a:lnTo>
                  <a:pt x="271018" y="198170"/>
                </a:lnTo>
                <a:lnTo>
                  <a:pt x="278638" y="187210"/>
                </a:lnTo>
                <a:lnTo>
                  <a:pt x="285496" y="175742"/>
                </a:lnTo>
                <a:lnTo>
                  <a:pt x="291719" y="163982"/>
                </a:lnTo>
                <a:lnTo>
                  <a:pt x="294597" y="158127"/>
                </a:lnTo>
                <a:close/>
              </a:path>
              <a:path w="623570" h="309245">
                <a:moveTo>
                  <a:pt x="260985" y="190322"/>
                </a:moveTo>
                <a:lnTo>
                  <a:pt x="260664" y="190715"/>
                </a:lnTo>
                <a:lnTo>
                  <a:pt x="260985" y="190322"/>
                </a:lnTo>
                <a:close/>
              </a:path>
              <a:path w="623570" h="309245">
                <a:moveTo>
                  <a:pt x="267970" y="180149"/>
                </a:moveTo>
                <a:lnTo>
                  <a:pt x="267726" y="180505"/>
                </a:lnTo>
                <a:lnTo>
                  <a:pt x="267970" y="180149"/>
                </a:lnTo>
                <a:close/>
              </a:path>
              <a:path w="623570" h="309245">
                <a:moveTo>
                  <a:pt x="274447" y="169367"/>
                </a:moveTo>
                <a:lnTo>
                  <a:pt x="274273" y="169659"/>
                </a:lnTo>
                <a:lnTo>
                  <a:pt x="274447" y="169367"/>
                </a:lnTo>
                <a:close/>
              </a:path>
              <a:path w="623570" h="309245">
                <a:moveTo>
                  <a:pt x="513334" y="31203"/>
                </a:moveTo>
                <a:lnTo>
                  <a:pt x="445007" y="34188"/>
                </a:lnTo>
                <a:lnTo>
                  <a:pt x="398652" y="41859"/>
                </a:lnTo>
                <a:lnTo>
                  <a:pt x="357759" y="55740"/>
                </a:lnTo>
                <a:lnTo>
                  <a:pt x="325754" y="79667"/>
                </a:lnTo>
                <a:lnTo>
                  <a:pt x="303656" y="111671"/>
                </a:lnTo>
                <a:lnTo>
                  <a:pt x="280289" y="158292"/>
                </a:lnTo>
                <a:lnTo>
                  <a:pt x="280416" y="158127"/>
                </a:lnTo>
                <a:lnTo>
                  <a:pt x="294597" y="158127"/>
                </a:lnTo>
                <a:lnTo>
                  <a:pt x="303238" y="140550"/>
                </a:lnTo>
                <a:lnTo>
                  <a:pt x="314803" y="117906"/>
                </a:lnTo>
                <a:lnTo>
                  <a:pt x="320827" y="107353"/>
                </a:lnTo>
                <a:lnTo>
                  <a:pt x="327615" y="97497"/>
                </a:lnTo>
                <a:lnTo>
                  <a:pt x="335008" y="88455"/>
                </a:lnTo>
                <a:lnTo>
                  <a:pt x="343109" y="80340"/>
                </a:lnTo>
                <a:lnTo>
                  <a:pt x="343662" y="79794"/>
                </a:lnTo>
                <a:lnTo>
                  <a:pt x="352281" y="73304"/>
                </a:lnTo>
                <a:lnTo>
                  <a:pt x="352932" y="72809"/>
                </a:lnTo>
                <a:lnTo>
                  <a:pt x="353071" y="72809"/>
                </a:lnTo>
                <a:lnTo>
                  <a:pt x="363046" y="67322"/>
                </a:lnTo>
                <a:lnTo>
                  <a:pt x="363600" y="67017"/>
                </a:lnTo>
                <a:lnTo>
                  <a:pt x="375412" y="62077"/>
                </a:lnTo>
                <a:lnTo>
                  <a:pt x="387741" y="57886"/>
                </a:lnTo>
                <a:lnTo>
                  <a:pt x="388112" y="57759"/>
                </a:lnTo>
                <a:lnTo>
                  <a:pt x="401461" y="54241"/>
                </a:lnTo>
                <a:lnTo>
                  <a:pt x="415815" y="51155"/>
                </a:lnTo>
                <a:lnTo>
                  <a:pt x="415671" y="51155"/>
                </a:lnTo>
                <a:lnTo>
                  <a:pt x="430676" y="48717"/>
                </a:lnTo>
                <a:lnTo>
                  <a:pt x="430529" y="48717"/>
                </a:lnTo>
                <a:lnTo>
                  <a:pt x="446087" y="46850"/>
                </a:lnTo>
                <a:lnTo>
                  <a:pt x="478986" y="44576"/>
                </a:lnTo>
                <a:lnTo>
                  <a:pt x="478790" y="44576"/>
                </a:lnTo>
                <a:lnTo>
                  <a:pt x="513328" y="43906"/>
                </a:lnTo>
                <a:lnTo>
                  <a:pt x="546807" y="43903"/>
                </a:lnTo>
                <a:lnTo>
                  <a:pt x="547307" y="31918"/>
                </a:lnTo>
                <a:lnTo>
                  <a:pt x="513334" y="31203"/>
                </a:lnTo>
                <a:close/>
              </a:path>
              <a:path w="623570" h="309245">
                <a:moveTo>
                  <a:pt x="303275" y="140474"/>
                </a:moveTo>
                <a:close/>
              </a:path>
              <a:path w="623570" h="309245">
                <a:moveTo>
                  <a:pt x="314960" y="117601"/>
                </a:moveTo>
                <a:lnTo>
                  <a:pt x="314705" y="117906"/>
                </a:lnTo>
                <a:lnTo>
                  <a:pt x="314960" y="117601"/>
                </a:lnTo>
                <a:close/>
              </a:path>
              <a:path w="623570" h="309245">
                <a:moveTo>
                  <a:pt x="320961" y="107122"/>
                </a:moveTo>
                <a:lnTo>
                  <a:pt x="320801" y="107353"/>
                </a:lnTo>
                <a:lnTo>
                  <a:pt x="320961" y="107122"/>
                </a:lnTo>
                <a:close/>
              </a:path>
              <a:path w="623570" h="309245">
                <a:moveTo>
                  <a:pt x="321074" y="106959"/>
                </a:moveTo>
                <a:lnTo>
                  <a:pt x="320961" y="107122"/>
                </a:lnTo>
                <a:lnTo>
                  <a:pt x="321074" y="106959"/>
                </a:lnTo>
                <a:close/>
              </a:path>
              <a:path w="623570" h="309245">
                <a:moveTo>
                  <a:pt x="327914" y="97066"/>
                </a:moveTo>
                <a:lnTo>
                  <a:pt x="327532" y="97497"/>
                </a:lnTo>
                <a:lnTo>
                  <a:pt x="327914" y="97066"/>
                </a:lnTo>
                <a:close/>
              </a:path>
              <a:path w="623570" h="309245">
                <a:moveTo>
                  <a:pt x="335406" y="87972"/>
                </a:moveTo>
                <a:lnTo>
                  <a:pt x="334899" y="88455"/>
                </a:lnTo>
                <a:lnTo>
                  <a:pt x="335406" y="87972"/>
                </a:lnTo>
                <a:close/>
              </a:path>
              <a:path w="623570" h="309245">
                <a:moveTo>
                  <a:pt x="343662" y="79794"/>
                </a:moveTo>
                <a:lnTo>
                  <a:pt x="343026" y="80340"/>
                </a:lnTo>
                <a:lnTo>
                  <a:pt x="343384" y="80068"/>
                </a:lnTo>
                <a:lnTo>
                  <a:pt x="343662" y="79794"/>
                </a:lnTo>
                <a:close/>
              </a:path>
              <a:path w="623570" h="309245">
                <a:moveTo>
                  <a:pt x="343384" y="80068"/>
                </a:moveTo>
                <a:lnTo>
                  <a:pt x="343026" y="80340"/>
                </a:lnTo>
                <a:lnTo>
                  <a:pt x="343384" y="80068"/>
                </a:lnTo>
                <a:close/>
              </a:path>
              <a:path w="623570" h="309245">
                <a:moveTo>
                  <a:pt x="343745" y="79794"/>
                </a:moveTo>
                <a:lnTo>
                  <a:pt x="343384" y="80068"/>
                </a:lnTo>
                <a:lnTo>
                  <a:pt x="343745" y="79794"/>
                </a:lnTo>
                <a:close/>
              </a:path>
              <a:path w="623570" h="309245">
                <a:moveTo>
                  <a:pt x="546778" y="44612"/>
                </a:moveTo>
                <a:lnTo>
                  <a:pt x="545465" y="76072"/>
                </a:lnTo>
                <a:lnTo>
                  <a:pt x="614930" y="44881"/>
                </a:lnTo>
                <a:lnTo>
                  <a:pt x="559562" y="44881"/>
                </a:lnTo>
                <a:lnTo>
                  <a:pt x="546778" y="44612"/>
                </a:lnTo>
                <a:close/>
              </a:path>
              <a:path w="623570" h="309245">
                <a:moveTo>
                  <a:pt x="352932" y="72809"/>
                </a:moveTo>
                <a:lnTo>
                  <a:pt x="352171" y="73304"/>
                </a:lnTo>
                <a:lnTo>
                  <a:pt x="352570" y="73084"/>
                </a:lnTo>
                <a:lnTo>
                  <a:pt x="352932" y="72809"/>
                </a:lnTo>
                <a:close/>
              </a:path>
              <a:path w="623570" h="309245">
                <a:moveTo>
                  <a:pt x="352570" y="73084"/>
                </a:moveTo>
                <a:lnTo>
                  <a:pt x="352171" y="73304"/>
                </a:lnTo>
                <a:lnTo>
                  <a:pt x="352570" y="73084"/>
                </a:lnTo>
                <a:close/>
              </a:path>
              <a:path w="623570" h="309245">
                <a:moveTo>
                  <a:pt x="353071" y="72809"/>
                </a:moveTo>
                <a:lnTo>
                  <a:pt x="352932" y="72809"/>
                </a:lnTo>
                <a:lnTo>
                  <a:pt x="352570" y="73084"/>
                </a:lnTo>
                <a:lnTo>
                  <a:pt x="353071" y="72809"/>
                </a:lnTo>
                <a:close/>
              </a:path>
              <a:path w="623570" h="309245">
                <a:moveTo>
                  <a:pt x="363600" y="67017"/>
                </a:moveTo>
                <a:lnTo>
                  <a:pt x="362966" y="67322"/>
                </a:lnTo>
                <a:lnTo>
                  <a:pt x="363311" y="67177"/>
                </a:lnTo>
                <a:lnTo>
                  <a:pt x="363600" y="67017"/>
                </a:lnTo>
                <a:close/>
              </a:path>
              <a:path w="623570" h="309245">
                <a:moveTo>
                  <a:pt x="363311" y="67177"/>
                </a:moveTo>
                <a:lnTo>
                  <a:pt x="362966" y="67322"/>
                </a:lnTo>
                <a:lnTo>
                  <a:pt x="363311" y="67177"/>
                </a:lnTo>
                <a:close/>
              </a:path>
              <a:path w="623570" h="309245">
                <a:moveTo>
                  <a:pt x="363689" y="67017"/>
                </a:moveTo>
                <a:lnTo>
                  <a:pt x="363311" y="67177"/>
                </a:lnTo>
                <a:lnTo>
                  <a:pt x="363689" y="67017"/>
                </a:lnTo>
                <a:close/>
              </a:path>
              <a:path w="623570" h="309245">
                <a:moveTo>
                  <a:pt x="375512" y="62077"/>
                </a:moveTo>
                <a:lnTo>
                  <a:pt x="375030" y="62242"/>
                </a:lnTo>
                <a:lnTo>
                  <a:pt x="375512" y="62077"/>
                </a:lnTo>
                <a:close/>
              </a:path>
              <a:path w="623570" h="309245">
                <a:moveTo>
                  <a:pt x="388209" y="57759"/>
                </a:moveTo>
                <a:lnTo>
                  <a:pt x="387777" y="57874"/>
                </a:lnTo>
                <a:lnTo>
                  <a:pt x="388209" y="57759"/>
                </a:lnTo>
                <a:close/>
              </a:path>
              <a:path w="623570" h="309245">
                <a:moveTo>
                  <a:pt x="416051" y="51104"/>
                </a:moveTo>
                <a:lnTo>
                  <a:pt x="415671" y="51155"/>
                </a:lnTo>
                <a:lnTo>
                  <a:pt x="415815" y="51155"/>
                </a:lnTo>
                <a:lnTo>
                  <a:pt x="416051" y="51104"/>
                </a:lnTo>
                <a:close/>
              </a:path>
              <a:path w="623570" h="309245">
                <a:moveTo>
                  <a:pt x="430911" y="48679"/>
                </a:moveTo>
                <a:lnTo>
                  <a:pt x="430529" y="48717"/>
                </a:lnTo>
                <a:lnTo>
                  <a:pt x="430676" y="48717"/>
                </a:lnTo>
                <a:lnTo>
                  <a:pt x="430911" y="48679"/>
                </a:lnTo>
                <a:close/>
              </a:path>
              <a:path w="623570" h="309245">
                <a:moveTo>
                  <a:pt x="547307" y="31918"/>
                </a:moveTo>
                <a:lnTo>
                  <a:pt x="546778" y="44612"/>
                </a:lnTo>
                <a:lnTo>
                  <a:pt x="559562" y="44881"/>
                </a:lnTo>
                <a:lnTo>
                  <a:pt x="559816" y="32181"/>
                </a:lnTo>
                <a:lnTo>
                  <a:pt x="547307" y="31918"/>
                </a:lnTo>
                <a:close/>
              </a:path>
              <a:path w="623570" h="309245">
                <a:moveTo>
                  <a:pt x="548640" y="0"/>
                </a:moveTo>
                <a:lnTo>
                  <a:pt x="547307" y="31918"/>
                </a:lnTo>
                <a:lnTo>
                  <a:pt x="559816" y="32181"/>
                </a:lnTo>
                <a:lnTo>
                  <a:pt x="559562" y="44881"/>
                </a:lnTo>
                <a:lnTo>
                  <a:pt x="614930" y="44881"/>
                </a:lnTo>
                <a:lnTo>
                  <a:pt x="623189" y="41173"/>
                </a:lnTo>
                <a:lnTo>
                  <a:pt x="548640" y="0"/>
                </a:lnTo>
                <a:close/>
              </a:path>
              <a:path w="623570" h="309245">
                <a:moveTo>
                  <a:pt x="546807" y="43903"/>
                </a:moveTo>
                <a:lnTo>
                  <a:pt x="513328" y="43906"/>
                </a:lnTo>
                <a:lnTo>
                  <a:pt x="546778" y="44612"/>
                </a:lnTo>
                <a:lnTo>
                  <a:pt x="546807" y="439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3757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document의 </a:t>
            </a:r>
            <a:r>
              <a:rPr sz="1800" dirty="0">
                <a:latin typeface="맑은 고딕"/>
                <a:cs typeface="맑은 고딕"/>
              </a:rPr>
              <a:t>열기와 닫기, </a:t>
            </a:r>
            <a:r>
              <a:rPr sz="1800" spc="-5" dirty="0">
                <a:latin typeface="맑은 고딕"/>
                <a:cs typeface="맑은 고딕"/>
              </a:rPr>
              <a:t>open()과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close()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109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66748"/>
            <a:ext cx="7830184" cy="3113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document.open()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205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현재 브라우저에 출력된 </a:t>
            </a: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콘텐츠를 지우고 새로운 </a:t>
            </a:r>
            <a:r>
              <a:rPr sz="1800" spc="-5" dirty="0">
                <a:latin typeface="맑은 고딕"/>
                <a:cs typeface="맑은 고딕"/>
              </a:rPr>
              <a:t>HTML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페이지</a:t>
            </a:r>
            <a:endParaRPr sz="1800">
              <a:latin typeface="맑은 고딕"/>
              <a:cs typeface="맑은 고딕"/>
            </a:endParaRPr>
          </a:p>
          <a:p>
            <a:pPr marL="698500">
              <a:lnSpc>
                <a:spcPts val="2050"/>
              </a:lnSpc>
            </a:pPr>
            <a:r>
              <a:rPr sz="1800" spc="-5" dirty="0">
                <a:latin typeface="맑은 고딕"/>
                <a:cs typeface="맑은 고딕"/>
              </a:rPr>
              <a:t>시작. </a:t>
            </a:r>
            <a:r>
              <a:rPr sz="1800" dirty="0">
                <a:latin typeface="맑은 고딕"/>
                <a:cs typeface="맑은 고딕"/>
              </a:rPr>
              <a:t>즉 </a:t>
            </a:r>
            <a:r>
              <a:rPr sz="1800" spc="-10" dirty="0">
                <a:latin typeface="맑은 고딕"/>
                <a:cs typeface="맑은 고딕"/>
              </a:rPr>
              <a:t>document </a:t>
            </a:r>
            <a:r>
              <a:rPr sz="1800" spc="-5" dirty="0">
                <a:latin typeface="맑은 고딕"/>
                <a:cs typeface="맑은 고딕"/>
              </a:rPr>
              <a:t>객체에 담긴 DOM 트리를 지우고 </a:t>
            </a:r>
            <a:r>
              <a:rPr sz="1800" dirty="0">
                <a:latin typeface="맑은 고딕"/>
                <a:cs typeface="맑은 고딕"/>
              </a:rPr>
              <a:t>새로</a:t>
            </a:r>
            <a:r>
              <a:rPr sz="1800" spc="7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시작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document.close()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현재 브라우저에 출력된 </a:t>
            </a: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페이지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완성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더 </a:t>
            </a:r>
            <a:r>
              <a:rPr sz="1800" spc="-5" dirty="0">
                <a:latin typeface="맑은 고딕"/>
                <a:cs typeface="맑은 고딕"/>
              </a:rPr>
              <a:t>이상 </a:t>
            </a:r>
            <a:r>
              <a:rPr sz="1800" spc="-10" dirty="0">
                <a:latin typeface="맑은 고딕"/>
                <a:cs typeface="맑은 고딕"/>
              </a:rPr>
              <a:t>document.write() </a:t>
            </a:r>
            <a:r>
              <a:rPr sz="1800" dirty="0">
                <a:latin typeface="맑은 고딕"/>
                <a:cs typeface="맑은 고딕"/>
              </a:rPr>
              <a:t>할 수</a:t>
            </a:r>
            <a:r>
              <a:rPr sz="1800" spc="7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79776" y="4919471"/>
            <a:ext cx="5401310" cy="127762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현재 HTML 페이지의 내용을 지우고 다시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시작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283210" marR="156972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document.open();  </a:t>
            </a:r>
            <a:r>
              <a:rPr sz="1100" spc="-5" dirty="0">
                <a:latin typeface="맑은 고딕"/>
                <a:cs typeface="맑은 고딕"/>
              </a:rPr>
              <a:t>document.write(“&lt;html&gt;&lt;head&gt;...&lt;body&gt;안녕하세요.”);  document.write(“.......”);  document.write(“&lt;/body&gt;&lt;/html&gt;”);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document.close();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942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6–4 </a:t>
            </a:r>
            <a:r>
              <a:rPr sz="1800" dirty="0"/>
              <a:t>링크의 </a:t>
            </a:r>
            <a:r>
              <a:rPr sz="1800" spc="-10" dirty="0"/>
              <a:t>href에 </a:t>
            </a:r>
            <a:r>
              <a:rPr sz="1800" dirty="0"/>
              <a:t>자바스크립트 코드</a:t>
            </a:r>
            <a:r>
              <a:rPr sz="1800" spc="-35" dirty="0"/>
              <a:t> </a:t>
            </a:r>
            <a:r>
              <a:rPr sz="1800" dirty="0"/>
              <a:t>작성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52615" y="2487167"/>
            <a:ext cx="2103119" cy="1969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55292" y="2485644"/>
            <a:ext cx="4395470" cy="2463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&lt;head&gt;&lt;title&gt;URL에 자바스크립트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&lt;h3&gt;링크의 </a:t>
            </a:r>
            <a:r>
              <a:rPr sz="1400" spc="-15" dirty="0">
                <a:latin typeface="맑은 고딕"/>
                <a:cs typeface="맑은 고딕"/>
              </a:rPr>
              <a:t>href에 </a:t>
            </a:r>
            <a:r>
              <a:rPr sz="1400" spc="-10" dirty="0">
                <a:latin typeface="맑은 고딕"/>
                <a:cs typeface="맑은 고딕"/>
              </a:rPr>
              <a:t>자바스크립트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작성&lt;/h3&gt;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&lt;a</a:t>
            </a:r>
            <a:r>
              <a:rPr sz="1400" spc="-10" dirty="0">
                <a:latin typeface="맑은 고딕"/>
                <a:cs typeface="맑은 고딕"/>
              </a:rPr>
              <a:t> href="</a:t>
            </a:r>
            <a:r>
              <a:rPr sz="1400" b="1" spc="-10" dirty="0">
                <a:latin typeface="맑은 고딕"/>
                <a:cs typeface="맑은 고딕"/>
              </a:rPr>
              <a:t>javascript:alert('클릭하셨어요?')</a:t>
            </a:r>
            <a:r>
              <a:rPr sz="1400" spc="-10" dirty="0">
                <a:latin typeface="맑은 고딕"/>
                <a:cs typeface="맑은 고딕"/>
              </a:rPr>
              <a:t>"&gt;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클릭해보세요&lt;/a&gt;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52359" y="3745991"/>
            <a:ext cx="2292096" cy="12161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24243" y="3945635"/>
            <a:ext cx="835660" cy="287020"/>
          </a:xfrm>
          <a:custGeom>
            <a:avLst/>
            <a:gdLst/>
            <a:ahLst/>
            <a:cxnLst/>
            <a:rect l="l" t="t" r="r" b="b"/>
            <a:pathLst>
              <a:path w="835659" h="287020">
                <a:moveTo>
                  <a:pt x="0" y="143256"/>
                </a:moveTo>
                <a:lnTo>
                  <a:pt x="21287" y="97974"/>
                </a:lnTo>
                <a:lnTo>
                  <a:pt x="80564" y="58649"/>
                </a:lnTo>
                <a:lnTo>
                  <a:pt x="122301" y="41957"/>
                </a:lnTo>
                <a:lnTo>
                  <a:pt x="170956" y="27639"/>
                </a:lnTo>
                <a:lnTo>
                  <a:pt x="225670" y="15989"/>
                </a:lnTo>
                <a:lnTo>
                  <a:pt x="285585" y="7303"/>
                </a:lnTo>
                <a:lnTo>
                  <a:pt x="349840" y="1874"/>
                </a:lnTo>
                <a:lnTo>
                  <a:pt x="417575" y="0"/>
                </a:lnTo>
                <a:lnTo>
                  <a:pt x="485311" y="1874"/>
                </a:lnTo>
                <a:lnTo>
                  <a:pt x="549566" y="7303"/>
                </a:lnTo>
                <a:lnTo>
                  <a:pt x="609481" y="15989"/>
                </a:lnTo>
                <a:lnTo>
                  <a:pt x="664195" y="27639"/>
                </a:lnTo>
                <a:lnTo>
                  <a:pt x="712851" y="41957"/>
                </a:lnTo>
                <a:lnTo>
                  <a:pt x="754587" y="58649"/>
                </a:lnTo>
                <a:lnTo>
                  <a:pt x="788545" y="77420"/>
                </a:lnTo>
                <a:lnTo>
                  <a:pt x="829686" y="120018"/>
                </a:lnTo>
                <a:lnTo>
                  <a:pt x="835151" y="143256"/>
                </a:lnTo>
                <a:lnTo>
                  <a:pt x="829686" y="166493"/>
                </a:lnTo>
                <a:lnTo>
                  <a:pt x="788545" y="209091"/>
                </a:lnTo>
                <a:lnTo>
                  <a:pt x="754587" y="227862"/>
                </a:lnTo>
                <a:lnTo>
                  <a:pt x="712850" y="244554"/>
                </a:lnTo>
                <a:lnTo>
                  <a:pt x="664195" y="258872"/>
                </a:lnTo>
                <a:lnTo>
                  <a:pt x="609481" y="270522"/>
                </a:lnTo>
                <a:lnTo>
                  <a:pt x="549566" y="279208"/>
                </a:lnTo>
                <a:lnTo>
                  <a:pt x="485311" y="284637"/>
                </a:lnTo>
                <a:lnTo>
                  <a:pt x="417575" y="286512"/>
                </a:lnTo>
                <a:lnTo>
                  <a:pt x="349840" y="284637"/>
                </a:lnTo>
                <a:lnTo>
                  <a:pt x="285585" y="279208"/>
                </a:lnTo>
                <a:lnTo>
                  <a:pt x="225670" y="270522"/>
                </a:lnTo>
                <a:lnTo>
                  <a:pt x="170956" y="258872"/>
                </a:lnTo>
                <a:lnTo>
                  <a:pt x="122300" y="244554"/>
                </a:lnTo>
                <a:lnTo>
                  <a:pt x="80564" y="227862"/>
                </a:lnTo>
                <a:lnTo>
                  <a:pt x="46606" y="209091"/>
                </a:lnTo>
                <a:lnTo>
                  <a:pt x="5465" y="166493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17308" y="4231004"/>
            <a:ext cx="546100" cy="335915"/>
          </a:xfrm>
          <a:custGeom>
            <a:avLst/>
            <a:gdLst/>
            <a:ahLst/>
            <a:cxnLst/>
            <a:rect l="l" t="t" r="r" b="b"/>
            <a:pathLst>
              <a:path w="546100" h="335914">
                <a:moveTo>
                  <a:pt x="473964" y="260096"/>
                </a:moveTo>
                <a:lnTo>
                  <a:pt x="470618" y="291743"/>
                </a:lnTo>
                <a:lnTo>
                  <a:pt x="483235" y="292989"/>
                </a:lnTo>
                <a:lnTo>
                  <a:pt x="481965" y="305562"/>
                </a:lnTo>
                <a:lnTo>
                  <a:pt x="469158" y="305562"/>
                </a:lnTo>
                <a:lnTo>
                  <a:pt x="465963" y="335788"/>
                </a:lnTo>
                <a:lnTo>
                  <a:pt x="545719" y="305943"/>
                </a:lnTo>
                <a:lnTo>
                  <a:pt x="545122" y="305562"/>
                </a:lnTo>
                <a:lnTo>
                  <a:pt x="481965" y="305562"/>
                </a:lnTo>
                <a:lnTo>
                  <a:pt x="469290" y="304311"/>
                </a:lnTo>
                <a:lnTo>
                  <a:pt x="543165" y="304311"/>
                </a:lnTo>
                <a:lnTo>
                  <a:pt x="473964" y="260096"/>
                </a:lnTo>
                <a:close/>
              </a:path>
              <a:path w="546100" h="335914">
                <a:moveTo>
                  <a:pt x="470618" y="291743"/>
                </a:moveTo>
                <a:lnTo>
                  <a:pt x="469290" y="304311"/>
                </a:lnTo>
                <a:lnTo>
                  <a:pt x="481965" y="305562"/>
                </a:lnTo>
                <a:lnTo>
                  <a:pt x="483235" y="292989"/>
                </a:lnTo>
                <a:lnTo>
                  <a:pt x="470618" y="291743"/>
                </a:lnTo>
                <a:close/>
              </a:path>
              <a:path w="546100" h="335914">
                <a:moveTo>
                  <a:pt x="12446" y="0"/>
                </a:moveTo>
                <a:lnTo>
                  <a:pt x="0" y="2286"/>
                </a:lnTo>
                <a:lnTo>
                  <a:pt x="6350" y="36957"/>
                </a:lnTo>
                <a:lnTo>
                  <a:pt x="13716" y="71120"/>
                </a:lnTo>
                <a:lnTo>
                  <a:pt x="28321" y="121031"/>
                </a:lnTo>
                <a:lnTo>
                  <a:pt x="50038" y="167259"/>
                </a:lnTo>
                <a:lnTo>
                  <a:pt x="81788" y="208280"/>
                </a:lnTo>
                <a:lnTo>
                  <a:pt x="126365" y="242062"/>
                </a:lnTo>
                <a:lnTo>
                  <a:pt x="168401" y="259715"/>
                </a:lnTo>
                <a:lnTo>
                  <a:pt x="207137" y="270256"/>
                </a:lnTo>
                <a:lnTo>
                  <a:pt x="250444" y="279019"/>
                </a:lnTo>
                <a:lnTo>
                  <a:pt x="312293" y="288417"/>
                </a:lnTo>
                <a:lnTo>
                  <a:pt x="405892" y="298704"/>
                </a:lnTo>
                <a:lnTo>
                  <a:pt x="462788" y="303657"/>
                </a:lnTo>
                <a:lnTo>
                  <a:pt x="469290" y="304311"/>
                </a:lnTo>
                <a:lnTo>
                  <a:pt x="470618" y="291743"/>
                </a:lnTo>
                <a:lnTo>
                  <a:pt x="463931" y="291084"/>
                </a:lnTo>
                <a:lnTo>
                  <a:pt x="376555" y="283083"/>
                </a:lnTo>
                <a:lnTo>
                  <a:pt x="345313" y="279654"/>
                </a:lnTo>
                <a:lnTo>
                  <a:pt x="313817" y="275844"/>
                </a:lnTo>
                <a:lnTo>
                  <a:pt x="283718" y="271526"/>
                </a:lnTo>
                <a:lnTo>
                  <a:pt x="282956" y="271526"/>
                </a:lnTo>
                <a:lnTo>
                  <a:pt x="252602" y="266573"/>
                </a:lnTo>
                <a:lnTo>
                  <a:pt x="252730" y="266573"/>
                </a:lnTo>
                <a:lnTo>
                  <a:pt x="223774" y="260985"/>
                </a:lnTo>
                <a:lnTo>
                  <a:pt x="209931" y="257937"/>
                </a:lnTo>
                <a:lnTo>
                  <a:pt x="210185" y="257937"/>
                </a:lnTo>
                <a:lnTo>
                  <a:pt x="196850" y="254635"/>
                </a:lnTo>
                <a:lnTo>
                  <a:pt x="184502" y="251333"/>
                </a:lnTo>
                <a:lnTo>
                  <a:pt x="184276" y="251333"/>
                </a:lnTo>
                <a:lnTo>
                  <a:pt x="172614" y="247650"/>
                </a:lnTo>
                <a:lnTo>
                  <a:pt x="172466" y="247650"/>
                </a:lnTo>
                <a:lnTo>
                  <a:pt x="161036" y="243713"/>
                </a:lnTo>
                <a:lnTo>
                  <a:pt x="150495" y="239649"/>
                </a:lnTo>
                <a:lnTo>
                  <a:pt x="141536" y="235585"/>
                </a:lnTo>
                <a:lnTo>
                  <a:pt x="141350" y="235585"/>
                </a:lnTo>
                <a:lnTo>
                  <a:pt x="133061" y="231140"/>
                </a:lnTo>
                <a:lnTo>
                  <a:pt x="117574" y="221488"/>
                </a:lnTo>
                <a:lnTo>
                  <a:pt x="117348" y="221488"/>
                </a:lnTo>
                <a:lnTo>
                  <a:pt x="102997" y="210566"/>
                </a:lnTo>
                <a:lnTo>
                  <a:pt x="90968" y="199517"/>
                </a:lnTo>
                <a:lnTo>
                  <a:pt x="90550" y="199136"/>
                </a:lnTo>
                <a:lnTo>
                  <a:pt x="79375" y="186944"/>
                </a:lnTo>
                <a:lnTo>
                  <a:pt x="69986" y="174625"/>
                </a:lnTo>
                <a:lnTo>
                  <a:pt x="69850" y="174625"/>
                </a:lnTo>
                <a:lnTo>
                  <a:pt x="60833" y="160528"/>
                </a:lnTo>
                <a:lnTo>
                  <a:pt x="53366" y="146939"/>
                </a:lnTo>
                <a:lnTo>
                  <a:pt x="53213" y="146939"/>
                </a:lnTo>
                <a:lnTo>
                  <a:pt x="46402" y="132080"/>
                </a:lnTo>
                <a:lnTo>
                  <a:pt x="40358" y="116713"/>
                </a:lnTo>
                <a:lnTo>
                  <a:pt x="40299" y="116459"/>
                </a:lnTo>
                <a:lnTo>
                  <a:pt x="35011" y="100965"/>
                </a:lnTo>
                <a:lnTo>
                  <a:pt x="34977" y="100711"/>
                </a:lnTo>
                <a:lnTo>
                  <a:pt x="30300" y="84836"/>
                </a:lnTo>
                <a:lnTo>
                  <a:pt x="26066" y="68326"/>
                </a:lnTo>
                <a:lnTo>
                  <a:pt x="18823" y="34544"/>
                </a:lnTo>
                <a:lnTo>
                  <a:pt x="12446" y="0"/>
                </a:lnTo>
                <a:close/>
              </a:path>
              <a:path w="546100" h="335914">
                <a:moveTo>
                  <a:pt x="282829" y="271399"/>
                </a:moveTo>
                <a:lnTo>
                  <a:pt x="283718" y="271526"/>
                </a:lnTo>
                <a:lnTo>
                  <a:pt x="282829" y="271399"/>
                </a:lnTo>
                <a:close/>
              </a:path>
              <a:path w="546100" h="335914">
                <a:moveTo>
                  <a:pt x="184023" y="251206"/>
                </a:moveTo>
                <a:lnTo>
                  <a:pt x="184276" y="251333"/>
                </a:lnTo>
                <a:lnTo>
                  <a:pt x="184502" y="251333"/>
                </a:lnTo>
                <a:lnTo>
                  <a:pt x="184023" y="251206"/>
                </a:lnTo>
                <a:close/>
              </a:path>
              <a:path w="546100" h="335914">
                <a:moveTo>
                  <a:pt x="172212" y="247523"/>
                </a:moveTo>
                <a:lnTo>
                  <a:pt x="172466" y="247650"/>
                </a:lnTo>
                <a:lnTo>
                  <a:pt x="172614" y="247650"/>
                </a:lnTo>
                <a:lnTo>
                  <a:pt x="172212" y="247523"/>
                </a:lnTo>
                <a:close/>
              </a:path>
              <a:path w="546100" h="335914">
                <a:moveTo>
                  <a:pt x="150592" y="239649"/>
                </a:moveTo>
                <a:lnTo>
                  <a:pt x="150875" y="239776"/>
                </a:lnTo>
                <a:lnTo>
                  <a:pt x="150592" y="239649"/>
                </a:lnTo>
                <a:close/>
              </a:path>
              <a:path w="546100" h="335914">
                <a:moveTo>
                  <a:pt x="140970" y="235331"/>
                </a:moveTo>
                <a:lnTo>
                  <a:pt x="141350" y="235585"/>
                </a:lnTo>
                <a:lnTo>
                  <a:pt x="141536" y="235585"/>
                </a:lnTo>
                <a:lnTo>
                  <a:pt x="140970" y="235331"/>
                </a:lnTo>
                <a:close/>
              </a:path>
              <a:path w="546100" h="335914">
                <a:moveTo>
                  <a:pt x="132588" y="230886"/>
                </a:moveTo>
                <a:lnTo>
                  <a:pt x="132969" y="231140"/>
                </a:lnTo>
                <a:lnTo>
                  <a:pt x="132588" y="230886"/>
                </a:lnTo>
                <a:close/>
              </a:path>
              <a:path w="546100" h="335914">
                <a:moveTo>
                  <a:pt x="116967" y="221107"/>
                </a:moveTo>
                <a:lnTo>
                  <a:pt x="117348" y="221488"/>
                </a:lnTo>
                <a:lnTo>
                  <a:pt x="117574" y="221488"/>
                </a:lnTo>
                <a:lnTo>
                  <a:pt x="116967" y="221107"/>
                </a:lnTo>
                <a:close/>
              </a:path>
              <a:path w="546100" h="335914">
                <a:moveTo>
                  <a:pt x="103087" y="210566"/>
                </a:moveTo>
                <a:lnTo>
                  <a:pt x="103505" y="210947"/>
                </a:lnTo>
                <a:lnTo>
                  <a:pt x="103087" y="210566"/>
                </a:lnTo>
                <a:close/>
              </a:path>
              <a:path w="546100" h="335914">
                <a:moveTo>
                  <a:pt x="90741" y="199309"/>
                </a:moveTo>
                <a:lnTo>
                  <a:pt x="90932" y="199517"/>
                </a:lnTo>
                <a:lnTo>
                  <a:pt x="90741" y="199309"/>
                </a:lnTo>
                <a:close/>
              </a:path>
              <a:path w="546100" h="335914">
                <a:moveTo>
                  <a:pt x="90581" y="199136"/>
                </a:moveTo>
                <a:lnTo>
                  <a:pt x="90741" y="199309"/>
                </a:lnTo>
                <a:lnTo>
                  <a:pt x="90581" y="199136"/>
                </a:lnTo>
                <a:close/>
              </a:path>
              <a:path w="546100" h="335914">
                <a:moveTo>
                  <a:pt x="79462" y="186944"/>
                </a:moveTo>
                <a:lnTo>
                  <a:pt x="79756" y="187325"/>
                </a:lnTo>
                <a:lnTo>
                  <a:pt x="79462" y="186944"/>
                </a:lnTo>
                <a:close/>
              </a:path>
              <a:path w="546100" h="335914">
                <a:moveTo>
                  <a:pt x="69596" y="174117"/>
                </a:moveTo>
                <a:lnTo>
                  <a:pt x="69850" y="174625"/>
                </a:lnTo>
                <a:lnTo>
                  <a:pt x="69986" y="174625"/>
                </a:lnTo>
                <a:lnTo>
                  <a:pt x="69596" y="174117"/>
                </a:lnTo>
                <a:close/>
              </a:path>
              <a:path w="546100" h="335914">
                <a:moveTo>
                  <a:pt x="60876" y="160528"/>
                </a:moveTo>
                <a:lnTo>
                  <a:pt x="61087" y="160909"/>
                </a:lnTo>
                <a:lnTo>
                  <a:pt x="60876" y="160528"/>
                </a:lnTo>
                <a:close/>
              </a:path>
              <a:path w="546100" h="335914">
                <a:moveTo>
                  <a:pt x="53086" y="146431"/>
                </a:moveTo>
                <a:lnTo>
                  <a:pt x="53213" y="146939"/>
                </a:lnTo>
                <a:lnTo>
                  <a:pt x="53366" y="146939"/>
                </a:lnTo>
                <a:lnTo>
                  <a:pt x="53086" y="146431"/>
                </a:lnTo>
                <a:close/>
              </a:path>
              <a:path w="546100" h="335914">
                <a:moveTo>
                  <a:pt x="46227" y="131699"/>
                </a:moveTo>
                <a:lnTo>
                  <a:pt x="46355" y="132080"/>
                </a:lnTo>
                <a:lnTo>
                  <a:pt x="46227" y="131699"/>
                </a:lnTo>
                <a:close/>
              </a:path>
              <a:path w="546100" h="335914">
                <a:moveTo>
                  <a:pt x="40299" y="116459"/>
                </a:moveTo>
                <a:lnTo>
                  <a:pt x="40386" y="116713"/>
                </a:lnTo>
                <a:lnTo>
                  <a:pt x="40299" y="116459"/>
                </a:lnTo>
                <a:close/>
              </a:path>
              <a:path w="546100" h="335914">
                <a:moveTo>
                  <a:pt x="34977" y="100711"/>
                </a:moveTo>
                <a:lnTo>
                  <a:pt x="35051" y="100965"/>
                </a:lnTo>
                <a:lnTo>
                  <a:pt x="34977" y="100711"/>
                </a:lnTo>
                <a:close/>
              </a:path>
              <a:path w="546100" h="335914">
                <a:moveTo>
                  <a:pt x="30225" y="84582"/>
                </a:moveTo>
                <a:lnTo>
                  <a:pt x="30225" y="84836"/>
                </a:lnTo>
                <a:lnTo>
                  <a:pt x="30225" y="84582"/>
                </a:lnTo>
                <a:close/>
              </a:path>
              <a:path w="546100" h="335914">
                <a:moveTo>
                  <a:pt x="26134" y="68199"/>
                </a:moveTo>
                <a:close/>
              </a:path>
              <a:path w="546100" h="335914">
                <a:moveTo>
                  <a:pt x="18796" y="34417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74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8-9 HTML </a:t>
            </a:r>
            <a:r>
              <a:rPr sz="1800" dirty="0"/>
              <a:t>문서 작성 연습 페이지</a:t>
            </a:r>
            <a:r>
              <a:rPr sz="1800" spc="-50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110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04188" y="1577339"/>
            <a:ext cx="4968240" cy="5078095"/>
          </a:xfrm>
          <a:custGeom>
            <a:avLst/>
            <a:gdLst/>
            <a:ahLst/>
            <a:cxnLst/>
            <a:rect l="l" t="t" r="r" b="b"/>
            <a:pathLst>
              <a:path w="4968240" h="5078095">
                <a:moveTo>
                  <a:pt x="0" y="5077968"/>
                </a:moveTo>
                <a:lnTo>
                  <a:pt x="4968240" y="5077968"/>
                </a:lnTo>
                <a:lnTo>
                  <a:pt x="4968240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04188" y="1577339"/>
            <a:ext cx="4968240" cy="5078095"/>
          </a:xfrm>
          <a:custGeom>
            <a:avLst/>
            <a:gdLst/>
            <a:ahLst/>
            <a:cxnLst/>
            <a:rect l="l" t="t" r="r" b="b"/>
            <a:pathLst>
              <a:path w="4968240" h="5078095">
                <a:moveTo>
                  <a:pt x="0" y="5077968"/>
                </a:moveTo>
                <a:lnTo>
                  <a:pt x="4968240" y="5077968"/>
                </a:lnTo>
                <a:lnTo>
                  <a:pt x="4968240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582038" y="1605229"/>
            <a:ext cx="468693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&lt;head&gt;&lt;title&gt;HTML </a:t>
            </a:r>
            <a:r>
              <a:rPr sz="1200" dirty="0">
                <a:latin typeface="맑은 고딕"/>
                <a:cs typeface="맑은 고딕"/>
              </a:rPr>
              <a:t>문서 작성기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만들기&lt;/title&gt;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win=null;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showHTML()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if(win </a:t>
            </a:r>
            <a:r>
              <a:rPr sz="1200" dirty="0">
                <a:latin typeface="맑은 고딕"/>
                <a:cs typeface="맑은 고딕"/>
              </a:rPr>
              <a:t>== </a:t>
            </a:r>
            <a:r>
              <a:rPr sz="1200" spc="-5" dirty="0">
                <a:latin typeface="맑은 고딕"/>
                <a:cs typeface="맑은 고딕"/>
              </a:rPr>
              <a:t>null ||</a:t>
            </a:r>
            <a:r>
              <a:rPr sz="1200" spc="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win.closed)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win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window.open</a:t>
            </a:r>
            <a:r>
              <a:rPr sz="1200" spc="-10" dirty="0">
                <a:latin typeface="맑은 고딕"/>
                <a:cs typeface="맑은 고딕"/>
              </a:rPr>
              <a:t>("", </a:t>
            </a:r>
            <a:r>
              <a:rPr sz="1200" spc="-15" dirty="0">
                <a:latin typeface="맑은 고딕"/>
                <a:cs typeface="맑은 고딕"/>
              </a:rPr>
              <a:t>"outWin",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"width=300,height=200");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92405" marR="937894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textArea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5" dirty="0">
                <a:latin typeface="맑은 고딕"/>
                <a:cs typeface="맑은 고딕"/>
              </a:rPr>
              <a:t>document.getElementById("srcText");  </a:t>
            </a:r>
            <a:r>
              <a:rPr sz="1200" spc="-5" dirty="0">
                <a:latin typeface="맑은 고딕"/>
                <a:cs typeface="맑은 고딕"/>
              </a:rPr>
              <a:t>win.document.</a:t>
            </a:r>
            <a:r>
              <a:rPr sz="1200" b="1" spc="-5" dirty="0">
                <a:latin typeface="맑은 고딕"/>
                <a:cs typeface="맑은 고딕"/>
              </a:rPr>
              <a:t>open()</a:t>
            </a:r>
            <a:r>
              <a:rPr sz="1200" spc="-5" dirty="0">
                <a:latin typeface="맑은 고딕"/>
                <a:cs typeface="맑은 고딕"/>
              </a:rPr>
              <a:t>;  win.document.</a:t>
            </a:r>
            <a:r>
              <a:rPr sz="1200" b="1" spc="-5" dirty="0">
                <a:latin typeface="맑은 고딕"/>
                <a:cs typeface="맑은 고딕"/>
              </a:rPr>
              <a:t>write(textArea.value)</a:t>
            </a:r>
            <a:r>
              <a:rPr sz="1200" spc="-5" dirty="0">
                <a:latin typeface="맑은 고딕"/>
                <a:cs typeface="맑은 고딕"/>
              </a:rPr>
              <a:t>;  win.document.</a:t>
            </a:r>
            <a:r>
              <a:rPr sz="1200" b="1" spc="-5" dirty="0">
                <a:latin typeface="맑은 고딕"/>
                <a:cs typeface="맑은 고딕"/>
              </a:rPr>
              <a:t>close()</a:t>
            </a:r>
            <a:r>
              <a:rPr sz="1200" spc="-5" dirty="0">
                <a:latin typeface="맑은 고딕"/>
                <a:cs typeface="맑은 고딕"/>
              </a:rPr>
              <a:t>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&lt;h3&gt;HTML </a:t>
            </a:r>
            <a:r>
              <a:rPr sz="1200" dirty="0">
                <a:latin typeface="맑은 고딕"/>
                <a:cs typeface="맑은 고딕"/>
              </a:rPr>
              <a:t>문서 작성기 만들기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&lt;p&gt;아래에 HTML 문서를 작성하고 버튼을 </a:t>
            </a:r>
            <a:r>
              <a:rPr sz="1200" dirty="0">
                <a:latin typeface="맑은 고딕"/>
                <a:cs typeface="맑은 고딕"/>
              </a:rPr>
              <a:t>클릭해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보세요.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새 윈도우에 </a:t>
            </a:r>
            <a:r>
              <a:rPr sz="1200" spc="-5" dirty="0">
                <a:latin typeface="맑은 고딕"/>
                <a:cs typeface="맑은 고딕"/>
              </a:rPr>
              <a:t>HTML </a:t>
            </a:r>
            <a:r>
              <a:rPr sz="1200" dirty="0">
                <a:latin typeface="맑은 고딕"/>
                <a:cs typeface="맑은 고딕"/>
              </a:rPr>
              <a:t>문서가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출력됩니다.&lt;/p&gt;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&lt;textarea </a:t>
            </a:r>
            <a:r>
              <a:rPr sz="1200" spc="-30" dirty="0">
                <a:latin typeface="맑은 고딕"/>
                <a:cs typeface="맑은 고딕"/>
              </a:rPr>
              <a:t>id="srcText" </a:t>
            </a:r>
            <a:r>
              <a:rPr sz="1200" spc="-5" dirty="0">
                <a:latin typeface="맑은 고딕"/>
                <a:cs typeface="맑은 고딕"/>
              </a:rPr>
              <a:t>rows="10"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cols="50"&gt;&lt;/textarea&gt;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&lt;button </a:t>
            </a:r>
            <a:r>
              <a:rPr sz="1200" b="1" spc="-5" dirty="0">
                <a:latin typeface="맑은 고딕"/>
                <a:cs typeface="맑은 고딕"/>
              </a:rPr>
              <a:t>onclick="showHTML()"&gt;HTML </a:t>
            </a:r>
            <a:r>
              <a:rPr sz="1200" b="1" dirty="0">
                <a:latin typeface="맑은 고딕"/>
                <a:cs typeface="맑은 고딕"/>
              </a:rPr>
              <a:t>문서</a:t>
            </a:r>
            <a:r>
              <a:rPr sz="1200" b="1" spc="-3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출력하기&lt;/button&gt;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71488" y="905255"/>
            <a:ext cx="2926079" cy="4636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87311" y="5308346"/>
            <a:ext cx="1234440" cy="745490"/>
          </a:xfrm>
          <a:custGeom>
            <a:avLst/>
            <a:gdLst/>
            <a:ahLst/>
            <a:cxnLst/>
            <a:rect l="l" t="t" r="r" b="b"/>
            <a:pathLst>
              <a:path w="1234440" h="745489">
                <a:moveTo>
                  <a:pt x="1160780" y="303021"/>
                </a:moveTo>
                <a:lnTo>
                  <a:pt x="73660" y="303021"/>
                </a:lnTo>
                <a:lnTo>
                  <a:pt x="45005" y="308811"/>
                </a:lnTo>
                <a:lnTo>
                  <a:pt x="21589" y="324597"/>
                </a:lnTo>
                <a:lnTo>
                  <a:pt x="5794" y="348011"/>
                </a:lnTo>
                <a:lnTo>
                  <a:pt x="0" y="376681"/>
                </a:lnTo>
                <a:lnTo>
                  <a:pt x="0" y="671321"/>
                </a:lnTo>
                <a:lnTo>
                  <a:pt x="5794" y="699992"/>
                </a:lnTo>
                <a:lnTo>
                  <a:pt x="21590" y="723406"/>
                </a:lnTo>
                <a:lnTo>
                  <a:pt x="45005" y="739192"/>
                </a:lnTo>
                <a:lnTo>
                  <a:pt x="73660" y="744981"/>
                </a:lnTo>
                <a:lnTo>
                  <a:pt x="1160780" y="744981"/>
                </a:lnTo>
                <a:lnTo>
                  <a:pt x="1189434" y="739192"/>
                </a:lnTo>
                <a:lnTo>
                  <a:pt x="1212850" y="723406"/>
                </a:lnTo>
                <a:lnTo>
                  <a:pt x="1228645" y="699992"/>
                </a:lnTo>
                <a:lnTo>
                  <a:pt x="1234440" y="671321"/>
                </a:lnTo>
                <a:lnTo>
                  <a:pt x="1234440" y="376681"/>
                </a:lnTo>
                <a:lnTo>
                  <a:pt x="1228645" y="348011"/>
                </a:lnTo>
                <a:lnTo>
                  <a:pt x="1212850" y="324597"/>
                </a:lnTo>
                <a:lnTo>
                  <a:pt x="1189434" y="308811"/>
                </a:lnTo>
                <a:lnTo>
                  <a:pt x="1160780" y="303021"/>
                </a:lnTo>
                <a:close/>
              </a:path>
              <a:path w="1234440" h="745489">
                <a:moveTo>
                  <a:pt x="443611" y="0"/>
                </a:moveTo>
                <a:lnTo>
                  <a:pt x="205740" y="303021"/>
                </a:lnTo>
                <a:lnTo>
                  <a:pt x="514350" y="303021"/>
                </a:lnTo>
                <a:lnTo>
                  <a:pt x="44361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87311" y="5308346"/>
            <a:ext cx="1234440" cy="745490"/>
          </a:xfrm>
          <a:custGeom>
            <a:avLst/>
            <a:gdLst/>
            <a:ahLst/>
            <a:cxnLst/>
            <a:rect l="l" t="t" r="r" b="b"/>
            <a:pathLst>
              <a:path w="1234440" h="745489">
                <a:moveTo>
                  <a:pt x="0" y="376681"/>
                </a:moveTo>
                <a:lnTo>
                  <a:pt x="5794" y="348011"/>
                </a:lnTo>
                <a:lnTo>
                  <a:pt x="21589" y="324597"/>
                </a:lnTo>
                <a:lnTo>
                  <a:pt x="45005" y="308811"/>
                </a:lnTo>
                <a:lnTo>
                  <a:pt x="73660" y="303021"/>
                </a:lnTo>
                <a:lnTo>
                  <a:pt x="205740" y="303021"/>
                </a:lnTo>
                <a:lnTo>
                  <a:pt x="443611" y="0"/>
                </a:lnTo>
                <a:lnTo>
                  <a:pt x="514350" y="303021"/>
                </a:lnTo>
                <a:lnTo>
                  <a:pt x="1160780" y="303021"/>
                </a:lnTo>
                <a:lnTo>
                  <a:pt x="1189434" y="308811"/>
                </a:lnTo>
                <a:lnTo>
                  <a:pt x="1212850" y="324597"/>
                </a:lnTo>
                <a:lnTo>
                  <a:pt x="1228645" y="348011"/>
                </a:lnTo>
                <a:lnTo>
                  <a:pt x="1234440" y="376681"/>
                </a:lnTo>
                <a:lnTo>
                  <a:pt x="1234440" y="487171"/>
                </a:lnTo>
                <a:lnTo>
                  <a:pt x="1234440" y="671321"/>
                </a:lnTo>
                <a:lnTo>
                  <a:pt x="1228645" y="699992"/>
                </a:lnTo>
                <a:lnTo>
                  <a:pt x="1212850" y="723406"/>
                </a:lnTo>
                <a:lnTo>
                  <a:pt x="1189434" y="739192"/>
                </a:lnTo>
                <a:lnTo>
                  <a:pt x="1160780" y="744981"/>
                </a:lnTo>
                <a:lnTo>
                  <a:pt x="514350" y="744981"/>
                </a:lnTo>
                <a:lnTo>
                  <a:pt x="205740" y="744981"/>
                </a:lnTo>
                <a:lnTo>
                  <a:pt x="73660" y="744981"/>
                </a:lnTo>
                <a:lnTo>
                  <a:pt x="45005" y="739192"/>
                </a:lnTo>
                <a:lnTo>
                  <a:pt x="21590" y="723406"/>
                </a:lnTo>
                <a:lnTo>
                  <a:pt x="5794" y="699992"/>
                </a:lnTo>
                <a:lnTo>
                  <a:pt x="0" y="671321"/>
                </a:lnTo>
                <a:lnTo>
                  <a:pt x="0" y="487171"/>
                </a:lnTo>
                <a:lnTo>
                  <a:pt x="0" y="37668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789166" y="5665723"/>
            <a:ext cx="96456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0" dirty="0">
                <a:latin typeface="맑은 고딕"/>
                <a:cs typeface="맑은 고딕"/>
              </a:rPr>
              <a:t>버튼을</a:t>
            </a:r>
            <a:r>
              <a:rPr sz="1000" spc="-9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클릭하면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새 윈도우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34528" y="4806696"/>
            <a:ext cx="2304287" cy="2023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문서의 동적</a:t>
            </a:r>
            <a:r>
              <a:rPr sz="1800" spc="-95" dirty="0"/>
              <a:t> </a:t>
            </a:r>
            <a:r>
              <a:rPr sz="1800" dirty="0"/>
              <a:t>구성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25472" y="1480536"/>
            <a:ext cx="5678170" cy="5664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0" dirty="0">
                <a:latin typeface="맑은 고딕"/>
                <a:cs typeface="맑은 고딕"/>
              </a:rPr>
              <a:t>DOM 객체 동적 생성:</a:t>
            </a:r>
            <a:r>
              <a:rPr sz="1600" spc="-4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document.createElement("태그이름")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200" dirty="0">
                <a:latin typeface="맑은 고딕"/>
                <a:cs typeface="맑은 고딕"/>
              </a:rPr>
              <a:t>태그이름의 DOM 객체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111</a:t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3040126" y="2066671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dirty="0">
                <a:latin typeface="맑은 고딕"/>
                <a:cs typeface="맑은 고딕"/>
              </a:rPr>
              <a:t>예)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5472" y="3430438"/>
            <a:ext cx="5770245" cy="1016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0" dirty="0">
                <a:latin typeface="맑은 고딕"/>
                <a:cs typeface="맑은 고딕"/>
              </a:rPr>
              <a:t>DOM 트리에</a:t>
            </a:r>
            <a:r>
              <a:rPr sz="1600" spc="-7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삽입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200" spc="-5" dirty="0">
                <a:latin typeface="맑은 고딕"/>
                <a:cs typeface="맑은 고딕"/>
              </a:rPr>
              <a:t>부모.appendChild(DOM객체);</a:t>
            </a:r>
            <a:endParaRPr sz="12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200" spc="-5" dirty="0">
                <a:latin typeface="맑은 고딕"/>
                <a:cs typeface="맑은 고딕"/>
              </a:rPr>
              <a:t>부모.insertBefore(DOM객체 [,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기준자식]);</a:t>
            </a:r>
            <a:endParaRPr sz="12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spc="-5" dirty="0">
                <a:latin typeface="맑은 고딕"/>
                <a:cs typeface="맑은 고딕"/>
              </a:rPr>
              <a:t>예) 생성한 &lt;div&gt; 태그를 </a:t>
            </a:r>
            <a:r>
              <a:rPr sz="1200" dirty="0">
                <a:latin typeface="맑은 고딕"/>
                <a:cs typeface="맑은 고딕"/>
              </a:rPr>
              <a:t>&lt;p </a:t>
            </a:r>
            <a:r>
              <a:rPr sz="1200" spc="-5" dirty="0">
                <a:latin typeface="맑은 고딕"/>
                <a:cs typeface="맑은 고딕"/>
              </a:rPr>
              <a:t>"id=p"&gt; 태그의 </a:t>
            </a:r>
            <a:r>
              <a:rPr sz="1200" dirty="0">
                <a:latin typeface="맑은 고딕"/>
                <a:cs typeface="맑은 고딕"/>
              </a:rPr>
              <a:t>마지막 </a:t>
            </a:r>
            <a:r>
              <a:rPr sz="1200" spc="-5" dirty="0">
                <a:latin typeface="맑은 고딕"/>
                <a:cs typeface="맑은 고딕"/>
              </a:rPr>
              <a:t>자식으로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추가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25472" y="5148564"/>
            <a:ext cx="5043170" cy="7861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객체의</a:t>
            </a:r>
            <a:r>
              <a:rPr sz="1600" spc="-6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삭제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removedObj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5" dirty="0">
                <a:latin typeface="맑은 고딕"/>
                <a:cs typeface="맑은 고딕"/>
              </a:rPr>
              <a:t> 부모.removeChild(떼어내고자하는자식객체);</a:t>
            </a:r>
            <a:endParaRPr sz="12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dirty="0">
                <a:latin typeface="맑은 고딕"/>
                <a:cs typeface="맑은 고딕"/>
              </a:rPr>
              <a:t>예)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61232" y="2191511"/>
            <a:ext cx="4572000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45"/>
              </a:spcBef>
            </a:pPr>
            <a:r>
              <a:rPr sz="1100" spc="-5" dirty="0">
                <a:latin typeface="맑은 고딕"/>
                <a:cs typeface="맑은 고딕"/>
              </a:rPr>
              <a:t>var newDIV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document.createElement("div");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61232" y="2551176"/>
            <a:ext cx="4572000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newDIV.innerHTML </a:t>
            </a:r>
            <a:r>
              <a:rPr sz="1100" dirty="0">
                <a:latin typeface="맑은 고딕"/>
                <a:cs typeface="맑은 고딕"/>
              </a:rPr>
              <a:t>= "새로 생성된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DIV입니다.";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1232" y="2880360"/>
            <a:ext cx="4572000" cy="4330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맑은 고딕"/>
                <a:cs typeface="맑은 고딕"/>
              </a:rPr>
              <a:t>newDIV.setAttribute("id",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"myDiv");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newDIV.style.backgroundColor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"yellow";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61232" y="4584191"/>
            <a:ext cx="4569460" cy="4298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19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9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p =</a:t>
            </a:r>
            <a:r>
              <a:rPr sz="1100" spc="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document.getElementById("p");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p.appendChild(newDiv);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21608" y="5873496"/>
            <a:ext cx="4608830" cy="6007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var myDiv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document.getElementById("myDiv");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parent =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myDiv.parentElement;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2426335" algn="l"/>
              </a:tabLst>
            </a:pPr>
            <a:r>
              <a:rPr sz="1100" spc="-5" dirty="0">
                <a:latin typeface="맑은 고딕"/>
                <a:cs typeface="맑은 고딕"/>
              </a:rPr>
              <a:t>parent.removeChild(myDiv);	// </a:t>
            </a:r>
            <a:r>
              <a:rPr sz="1100" dirty="0">
                <a:latin typeface="맑은 고딕"/>
                <a:cs typeface="맑은 고딕"/>
              </a:rPr>
              <a:t>부모에서 </a:t>
            </a:r>
            <a:r>
              <a:rPr sz="1100" spc="-5" dirty="0">
                <a:latin typeface="맑은 고딕"/>
                <a:cs typeface="맑은 고딕"/>
              </a:rPr>
              <a:t>myDiv </a:t>
            </a:r>
            <a:r>
              <a:rPr sz="1100" dirty="0">
                <a:latin typeface="맑은 고딕"/>
                <a:cs typeface="맑은 고딕"/>
              </a:rPr>
              <a:t>객체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삭제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626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&lt;div&gt; </a:t>
            </a:r>
            <a:r>
              <a:rPr sz="1800" dirty="0"/>
              <a:t>태그의 </a:t>
            </a:r>
            <a:r>
              <a:rPr sz="1800" spc="-5" dirty="0"/>
              <a:t>DOM </a:t>
            </a:r>
            <a:r>
              <a:rPr sz="1800" dirty="0"/>
              <a:t>객체 동적</a:t>
            </a:r>
            <a:r>
              <a:rPr sz="1800" spc="-70" dirty="0"/>
              <a:t> </a:t>
            </a:r>
            <a:r>
              <a:rPr sz="1800" dirty="0"/>
              <a:t>생성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15895" y="2398776"/>
            <a:ext cx="3743325" cy="856615"/>
          </a:xfrm>
          <a:custGeom>
            <a:avLst/>
            <a:gdLst/>
            <a:ahLst/>
            <a:cxnLst/>
            <a:rect l="l" t="t" r="r" b="b"/>
            <a:pathLst>
              <a:path w="3743325" h="856614">
                <a:moveTo>
                  <a:pt x="3690874" y="0"/>
                </a:moveTo>
                <a:lnTo>
                  <a:pt x="52070" y="0"/>
                </a:lnTo>
                <a:lnTo>
                  <a:pt x="31771" y="4081"/>
                </a:lnTo>
                <a:lnTo>
                  <a:pt x="15224" y="15224"/>
                </a:lnTo>
                <a:lnTo>
                  <a:pt x="4081" y="31771"/>
                </a:lnTo>
                <a:lnTo>
                  <a:pt x="0" y="52070"/>
                </a:lnTo>
                <a:lnTo>
                  <a:pt x="0" y="804418"/>
                </a:lnTo>
                <a:lnTo>
                  <a:pt x="4081" y="824716"/>
                </a:lnTo>
                <a:lnTo>
                  <a:pt x="15224" y="841263"/>
                </a:lnTo>
                <a:lnTo>
                  <a:pt x="31771" y="852406"/>
                </a:lnTo>
                <a:lnTo>
                  <a:pt x="52070" y="856488"/>
                </a:lnTo>
                <a:lnTo>
                  <a:pt x="3690874" y="856488"/>
                </a:lnTo>
                <a:lnTo>
                  <a:pt x="3711172" y="852406"/>
                </a:lnTo>
                <a:lnTo>
                  <a:pt x="3727719" y="841263"/>
                </a:lnTo>
                <a:lnTo>
                  <a:pt x="3738862" y="824716"/>
                </a:lnTo>
                <a:lnTo>
                  <a:pt x="3742944" y="804418"/>
                </a:lnTo>
                <a:lnTo>
                  <a:pt x="3742944" y="52070"/>
                </a:lnTo>
                <a:lnTo>
                  <a:pt x="3738862" y="31771"/>
                </a:lnTo>
                <a:lnTo>
                  <a:pt x="3727719" y="15224"/>
                </a:lnTo>
                <a:lnTo>
                  <a:pt x="3711172" y="4081"/>
                </a:lnTo>
                <a:lnTo>
                  <a:pt x="3690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5895" y="2398776"/>
            <a:ext cx="3743325" cy="856615"/>
          </a:xfrm>
          <a:custGeom>
            <a:avLst/>
            <a:gdLst/>
            <a:ahLst/>
            <a:cxnLst/>
            <a:rect l="l" t="t" r="r" b="b"/>
            <a:pathLst>
              <a:path w="3743325" h="856614">
                <a:moveTo>
                  <a:pt x="0" y="52070"/>
                </a:moveTo>
                <a:lnTo>
                  <a:pt x="4081" y="31771"/>
                </a:lnTo>
                <a:lnTo>
                  <a:pt x="15224" y="15224"/>
                </a:lnTo>
                <a:lnTo>
                  <a:pt x="31771" y="4081"/>
                </a:lnTo>
                <a:lnTo>
                  <a:pt x="52070" y="0"/>
                </a:lnTo>
                <a:lnTo>
                  <a:pt x="3690874" y="0"/>
                </a:lnTo>
                <a:lnTo>
                  <a:pt x="3711172" y="4081"/>
                </a:lnTo>
                <a:lnTo>
                  <a:pt x="3727719" y="15224"/>
                </a:lnTo>
                <a:lnTo>
                  <a:pt x="3738862" y="31771"/>
                </a:lnTo>
                <a:lnTo>
                  <a:pt x="3742944" y="52070"/>
                </a:lnTo>
                <a:lnTo>
                  <a:pt x="3742944" y="804418"/>
                </a:lnTo>
                <a:lnTo>
                  <a:pt x="3738862" y="824716"/>
                </a:lnTo>
                <a:lnTo>
                  <a:pt x="3727719" y="841263"/>
                </a:lnTo>
                <a:lnTo>
                  <a:pt x="3711172" y="852406"/>
                </a:lnTo>
                <a:lnTo>
                  <a:pt x="3690874" y="856488"/>
                </a:lnTo>
                <a:lnTo>
                  <a:pt x="52070" y="856488"/>
                </a:lnTo>
                <a:lnTo>
                  <a:pt x="31771" y="852406"/>
                </a:lnTo>
                <a:lnTo>
                  <a:pt x="15224" y="841263"/>
                </a:lnTo>
                <a:lnTo>
                  <a:pt x="4081" y="824716"/>
                </a:lnTo>
                <a:lnTo>
                  <a:pt x="0" y="804418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08064" y="2410967"/>
            <a:ext cx="2935605" cy="832485"/>
          </a:xfrm>
          <a:custGeom>
            <a:avLst/>
            <a:gdLst/>
            <a:ahLst/>
            <a:cxnLst/>
            <a:rect l="l" t="t" r="r" b="b"/>
            <a:pathLst>
              <a:path w="2935604" h="832485">
                <a:moveTo>
                  <a:pt x="0" y="832103"/>
                </a:moveTo>
                <a:lnTo>
                  <a:pt x="2935224" y="832103"/>
                </a:lnTo>
                <a:lnTo>
                  <a:pt x="2935224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608064" y="2410967"/>
            <a:ext cx="2935605" cy="83248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200" spc="-5" dirty="0">
                <a:latin typeface="맑은 고딕"/>
                <a:cs typeface="맑은 고딕"/>
              </a:rPr>
              <a:t>&lt;div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id="myDiv"</a:t>
            </a:r>
            <a:endParaRPr sz="1200">
              <a:latin typeface="맑은 고딕"/>
              <a:cs typeface="맑은 고딕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style="background-color:yellow"&gt;</a:t>
            </a:r>
            <a:endParaRPr sz="1200">
              <a:latin typeface="맑은 고딕"/>
              <a:cs typeface="맑은 고딕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새로 생성된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DIV입니다.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21992" y="2445258"/>
            <a:ext cx="3731260" cy="126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35" marR="23304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newDIV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document.createElement("div");  newDIV.innerHTML </a:t>
            </a:r>
            <a:r>
              <a:rPr sz="1200" dirty="0">
                <a:latin typeface="맑은 고딕"/>
                <a:cs typeface="맑은 고딕"/>
              </a:rPr>
              <a:t>= "새로 </a:t>
            </a:r>
            <a:r>
              <a:rPr sz="1200" spc="-5" dirty="0">
                <a:latin typeface="맑은 고딕"/>
                <a:cs typeface="맑은 고딕"/>
              </a:rPr>
              <a:t>생성된 DIV입니다.";  newDIV.setAttribute("id", "myDiv");  newDIV.style.backgroundColor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"yellow";</a:t>
            </a:r>
            <a:endParaRPr sz="1200">
              <a:latin typeface="맑은 고딕"/>
              <a:cs typeface="맑은 고딕"/>
            </a:endParaRPr>
          </a:p>
          <a:p>
            <a:pPr marL="300355">
              <a:lnSpc>
                <a:spcPct val="100000"/>
              </a:lnSpc>
              <a:spcBef>
                <a:spcPts val="1385"/>
              </a:spcBef>
            </a:pPr>
            <a:r>
              <a:rPr sz="1100" dirty="0">
                <a:latin typeface="맑은 고딕"/>
                <a:cs typeface="맑은 고딕"/>
              </a:rPr>
              <a:t>* 이 자바스크립트 코드는 사실상</a:t>
            </a:r>
            <a:r>
              <a:rPr sz="1100" spc="-7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오른쪽의</a:t>
            </a:r>
            <a:endParaRPr sz="1100">
              <a:latin typeface="맑은 고딕"/>
              <a:cs typeface="맑은 고딕"/>
            </a:endParaRPr>
          </a:p>
          <a:p>
            <a:pPr marL="39814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&lt;div&gt; </a:t>
            </a:r>
            <a:r>
              <a:rPr sz="1100" dirty="0">
                <a:latin typeface="맑은 고딕"/>
                <a:cs typeface="맑은 고딕"/>
              </a:rPr>
              <a:t>태그 정보를 가진 DOM 객체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58840" y="2787395"/>
            <a:ext cx="648335" cy="76200"/>
          </a:xfrm>
          <a:custGeom>
            <a:avLst/>
            <a:gdLst/>
            <a:ahLst/>
            <a:cxnLst/>
            <a:rect l="l" t="t" r="r" b="b"/>
            <a:pathLst>
              <a:path w="648334" h="76200">
                <a:moveTo>
                  <a:pt x="571881" y="0"/>
                </a:moveTo>
                <a:lnTo>
                  <a:pt x="571881" y="76200"/>
                </a:lnTo>
                <a:lnTo>
                  <a:pt x="635381" y="44450"/>
                </a:lnTo>
                <a:lnTo>
                  <a:pt x="584581" y="44450"/>
                </a:lnTo>
                <a:lnTo>
                  <a:pt x="584581" y="31750"/>
                </a:lnTo>
                <a:lnTo>
                  <a:pt x="635381" y="31750"/>
                </a:lnTo>
                <a:lnTo>
                  <a:pt x="571881" y="0"/>
                </a:lnTo>
                <a:close/>
              </a:path>
              <a:path w="648334" h="76200">
                <a:moveTo>
                  <a:pt x="57188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1881" y="44450"/>
                </a:lnTo>
                <a:lnTo>
                  <a:pt x="571881" y="31750"/>
                </a:lnTo>
                <a:close/>
              </a:path>
              <a:path w="648334" h="76200">
                <a:moveTo>
                  <a:pt x="635381" y="31750"/>
                </a:moveTo>
                <a:lnTo>
                  <a:pt x="584581" y="31750"/>
                </a:lnTo>
                <a:lnTo>
                  <a:pt x="584581" y="44450"/>
                </a:lnTo>
                <a:lnTo>
                  <a:pt x="635381" y="44450"/>
                </a:lnTo>
                <a:lnTo>
                  <a:pt x="648081" y="38100"/>
                </a:lnTo>
                <a:lnTo>
                  <a:pt x="635381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112</a:t>
            </a:fld>
            <a:endParaRPr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98108" y="1481327"/>
            <a:ext cx="5137785" cy="5377180"/>
          </a:xfrm>
          <a:custGeom>
            <a:avLst/>
            <a:gdLst/>
            <a:ahLst/>
            <a:cxnLst/>
            <a:rect l="l" t="t" r="r" b="b"/>
            <a:pathLst>
              <a:path w="5137784" h="5377180">
                <a:moveTo>
                  <a:pt x="0" y="5376672"/>
                </a:moveTo>
                <a:lnTo>
                  <a:pt x="5137404" y="5376672"/>
                </a:lnTo>
                <a:lnTo>
                  <a:pt x="5137404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0" y="1481327"/>
            <a:ext cx="864235" cy="5377180"/>
          </a:xfrm>
          <a:custGeom>
            <a:avLst/>
            <a:gdLst/>
            <a:ahLst/>
            <a:cxnLst/>
            <a:rect l="l" t="t" r="r" b="b"/>
            <a:pathLst>
              <a:path w="864235" h="5377180">
                <a:moveTo>
                  <a:pt x="0" y="5376672"/>
                </a:moveTo>
                <a:lnTo>
                  <a:pt x="864107" y="5376672"/>
                </a:lnTo>
                <a:lnTo>
                  <a:pt x="864107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413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8-10 HTML </a:t>
            </a:r>
            <a:r>
              <a:rPr sz="1800" dirty="0"/>
              <a:t>태그의 동적 추가 및</a:t>
            </a:r>
            <a:r>
              <a:rPr sz="1800" spc="-60" dirty="0"/>
              <a:t> </a:t>
            </a:r>
            <a:r>
              <a:rPr sz="1800" dirty="0"/>
              <a:t>삭제</a:t>
            </a:r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26107" y="1467610"/>
            <a:ext cx="4572000" cy="5390515"/>
          </a:xfrm>
          <a:custGeom>
            <a:avLst/>
            <a:gdLst/>
            <a:ahLst/>
            <a:cxnLst/>
            <a:rect l="l" t="t" r="r" b="b"/>
            <a:pathLst>
              <a:path w="4572000" h="5390515">
                <a:moveTo>
                  <a:pt x="4572000" y="5390386"/>
                </a:moveTo>
                <a:lnTo>
                  <a:pt x="4572000" y="0"/>
                </a:lnTo>
                <a:lnTo>
                  <a:pt x="0" y="0"/>
                </a:lnTo>
                <a:lnTo>
                  <a:pt x="0" y="5390386"/>
                </a:lnTo>
                <a:lnTo>
                  <a:pt x="4572000" y="539038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26107" y="1467610"/>
            <a:ext cx="4572000" cy="5390515"/>
          </a:xfrm>
          <a:custGeom>
            <a:avLst/>
            <a:gdLst/>
            <a:ahLst/>
            <a:cxnLst/>
            <a:rect l="l" t="t" r="r" b="b"/>
            <a:pathLst>
              <a:path w="4572000" h="5390515">
                <a:moveTo>
                  <a:pt x="4572000" y="5390386"/>
                </a:moveTo>
                <a:lnTo>
                  <a:pt x="4572000" y="0"/>
                </a:lnTo>
                <a:lnTo>
                  <a:pt x="0" y="0"/>
                </a:lnTo>
                <a:lnTo>
                  <a:pt x="0" y="5390386"/>
                </a:lnTo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03323" y="1497838"/>
            <a:ext cx="4090035" cy="533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&lt;head&gt;&lt;title&gt;문서의 </a:t>
            </a:r>
            <a:r>
              <a:rPr sz="1200" dirty="0">
                <a:latin typeface="맑은 고딕"/>
                <a:cs typeface="맑은 고딕"/>
              </a:rPr>
              <a:t>동적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구성&lt;/title&gt;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createDIV()</a:t>
            </a:r>
            <a:r>
              <a:rPr sz="1200" b="1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46863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obj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document.getElementById("parent");  </a:t>
            </a: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newDIV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document.createElement("div")</a:t>
            </a:r>
            <a:r>
              <a:rPr sz="1200" spc="-10" dirty="0">
                <a:latin typeface="맑은 고딕"/>
                <a:cs typeface="맑은 고딕"/>
              </a:rPr>
              <a:t>;  </a:t>
            </a:r>
            <a:r>
              <a:rPr sz="1200" b="1" spc="-15" dirty="0">
                <a:latin typeface="맑은 고딕"/>
                <a:cs typeface="맑은 고딕"/>
              </a:rPr>
              <a:t>newDIV.innerHTML </a:t>
            </a:r>
            <a:r>
              <a:rPr sz="1200" b="1" dirty="0">
                <a:latin typeface="맑은 고딕"/>
                <a:cs typeface="맑은 고딕"/>
              </a:rPr>
              <a:t>= "새로 생성된 DIV입니다.";  </a:t>
            </a:r>
            <a:r>
              <a:rPr sz="1200" b="1" spc="-15" dirty="0">
                <a:latin typeface="맑은 고딕"/>
                <a:cs typeface="맑은 고딕"/>
              </a:rPr>
              <a:t>newDIV.setAttribute("id", </a:t>
            </a:r>
            <a:r>
              <a:rPr sz="1200" b="1" spc="-5" dirty="0">
                <a:latin typeface="맑은 고딕"/>
                <a:cs typeface="맑은 고딕"/>
              </a:rPr>
              <a:t>"myDiv");  </a:t>
            </a:r>
            <a:r>
              <a:rPr sz="1200" b="1" spc="-15" dirty="0">
                <a:latin typeface="맑은 고딕"/>
                <a:cs typeface="맑은 고딕"/>
              </a:rPr>
              <a:t>newDIV.style.backgroundColor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"yellow";  </a:t>
            </a:r>
            <a:r>
              <a:rPr sz="1200" b="1" spc="-15" dirty="0">
                <a:latin typeface="맑은 고딕"/>
                <a:cs typeface="맑은 고딕"/>
              </a:rPr>
              <a:t>newDIV.onclick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function()</a:t>
            </a:r>
            <a:r>
              <a:rPr sz="1200" b="1" spc="-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p = </a:t>
            </a:r>
            <a:r>
              <a:rPr sz="1200" b="1" spc="-10" dirty="0">
                <a:latin typeface="맑은 고딕"/>
                <a:cs typeface="맑은 고딕"/>
              </a:rPr>
              <a:t>this.parentElement; </a:t>
            </a:r>
            <a:r>
              <a:rPr sz="1200" dirty="0">
                <a:latin typeface="맑은 고딕"/>
                <a:cs typeface="맑은 고딕"/>
              </a:rPr>
              <a:t>// 부모 </a:t>
            </a:r>
            <a:r>
              <a:rPr sz="1200" spc="-5" dirty="0">
                <a:latin typeface="맑은 고딕"/>
                <a:cs typeface="맑은 고딕"/>
              </a:rPr>
              <a:t>HTML </a:t>
            </a:r>
            <a:r>
              <a:rPr sz="1200" dirty="0">
                <a:latin typeface="맑은 고딕"/>
                <a:cs typeface="맑은 고딕"/>
              </a:rPr>
              <a:t>태그</a:t>
            </a:r>
            <a:r>
              <a:rPr sz="1200" spc="6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요소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p.removeChild(this); </a:t>
            </a:r>
            <a:r>
              <a:rPr sz="1200" dirty="0">
                <a:latin typeface="맑은 고딕"/>
                <a:cs typeface="맑은 고딕"/>
              </a:rPr>
              <a:t>// 자신을 부모로부터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제거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obj.appendChild(newDIV);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id="parent"&gt;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&lt;h3&gt;DIV 객체를 동적으로 생성, 삽입, 삭제하는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예제&lt;/h3&gt;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&lt;p&gt;DOM </a:t>
            </a:r>
            <a:r>
              <a:rPr sz="1200" spc="-5" dirty="0">
                <a:latin typeface="맑은 고딕"/>
                <a:cs typeface="맑은 고딕"/>
              </a:rPr>
              <a:t>트리에 동적으로 객체를 삽입할 </a:t>
            </a:r>
            <a:r>
              <a:rPr sz="1200" dirty="0">
                <a:latin typeface="맑은 고딕"/>
                <a:cs typeface="맑은 고딕"/>
              </a:rPr>
              <a:t>수</a:t>
            </a:r>
            <a:r>
              <a:rPr sz="1200" spc="-5" dirty="0">
                <a:latin typeface="맑은 고딕"/>
                <a:cs typeface="맑은 고딕"/>
              </a:rPr>
              <a:t> 있습니다.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createElement(),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appendChild(),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removeChild() </a:t>
            </a:r>
            <a:r>
              <a:rPr sz="1200" dirty="0">
                <a:latin typeface="맑은 고딕"/>
                <a:cs typeface="맑은 고딕"/>
              </a:rPr>
              <a:t>메소드를 이용하여 새로운 객체를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생성,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삽입, 삭제하는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예제입니다.&lt;/p&gt;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&lt;a </a:t>
            </a:r>
            <a:r>
              <a:rPr sz="1200" spc="-5" dirty="0">
                <a:latin typeface="맑은 고딕"/>
                <a:cs typeface="맑은 고딕"/>
              </a:rPr>
              <a:t>href="</a:t>
            </a:r>
            <a:r>
              <a:rPr sz="1200" b="1" spc="-5" dirty="0">
                <a:latin typeface="맑은 고딕"/>
                <a:cs typeface="맑은 고딕"/>
              </a:rPr>
              <a:t>javascript:createDIV()</a:t>
            </a:r>
            <a:r>
              <a:rPr sz="1200" spc="-5" dirty="0">
                <a:latin typeface="맑은 고딕"/>
                <a:cs typeface="맑은 고딕"/>
              </a:rPr>
              <a:t>"&gt;DIV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생성&lt;/a&gt;&lt;p&gt;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53200" y="996696"/>
            <a:ext cx="2715768" cy="32461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28559" y="2987039"/>
            <a:ext cx="2712720" cy="35874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27191" y="4044060"/>
            <a:ext cx="1515110" cy="683895"/>
          </a:xfrm>
          <a:custGeom>
            <a:avLst/>
            <a:gdLst/>
            <a:ahLst/>
            <a:cxnLst/>
            <a:rect l="l" t="t" r="r" b="b"/>
            <a:pathLst>
              <a:path w="1515109" h="683895">
                <a:moveTo>
                  <a:pt x="1440688" y="238378"/>
                </a:moveTo>
                <a:lnTo>
                  <a:pt x="74168" y="238378"/>
                </a:lnTo>
                <a:lnTo>
                  <a:pt x="45273" y="244199"/>
                </a:lnTo>
                <a:lnTo>
                  <a:pt x="21701" y="260080"/>
                </a:lnTo>
                <a:lnTo>
                  <a:pt x="5820" y="283652"/>
                </a:lnTo>
                <a:lnTo>
                  <a:pt x="0" y="312546"/>
                </a:lnTo>
                <a:lnTo>
                  <a:pt x="0" y="609219"/>
                </a:lnTo>
                <a:lnTo>
                  <a:pt x="5820" y="638113"/>
                </a:lnTo>
                <a:lnTo>
                  <a:pt x="21701" y="661685"/>
                </a:lnTo>
                <a:lnTo>
                  <a:pt x="45273" y="677566"/>
                </a:lnTo>
                <a:lnTo>
                  <a:pt x="74168" y="683387"/>
                </a:lnTo>
                <a:lnTo>
                  <a:pt x="1440688" y="683387"/>
                </a:lnTo>
                <a:lnTo>
                  <a:pt x="1469582" y="677566"/>
                </a:lnTo>
                <a:lnTo>
                  <a:pt x="1493154" y="661685"/>
                </a:lnTo>
                <a:lnTo>
                  <a:pt x="1509035" y="638113"/>
                </a:lnTo>
                <a:lnTo>
                  <a:pt x="1514856" y="609219"/>
                </a:lnTo>
                <a:lnTo>
                  <a:pt x="1514856" y="312546"/>
                </a:lnTo>
                <a:lnTo>
                  <a:pt x="1509035" y="283652"/>
                </a:lnTo>
                <a:lnTo>
                  <a:pt x="1493154" y="260080"/>
                </a:lnTo>
                <a:lnTo>
                  <a:pt x="1469582" y="244199"/>
                </a:lnTo>
                <a:lnTo>
                  <a:pt x="1440688" y="238378"/>
                </a:lnTo>
                <a:close/>
              </a:path>
              <a:path w="1515109" h="683895">
                <a:moveTo>
                  <a:pt x="1121029" y="0"/>
                </a:moveTo>
                <a:lnTo>
                  <a:pt x="883665" y="238378"/>
                </a:lnTo>
                <a:lnTo>
                  <a:pt x="1262380" y="238378"/>
                </a:lnTo>
                <a:lnTo>
                  <a:pt x="112102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27191" y="4044060"/>
            <a:ext cx="1515110" cy="683895"/>
          </a:xfrm>
          <a:custGeom>
            <a:avLst/>
            <a:gdLst/>
            <a:ahLst/>
            <a:cxnLst/>
            <a:rect l="l" t="t" r="r" b="b"/>
            <a:pathLst>
              <a:path w="1515109" h="683895">
                <a:moveTo>
                  <a:pt x="0" y="312546"/>
                </a:moveTo>
                <a:lnTo>
                  <a:pt x="5820" y="283652"/>
                </a:lnTo>
                <a:lnTo>
                  <a:pt x="21701" y="260080"/>
                </a:lnTo>
                <a:lnTo>
                  <a:pt x="45273" y="244199"/>
                </a:lnTo>
                <a:lnTo>
                  <a:pt x="74168" y="238378"/>
                </a:lnTo>
                <a:lnTo>
                  <a:pt x="883665" y="238378"/>
                </a:lnTo>
                <a:lnTo>
                  <a:pt x="1121029" y="0"/>
                </a:lnTo>
                <a:lnTo>
                  <a:pt x="1262380" y="238378"/>
                </a:lnTo>
                <a:lnTo>
                  <a:pt x="1440688" y="238378"/>
                </a:lnTo>
                <a:lnTo>
                  <a:pt x="1469582" y="244199"/>
                </a:lnTo>
                <a:lnTo>
                  <a:pt x="1493154" y="260080"/>
                </a:lnTo>
                <a:lnTo>
                  <a:pt x="1509035" y="283652"/>
                </a:lnTo>
                <a:lnTo>
                  <a:pt x="1514856" y="312546"/>
                </a:lnTo>
                <a:lnTo>
                  <a:pt x="1514856" y="423799"/>
                </a:lnTo>
                <a:lnTo>
                  <a:pt x="1514856" y="609219"/>
                </a:lnTo>
                <a:lnTo>
                  <a:pt x="1509035" y="638113"/>
                </a:lnTo>
                <a:lnTo>
                  <a:pt x="1493154" y="661685"/>
                </a:lnTo>
                <a:lnTo>
                  <a:pt x="1469582" y="677566"/>
                </a:lnTo>
                <a:lnTo>
                  <a:pt x="1440688" y="683387"/>
                </a:lnTo>
                <a:lnTo>
                  <a:pt x="1262380" y="683387"/>
                </a:lnTo>
                <a:lnTo>
                  <a:pt x="883665" y="683387"/>
                </a:lnTo>
                <a:lnTo>
                  <a:pt x="74168" y="683387"/>
                </a:lnTo>
                <a:lnTo>
                  <a:pt x="45273" y="677566"/>
                </a:lnTo>
                <a:lnTo>
                  <a:pt x="21701" y="661685"/>
                </a:lnTo>
                <a:lnTo>
                  <a:pt x="5820" y="638113"/>
                </a:lnTo>
                <a:lnTo>
                  <a:pt x="0" y="609219"/>
                </a:lnTo>
                <a:lnTo>
                  <a:pt x="0" y="423799"/>
                </a:lnTo>
                <a:lnTo>
                  <a:pt x="0" y="312546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30315" y="4337050"/>
            <a:ext cx="12604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클릭하면 아래와</a:t>
            </a:r>
            <a:r>
              <a:rPr sz="1000" spc="-1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같이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30315" y="4489450"/>
            <a:ext cx="10985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&lt;div&gt; </a:t>
            </a:r>
            <a:r>
              <a:rPr sz="1000" spc="0" dirty="0">
                <a:latin typeface="맑은 고딕"/>
                <a:cs typeface="맑은 고딕"/>
              </a:rPr>
              <a:t>태그가</a:t>
            </a:r>
            <a:r>
              <a:rPr sz="1000" spc="-6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삽입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76415" y="6156959"/>
            <a:ext cx="1252220" cy="271780"/>
          </a:xfrm>
          <a:custGeom>
            <a:avLst/>
            <a:gdLst/>
            <a:ahLst/>
            <a:cxnLst/>
            <a:rect l="l" t="t" r="r" b="b"/>
            <a:pathLst>
              <a:path w="1252220" h="271779">
                <a:moveTo>
                  <a:pt x="1052067" y="0"/>
                </a:moveTo>
                <a:lnTo>
                  <a:pt x="45212" y="0"/>
                </a:lnTo>
                <a:lnTo>
                  <a:pt x="27592" y="3553"/>
                </a:lnTo>
                <a:lnTo>
                  <a:pt x="13223" y="13242"/>
                </a:lnTo>
                <a:lnTo>
                  <a:pt x="3546" y="27614"/>
                </a:lnTo>
                <a:lnTo>
                  <a:pt x="0" y="45211"/>
                </a:lnTo>
                <a:lnTo>
                  <a:pt x="0" y="226059"/>
                </a:lnTo>
                <a:lnTo>
                  <a:pt x="3546" y="243657"/>
                </a:lnTo>
                <a:lnTo>
                  <a:pt x="13223" y="258029"/>
                </a:lnTo>
                <a:lnTo>
                  <a:pt x="27592" y="267718"/>
                </a:lnTo>
                <a:lnTo>
                  <a:pt x="45212" y="271271"/>
                </a:lnTo>
                <a:lnTo>
                  <a:pt x="1052067" y="271271"/>
                </a:lnTo>
                <a:lnTo>
                  <a:pt x="1069687" y="267718"/>
                </a:lnTo>
                <a:lnTo>
                  <a:pt x="1084056" y="258029"/>
                </a:lnTo>
                <a:lnTo>
                  <a:pt x="1093733" y="243657"/>
                </a:lnTo>
                <a:lnTo>
                  <a:pt x="1097280" y="226059"/>
                </a:lnTo>
                <a:lnTo>
                  <a:pt x="1097280" y="113029"/>
                </a:lnTo>
                <a:lnTo>
                  <a:pt x="1222510" y="113029"/>
                </a:lnTo>
                <a:lnTo>
                  <a:pt x="1097280" y="45211"/>
                </a:lnTo>
                <a:lnTo>
                  <a:pt x="1093733" y="27614"/>
                </a:lnTo>
                <a:lnTo>
                  <a:pt x="1084056" y="13242"/>
                </a:lnTo>
                <a:lnTo>
                  <a:pt x="1069687" y="3553"/>
                </a:lnTo>
                <a:lnTo>
                  <a:pt x="1052067" y="0"/>
                </a:lnTo>
                <a:close/>
              </a:path>
              <a:path w="1252220" h="271779">
                <a:moveTo>
                  <a:pt x="1222510" y="113029"/>
                </a:moveTo>
                <a:lnTo>
                  <a:pt x="1097280" y="113029"/>
                </a:lnTo>
                <a:lnTo>
                  <a:pt x="1251965" y="128981"/>
                </a:lnTo>
                <a:lnTo>
                  <a:pt x="1222510" y="11302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76415" y="6156959"/>
            <a:ext cx="1252220" cy="271780"/>
          </a:xfrm>
          <a:custGeom>
            <a:avLst/>
            <a:gdLst/>
            <a:ahLst/>
            <a:cxnLst/>
            <a:rect l="l" t="t" r="r" b="b"/>
            <a:pathLst>
              <a:path w="1252220" h="271779">
                <a:moveTo>
                  <a:pt x="0" y="45211"/>
                </a:moveTo>
                <a:lnTo>
                  <a:pt x="3546" y="27614"/>
                </a:lnTo>
                <a:lnTo>
                  <a:pt x="13223" y="13242"/>
                </a:lnTo>
                <a:lnTo>
                  <a:pt x="27592" y="3553"/>
                </a:lnTo>
                <a:lnTo>
                  <a:pt x="45212" y="0"/>
                </a:lnTo>
                <a:lnTo>
                  <a:pt x="640080" y="0"/>
                </a:lnTo>
                <a:lnTo>
                  <a:pt x="914400" y="0"/>
                </a:lnTo>
                <a:lnTo>
                  <a:pt x="1052067" y="0"/>
                </a:lnTo>
                <a:lnTo>
                  <a:pt x="1069687" y="3553"/>
                </a:lnTo>
                <a:lnTo>
                  <a:pt x="1084056" y="13242"/>
                </a:lnTo>
                <a:lnTo>
                  <a:pt x="1093733" y="27614"/>
                </a:lnTo>
                <a:lnTo>
                  <a:pt x="1097280" y="45211"/>
                </a:lnTo>
                <a:lnTo>
                  <a:pt x="1251965" y="128981"/>
                </a:lnTo>
                <a:lnTo>
                  <a:pt x="1097280" y="113029"/>
                </a:lnTo>
                <a:lnTo>
                  <a:pt x="1097280" y="226059"/>
                </a:lnTo>
                <a:lnTo>
                  <a:pt x="1093733" y="243657"/>
                </a:lnTo>
                <a:lnTo>
                  <a:pt x="1084056" y="258029"/>
                </a:lnTo>
                <a:lnTo>
                  <a:pt x="1069687" y="267718"/>
                </a:lnTo>
                <a:lnTo>
                  <a:pt x="1052067" y="271271"/>
                </a:lnTo>
                <a:lnTo>
                  <a:pt x="914400" y="271271"/>
                </a:lnTo>
                <a:lnTo>
                  <a:pt x="640080" y="271271"/>
                </a:lnTo>
                <a:lnTo>
                  <a:pt x="45212" y="271271"/>
                </a:lnTo>
                <a:lnTo>
                  <a:pt x="27592" y="267718"/>
                </a:lnTo>
                <a:lnTo>
                  <a:pt x="13223" y="258029"/>
                </a:lnTo>
                <a:lnTo>
                  <a:pt x="3546" y="243657"/>
                </a:lnTo>
                <a:lnTo>
                  <a:pt x="0" y="226059"/>
                </a:lnTo>
                <a:lnTo>
                  <a:pt x="0" y="113029"/>
                </a:lnTo>
                <a:lnTo>
                  <a:pt x="0" y="4521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70141" y="6201867"/>
            <a:ext cx="8337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클릭하면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삭제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</a:t>
            </a:r>
            <a:r>
              <a:rPr spc="-50" dirty="0"/>
              <a:t> </a:t>
            </a:r>
            <a:r>
              <a:rPr spc="-10" dirty="0"/>
              <a:t>개요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10312400" cy="4114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이벤트</a:t>
            </a:r>
            <a:endParaRPr sz="2800">
              <a:latin typeface="맑은 고딕"/>
              <a:cs typeface="맑은 고딕"/>
            </a:endParaRPr>
          </a:p>
          <a:p>
            <a:pPr marL="697865" marR="5080" lvl="1" indent="-228600" algn="just">
              <a:lnSpc>
                <a:spcPct val="8010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마우스 </a:t>
            </a:r>
            <a:r>
              <a:rPr sz="2400" spc="-5" dirty="0">
                <a:latin typeface="맑은 고딕"/>
                <a:cs typeface="맑은 고딕"/>
              </a:rPr>
              <a:t>클릭, 키보드 입력, </a:t>
            </a:r>
            <a:r>
              <a:rPr sz="2400" dirty="0">
                <a:latin typeface="맑은 고딕"/>
                <a:cs typeface="맑은 고딕"/>
              </a:rPr>
              <a:t>이미지나 </a:t>
            </a:r>
            <a:r>
              <a:rPr sz="2400" spc="-10" dirty="0">
                <a:latin typeface="맑은 고딕"/>
                <a:cs typeface="맑은 고딕"/>
              </a:rPr>
              <a:t>HTML </a:t>
            </a:r>
            <a:r>
              <a:rPr sz="2400" spc="-5" dirty="0">
                <a:latin typeface="맑은 고딕"/>
                <a:cs typeface="맑은 고딕"/>
              </a:rPr>
              <a:t>문서의 로딩, 타이머의 타임  </a:t>
            </a:r>
            <a:r>
              <a:rPr sz="2400" dirty="0">
                <a:latin typeface="맑은 고딕"/>
                <a:cs typeface="맑은 고딕"/>
              </a:rPr>
              <a:t>아웃 등 사용자의 입력 행위나 문서나 브라우저의 상태 변화를 자바스  크립트 </a:t>
            </a:r>
            <a:r>
              <a:rPr sz="2400" spc="-5" dirty="0">
                <a:latin typeface="맑은 고딕"/>
                <a:cs typeface="맑은 고딕"/>
              </a:rPr>
              <a:t>코드에게 알리는</a:t>
            </a:r>
            <a:r>
              <a:rPr sz="240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통지(notification)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35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이벤트</a:t>
            </a:r>
            <a:r>
              <a:rPr sz="2800" spc="-3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리스너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발생한 이벤트에 대처하기 위해 작성된 자바스크립트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코드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이벤트</a:t>
            </a:r>
            <a:r>
              <a:rPr sz="2800" spc="-3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종류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HTML5에서 </a:t>
            </a:r>
            <a:r>
              <a:rPr sz="2400" dirty="0">
                <a:latin typeface="맑은 고딕"/>
                <a:cs typeface="맑은 고딕"/>
              </a:rPr>
              <a:t>이벤트 종류는</a:t>
            </a:r>
            <a:r>
              <a:rPr sz="2400" spc="3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70여가지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이벤트 </a:t>
            </a:r>
            <a:r>
              <a:rPr sz="2400" spc="-5" dirty="0">
                <a:latin typeface="맑은 고딕"/>
                <a:cs typeface="맑은 고딕"/>
              </a:rPr>
              <a:t>리스너 이름은 이벤트 이름 앞에 </a:t>
            </a:r>
            <a:r>
              <a:rPr sz="2400" dirty="0">
                <a:latin typeface="맑은 고딕"/>
                <a:cs typeface="맑은 고딕"/>
              </a:rPr>
              <a:t>on을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덧붙임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예) </a:t>
            </a:r>
            <a:r>
              <a:rPr sz="2400" spc="-5" dirty="0">
                <a:latin typeface="맑은 고딕"/>
                <a:cs typeface="맑은 고딕"/>
              </a:rPr>
              <a:t>onmousedown </a:t>
            </a:r>
            <a:r>
              <a:rPr sz="2400" dirty="0">
                <a:latin typeface="맑은 고딕"/>
                <a:cs typeface="맑은 고딕"/>
              </a:rPr>
              <a:t>: </a:t>
            </a:r>
            <a:r>
              <a:rPr sz="2400" spc="-5" dirty="0">
                <a:latin typeface="맑은 고딕"/>
                <a:cs typeface="맑은 고딕"/>
              </a:rPr>
              <a:t>mousedown </a:t>
            </a:r>
            <a:r>
              <a:rPr sz="2400" dirty="0">
                <a:latin typeface="맑은 고딕"/>
                <a:cs typeface="맑은 고딕"/>
              </a:rPr>
              <a:t>이벤트의</a:t>
            </a:r>
            <a:r>
              <a:rPr sz="2400" spc="1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marR="2372360" algn="ctr">
              <a:lnSpc>
                <a:spcPts val="2845"/>
              </a:lnSpc>
            </a:pPr>
            <a:r>
              <a:rPr sz="2400" spc="-10" dirty="0">
                <a:latin typeface="맑은 고딕"/>
                <a:cs typeface="맑은 고딕"/>
              </a:rPr>
              <a:t>onkeydown </a:t>
            </a:r>
            <a:r>
              <a:rPr sz="2400" dirty="0">
                <a:latin typeface="맑은 고딕"/>
                <a:cs typeface="맑은 고딕"/>
              </a:rPr>
              <a:t>: </a:t>
            </a:r>
            <a:r>
              <a:rPr sz="2400" spc="-15" dirty="0">
                <a:latin typeface="맑은 고딕"/>
                <a:cs typeface="맑은 고딕"/>
              </a:rPr>
              <a:t>keydown </a:t>
            </a:r>
            <a:r>
              <a:rPr sz="2400" dirty="0">
                <a:latin typeface="맑은 고딕"/>
                <a:cs typeface="맑은 고딕"/>
              </a:rPr>
              <a:t>이벤트의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114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215" y="911352"/>
            <a:ext cx="5922264" cy="46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5554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브라우저에 발생하는 다양한</a:t>
            </a:r>
            <a:r>
              <a:rPr spc="60" dirty="0"/>
              <a:t> </a:t>
            </a:r>
            <a:r>
              <a:rPr spc="-15" dirty="0"/>
              <a:t>이벤트들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115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17735" y="2206751"/>
            <a:ext cx="1313815" cy="713740"/>
          </a:xfrm>
          <a:custGeom>
            <a:avLst/>
            <a:gdLst/>
            <a:ahLst/>
            <a:cxnLst/>
            <a:rect l="l" t="t" r="r" b="b"/>
            <a:pathLst>
              <a:path w="1313815" h="713739">
                <a:moveTo>
                  <a:pt x="1194816" y="0"/>
                </a:moveTo>
                <a:lnTo>
                  <a:pt x="118872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0" y="594360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2" y="713232"/>
                </a:lnTo>
                <a:lnTo>
                  <a:pt x="1194816" y="713232"/>
                </a:lnTo>
                <a:lnTo>
                  <a:pt x="1241089" y="703891"/>
                </a:lnTo>
                <a:lnTo>
                  <a:pt x="1278874" y="678418"/>
                </a:lnTo>
                <a:lnTo>
                  <a:pt x="1304347" y="640633"/>
                </a:lnTo>
                <a:lnTo>
                  <a:pt x="1313688" y="594360"/>
                </a:lnTo>
                <a:lnTo>
                  <a:pt x="1313688" y="118872"/>
                </a:lnTo>
                <a:lnTo>
                  <a:pt x="1304347" y="72598"/>
                </a:lnTo>
                <a:lnTo>
                  <a:pt x="1278874" y="34813"/>
                </a:lnTo>
                <a:lnTo>
                  <a:pt x="1241089" y="9340"/>
                </a:lnTo>
                <a:lnTo>
                  <a:pt x="119481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34576" y="2271521"/>
            <a:ext cx="1083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dblclick</a:t>
            </a:r>
            <a:r>
              <a:rPr sz="1200" b="1" spc="-9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(마우스 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더블클릭</a:t>
            </a:r>
            <a:r>
              <a:rPr sz="1200" spc="-3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2383" y="6144767"/>
            <a:ext cx="1371600" cy="512445"/>
          </a:xfrm>
          <a:custGeom>
            <a:avLst/>
            <a:gdLst/>
            <a:ahLst/>
            <a:cxnLst/>
            <a:rect l="l" t="t" r="r" b="b"/>
            <a:pathLst>
              <a:path w="1371600" h="512445">
                <a:moveTo>
                  <a:pt x="1286256" y="0"/>
                </a:moveTo>
                <a:lnTo>
                  <a:pt x="85344" y="0"/>
                </a:lnTo>
                <a:lnTo>
                  <a:pt x="52131" y="6707"/>
                </a:lnTo>
                <a:lnTo>
                  <a:pt x="25003" y="24998"/>
                </a:lnTo>
                <a:lnTo>
                  <a:pt x="6709" y="52126"/>
                </a:lnTo>
                <a:lnTo>
                  <a:pt x="0" y="85343"/>
                </a:lnTo>
                <a:lnTo>
                  <a:pt x="0" y="426719"/>
                </a:lnTo>
                <a:lnTo>
                  <a:pt x="6709" y="459937"/>
                </a:lnTo>
                <a:lnTo>
                  <a:pt x="25003" y="487065"/>
                </a:lnTo>
                <a:lnTo>
                  <a:pt x="52131" y="505356"/>
                </a:lnTo>
                <a:lnTo>
                  <a:pt x="85344" y="512063"/>
                </a:lnTo>
                <a:lnTo>
                  <a:pt x="1286256" y="512063"/>
                </a:lnTo>
                <a:lnTo>
                  <a:pt x="1319468" y="505356"/>
                </a:lnTo>
                <a:lnTo>
                  <a:pt x="1346596" y="487065"/>
                </a:lnTo>
                <a:lnTo>
                  <a:pt x="1364890" y="459937"/>
                </a:lnTo>
                <a:lnTo>
                  <a:pt x="1371600" y="426719"/>
                </a:lnTo>
                <a:lnTo>
                  <a:pt x="1371600" y="85343"/>
                </a:lnTo>
                <a:lnTo>
                  <a:pt x="1364890" y="52126"/>
                </a:lnTo>
                <a:lnTo>
                  <a:pt x="1346596" y="24998"/>
                </a:lnTo>
                <a:lnTo>
                  <a:pt x="1319468" y="6707"/>
                </a:lnTo>
                <a:lnTo>
                  <a:pt x="128625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9191" y="6203086"/>
            <a:ext cx="1162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keypress</a:t>
            </a:r>
            <a:r>
              <a:rPr sz="1200" b="1" spc="-4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(키를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누를</a:t>
            </a:r>
            <a:r>
              <a:rPr sz="1200" spc="-2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때)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56319" y="6144767"/>
            <a:ext cx="1560830" cy="512445"/>
          </a:xfrm>
          <a:custGeom>
            <a:avLst/>
            <a:gdLst/>
            <a:ahLst/>
            <a:cxnLst/>
            <a:rect l="l" t="t" r="r" b="b"/>
            <a:pathLst>
              <a:path w="1560829" h="512445">
                <a:moveTo>
                  <a:pt x="1475231" y="0"/>
                </a:moveTo>
                <a:lnTo>
                  <a:pt x="85344" y="0"/>
                </a:lnTo>
                <a:lnTo>
                  <a:pt x="52131" y="6707"/>
                </a:lnTo>
                <a:lnTo>
                  <a:pt x="25003" y="24998"/>
                </a:lnTo>
                <a:lnTo>
                  <a:pt x="6709" y="52126"/>
                </a:lnTo>
                <a:lnTo>
                  <a:pt x="0" y="85343"/>
                </a:lnTo>
                <a:lnTo>
                  <a:pt x="0" y="426719"/>
                </a:lnTo>
                <a:lnTo>
                  <a:pt x="6709" y="459937"/>
                </a:lnTo>
                <a:lnTo>
                  <a:pt x="25003" y="487065"/>
                </a:lnTo>
                <a:lnTo>
                  <a:pt x="52131" y="505356"/>
                </a:lnTo>
                <a:lnTo>
                  <a:pt x="85344" y="512063"/>
                </a:lnTo>
                <a:lnTo>
                  <a:pt x="1475231" y="512063"/>
                </a:lnTo>
                <a:lnTo>
                  <a:pt x="1508444" y="505356"/>
                </a:lnTo>
                <a:lnTo>
                  <a:pt x="1535572" y="487065"/>
                </a:lnTo>
                <a:lnTo>
                  <a:pt x="1553866" y="459937"/>
                </a:lnTo>
                <a:lnTo>
                  <a:pt x="1560576" y="426719"/>
                </a:lnTo>
                <a:lnTo>
                  <a:pt x="1560576" y="85343"/>
                </a:lnTo>
                <a:lnTo>
                  <a:pt x="1553866" y="52126"/>
                </a:lnTo>
                <a:lnTo>
                  <a:pt x="1535572" y="24998"/>
                </a:lnTo>
                <a:lnTo>
                  <a:pt x="1508444" y="6707"/>
                </a:lnTo>
                <a:lnTo>
                  <a:pt x="1475231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5285" y="6203086"/>
            <a:ext cx="1346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keyup</a:t>
            </a:r>
            <a:r>
              <a:rPr sz="1200" b="1" spc="-2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(누른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키를 놓을</a:t>
            </a:r>
            <a:r>
              <a:rPr sz="1200" spc="-8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때)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46504" y="3755135"/>
            <a:ext cx="1268095" cy="713740"/>
          </a:xfrm>
          <a:custGeom>
            <a:avLst/>
            <a:gdLst/>
            <a:ahLst/>
            <a:cxnLst/>
            <a:rect l="l" t="t" r="r" b="b"/>
            <a:pathLst>
              <a:path w="1268095" h="713739">
                <a:moveTo>
                  <a:pt x="1149095" y="0"/>
                </a:moveTo>
                <a:lnTo>
                  <a:pt x="118871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1"/>
                </a:lnTo>
                <a:lnTo>
                  <a:pt x="0" y="594359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1" y="713232"/>
                </a:lnTo>
                <a:lnTo>
                  <a:pt x="1149095" y="713232"/>
                </a:lnTo>
                <a:lnTo>
                  <a:pt x="1195369" y="703891"/>
                </a:lnTo>
                <a:lnTo>
                  <a:pt x="1233154" y="678418"/>
                </a:lnTo>
                <a:lnTo>
                  <a:pt x="1258627" y="640633"/>
                </a:lnTo>
                <a:lnTo>
                  <a:pt x="1267968" y="594359"/>
                </a:lnTo>
                <a:lnTo>
                  <a:pt x="1267968" y="118871"/>
                </a:lnTo>
                <a:lnTo>
                  <a:pt x="1258627" y="72598"/>
                </a:lnTo>
                <a:lnTo>
                  <a:pt x="1233154" y="34813"/>
                </a:lnTo>
                <a:lnTo>
                  <a:pt x="1195369" y="9340"/>
                </a:lnTo>
                <a:lnTo>
                  <a:pt x="1149095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61185" y="3821048"/>
            <a:ext cx="1040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load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(이미지의</a:t>
            </a:r>
            <a:r>
              <a:rPr sz="1200" spc="-7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로딩 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완료</a:t>
            </a:r>
            <a:r>
              <a:rPr sz="1200" spc="-1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32976" y="3477767"/>
            <a:ext cx="1286510" cy="716280"/>
          </a:xfrm>
          <a:custGeom>
            <a:avLst/>
            <a:gdLst/>
            <a:ahLst/>
            <a:cxnLst/>
            <a:rect l="l" t="t" r="r" b="b"/>
            <a:pathLst>
              <a:path w="1286509" h="716279">
                <a:moveTo>
                  <a:pt x="11668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1166876" y="716280"/>
                </a:lnTo>
                <a:lnTo>
                  <a:pt x="1213336" y="706895"/>
                </a:lnTo>
                <a:lnTo>
                  <a:pt x="1251283" y="681307"/>
                </a:lnTo>
                <a:lnTo>
                  <a:pt x="1276871" y="643360"/>
                </a:lnTo>
                <a:lnTo>
                  <a:pt x="1286255" y="596900"/>
                </a:lnTo>
                <a:lnTo>
                  <a:pt x="1286255" y="119380"/>
                </a:lnTo>
                <a:lnTo>
                  <a:pt x="1276871" y="72919"/>
                </a:lnTo>
                <a:lnTo>
                  <a:pt x="1251283" y="34972"/>
                </a:lnTo>
                <a:lnTo>
                  <a:pt x="1213336" y="9384"/>
                </a:lnTo>
                <a:lnTo>
                  <a:pt x="116687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48927" y="3545204"/>
            <a:ext cx="10591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change</a:t>
            </a:r>
            <a:r>
              <a:rPr sz="1200" b="1" spc="-4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(라디오버튼 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선택</a:t>
            </a:r>
            <a:r>
              <a:rPr sz="1200" spc="-1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26880" y="4797552"/>
            <a:ext cx="1183005" cy="716280"/>
          </a:xfrm>
          <a:custGeom>
            <a:avLst/>
            <a:gdLst/>
            <a:ahLst/>
            <a:cxnLst/>
            <a:rect l="l" t="t" r="r" b="b"/>
            <a:pathLst>
              <a:path w="1183004" h="716279">
                <a:moveTo>
                  <a:pt x="1063244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1063244" y="716280"/>
                </a:lnTo>
                <a:lnTo>
                  <a:pt x="1109704" y="706895"/>
                </a:lnTo>
                <a:lnTo>
                  <a:pt x="1147651" y="681307"/>
                </a:lnTo>
                <a:lnTo>
                  <a:pt x="1173239" y="643360"/>
                </a:lnTo>
                <a:lnTo>
                  <a:pt x="1182624" y="596900"/>
                </a:lnTo>
                <a:lnTo>
                  <a:pt x="1182624" y="119380"/>
                </a:lnTo>
                <a:lnTo>
                  <a:pt x="1173239" y="72919"/>
                </a:lnTo>
                <a:lnTo>
                  <a:pt x="1147651" y="34972"/>
                </a:lnTo>
                <a:lnTo>
                  <a:pt x="1109704" y="9384"/>
                </a:lnTo>
                <a:lnTo>
                  <a:pt x="1063244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47021" y="4864430"/>
            <a:ext cx="9493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resize</a:t>
            </a:r>
            <a:r>
              <a:rPr sz="1200" b="1" spc="-7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(윈도우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크기  변경</a:t>
            </a:r>
            <a:r>
              <a:rPr sz="1200" spc="-4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3710" y="4105402"/>
            <a:ext cx="652145" cy="116839"/>
          </a:xfrm>
          <a:custGeom>
            <a:avLst/>
            <a:gdLst/>
            <a:ahLst/>
            <a:cxnLst/>
            <a:rect l="l" t="t" r="r" b="b"/>
            <a:pathLst>
              <a:path w="652145" h="116839">
                <a:moveTo>
                  <a:pt x="1523" y="0"/>
                </a:moveTo>
                <a:lnTo>
                  <a:pt x="0" y="12700"/>
                </a:lnTo>
                <a:lnTo>
                  <a:pt x="12572" y="14224"/>
                </a:lnTo>
                <a:lnTo>
                  <a:pt x="14096" y="1650"/>
                </a:lnTo>
                <a:lnTo>
                  <a:pt x="1523" y="0"/>
                </a:lnTo>
                <a:close/>
              </a:path>
              <a:path w="652145" h="116839">
                <a:moveTo>
                  <a:pt x="26796" y="3175"/>
                </a:moveTo>
                <a:lnTo>
                  <a:pt x="25145" y="15875"/>
                </a:lnTo>
                <a:lnTo>
                  <a:pt x="37718" y="17399"/>
                </a:lnTo>
                <a:lnTo>
                  <a:pt x="39369" y="4825"/>
                </a:lnTo>
                <a:lnTo>
                  <a:pt x="26796" y="3175"/>
                </a:lnTo>
                <a:close/>
              </a:path>
              <a:path w="652145" h="116839">
                <a:moveTo>
                  <a:pt x="51942" y="6350"/>
                </a:moveTo>
                <a:lnTo>
                  <a:pt x="50418" y="18923"/>
                </a:lnTo>
                <a:lnTo>
                  <a:pt x="62991" y="20574"/>
                </a:lnTo>
                <a:lnTo>
                  <a:pt x="64515" y="8000"/>
                </a:lnTo>
                <a:lnTo>
                  <a:pt x="51942" y="6350"/>
                </a:lnTo>
                <a:close/>
              </a:path>
              <a:path w="652145" h="116839">
                <a:moveTo>
                  <a:pt x="77215" y="9525"/>
                </a:moveTo>
                <a:lnTo>
                  <a:pt x="75564" y="22098"/>
                </a:lnTo>
                <a:lnTo>
                  <a:pt x="88137" y="23749"/>
                </a:lnTo>
                <a:lnTo>
                  <a:pt x="89788" y="11175"/>
                </a:lnTo>
                <a:lnTo>
                  <a:pt x="77215" y="9525"/>
                </a:lnTo>
                <a:close/>
              </a:path>
              <a:path w="652145" h="116839">
                <a:moveTo>
                  <a:pt x="102362" y="12700"/>
                </a:moveTo>
                <a:lnTo>
                  <a:pt x="100837" y="25273"/>
                </a:lnTo>
                <a:lnTo>
                  <a:pt x="113410" y="26924"/>
                </a:lnTo>
                <a:lnTo>
                  <a:pt x="114934" y="14350"/>
                </a:lnTo>
                <a:lnTo>
                  <a:pt x="102362" y="12700"/>
                </a:lnTo>
                <a:close/>
              </a:path>
              <a:path w="652145" h="116839">
                <a:moveTo>
                  <a:pt x="127507" y="15875"/>
                </a:moveTo>
                <a:lnTo>
                  <a:pt x="125983" y="28448"/>
                </a:lnTo>
                <a:lnTo>
                  <a:pt x="138556" y="30099"/>
                </a:lnTo>
                <a:lnTo>
                  <a:pt x="140207" y="17525"/>
                </a:lnTo>
                <a:lnTo>
                  <a:pt x="127507" y="15875"/>
                </a:lnTo>
                <a:close/>
              </a:path>
              <a:path w="652145" h="116839">
                <a:moveTo>
                  <a:pt x="152781" y="19050"/>
                </a:moveTo>
                <a:lnTo>
                  <a:pt x="151129" y="31623"/>
                </a:lnTo>
                <a:lnTo>
                  <a:pt x="163829" y="33274"/>
                </a:lnTo>
                <a:lnTo>
                  <a:pt x="165353" y="20574"/>
                </a:lnTo>
                <a:lnTo>
                  <a:pt x="152781" y="19050"/>
                </a:lnTo>
                <a:close/>
              </a:path>
              <a:path w="652145" h="116839">
                <a:moveTo>
                  <a:pt x="177926" y="22225"/>
                </a:moveTo>
                <a:lnTo>
                  <a:pt x="176402" y="34798"/>
                </a:lnTo>
                <a:lnTo>
                  <a:pt x="188975" y="36449"/>
                </a:lnTo>
                <a:lnTo>
                  <a:pt x="190626" y="23749"/>
                </a:lnTo>
                <a:lnTo>
                  <a:pt x="177926" y="22225"/>
                </a:lnTo>
                <a:close/>
              </a:path>
              <a:path w="652145" h="116839">
                <a:moveTo>
                  <a:pt x="203200" y="25400"/>
                </a:moveTo>
                <a:lnTo>
                  <a:pt x="201548" y="37973"/>
                </a:lnTo>
                <a:lnTo>
                  <a:pt x="214121" y="39624"/>
                </a:lnTo>
                <a:lnTo>
                  <a:pt x="215772" y="26924"/>
                </a:lnTo>
                <a:lnTo>
                  <a:pt x="203200" y="25400"/>
                </a:lnTo>
                <a:close/>
              </a:path>
              <a:path w="652145" h="116839">
                <a:moveTo>
                  <a:pt x="228345" y="28575"/>
                </a:moveTo>
                <a:lnTo>
                  <a:pt x="226821" y="41148"/>
                </a:lnTo>
                <a:lnTo>
                  <a:pt x="239394" y="42672"/>
                </a:lnTo>
                <a:lnTo>
                  <a:pt x="240918" y="30099"/>
                </a:lnTo>
                <a:lnTo>
                  <a:pt x="228345" y="28575"/>
                </a:lnTo>
                <a:close/>
              </a:path>
              <a:path w="652145" h="116839">
                <a:moveTo>
                  <a:pt x="253618" y="31750"/>
                </a:moveTo>
                <a:lnTo>
                  <a:pt x="251967" y="44323"/>
                </a:lnTo>
                <a:lnTo>
                  <a:pt x="264540" y="45847"/>
                </a:lnTo>
                <a:lnTo>
                  <a:pt x="266191" y="33274"/>
                </a:lnTo>
                <a:lnTo>
                  <a:pt x="253618" y="31750"/>
                </a:lnTo>
                <a:close/>
              </a:path>
              <a:path w="652145" h="116839">
                <a:moveTo>
                  <a:pt x="278764" y="34925"/>
                </a:moveTo>
                <a:lnTo>
                  <a:pt x="277240" y="47498"/>
                </a:lnTo>
                <a:lnTo>
                  <a:pt x="289813" y="49022"/>
                </a:lnTo>
                <a:lnTo>
                  <a:pt x="291338" y="36449"/>
                </a:lnTo>
                <a:lnTo>
                  <a:pt x="278764" y="34925"/>
                </a:lnTo>
                <a:close/>
              </a:path>
              <a:path w="652145" h="116839">
                <a:moveTo>
                  <a:pt x="303911" y="38100"/>
                </a:moveTo>
                <a:lnTo>
                  <a:pt x="302387" y="50673"/>
                </a:lnTo>
                <a:lnTo>
                  <a:pt x="314960" y="52197"/>
                </a:lnTo>
                <a:lnTo>
                  <a:pt x="316611" y="39624"/>
                </a:lnTo>
                <a:lnTo>
                  <a:pt x="303911" y="38100"/>
                </a:lnTo>
                <a:close/>
              </a:path>
              <a:path w="652145" h="116839">
                <a:moveTo>
                  <a:pt x="329184" y="41275"/>
                </a:moveTo>
                <a:lnTo>
                  <a:pt x="327532" y="53848"/>
                </a:lnTo>
                <a:lnTo>
                  <a:pt x="340232" y="55372"/>
                </a:lnTo>
                <a:lnTo>
                  <a:pt x="341756" y="42799"/>
                </a:lnTo>
                <a:lnTo>
                  <a:pt x="329184" y="41275"/>
                </a:lnTo>
                <a:close/>
              </a:path>
              <a:path w="652145" h="116839">
                <a:moveTo>
                  <a:pt x="354329" y="44323"/>
                </a:moveTo>
                <a:lnTo>
                  <a:pt x="352805" y="57023"/>
                </a:lnTo>
                <a:lnTo>
                  <a:pt x="365378" y="58547"/>
                </a:lnTo>
                <a:lnTo>
                  <a:pt x="367029" y="45974"/>
                </a:lnTo>
                <a:lnTo>
                  <a:pt x="354329" y="44323"/>
                </a:lnTo>
                <a:close/>
              </a:path>
              <a:path w="652145" h="116839">
                <a:moveTo>
                  <a:pt x="379602" y="47498"/>
                </a:moveTo>
                <a:lnTo>
                  <a:pt x="377951" y="60198"/>
                </a:lnTo>
                <a:lnTo>
                  <a:pt x="390651" y="61722"/>
                </a:lnTo>
                <a:lnTo>
                  <a:pt x="392175" y="49149"/>
                </a:lnTo>
                <a:lnTo>
                  <a:pt x="379602" y="47498"/>
                </a:lnTo>
                <a:close/>
              </a:path>
              <a:path w="652145" h="116839">
                <a:moveTo>
                  <a:pt x="404749" y="50673"/>
                </a:moveTo>
                <a:lnTo>
                  <a:pt x="403225" y="63373"/>
                </a:lnTo>
                <a:lnTo>
                  <a:pt x="415798" y="64897"/>
                </a:lnTo>
                <a:lnTo>
                  <a:pt x="417322" y="52324"/>
                </a:lnTo>
                <a:lnTo>
                  <a:pt x="404749" y="50673"/>
                </a:lnTo>
                <a:close/>
              </a:path>
              <a:path w="652145" h="116839">
                <a:moveTo>
                  <a:pt x="430022" y="53848"/>
                </a:moveTo>
                <a:lnTo>
                  <a:pt x="428370" y="66421"/>
                </a:lnTo>
                <a:lnTo>
                  <a:pt x="440943" y="68072"/>
                </a:lnTo>
                <a:lnTo>
                  <a:pt x="442594" y="55499"/>
                </a:lnTo>
                <a:lnTo>
                  <a:pt x="430022" y="53848"/>
                </a:lnTo>
                <a:close/>
              </a:path>
              <a:path w="652145" h="116839">
                <a:moveTo>
                  <a:pt x="455167" y="57023"/>
                </a:moveTo>
                <a:lnTo>
                  <a:pt x="453643" y="69596"/>
                </a:lnTo>
                <a:lnTo>
                  <a:pt x="466216" y="71247"/>
                </a:lnTo>
                <a:lnTo>
                  <a:pt x="467740" y="58674"/>
                </a:lnTo>
                <a:lnTo>
                  <a:pt x="455167" y="57023"/>
                </a:lnTo>
                <a:close/>
              </a:path>
              <a:path w="652145" h="116839">
                <a:moveTo>
                  <a:pt x="480440" y="60198"/>
                </a:moveTo>
                <a:lnTo>
                  <a:pt x="478789" y="72771"/>
                </a:lnTo>
                <a:lnTo>
                  <a:pt x="491363" y="74422"/>
                </a:lnTo>
                <a:lnTo>
                  <a:pt x="493013" y="61849"/>
                </a:lnTo>
                <a:lnTo>
                  <a:pt x="480440" y="60198"/>
                </a:lnTo>
                <a:close/>
              </a:path>
              <a:path w="652145" h="116839">
                <a:moveTo>
                  <a:pt x="505587" y="63373"/>
                </a:moveTo>
                <a:lnTo>
                  <a:pt x="504063" y="75946"/>
                </a:lnTo>
                <a:lnTo>
                  <a:pt x="516636" y="77597"/>
                </a:lnTo>
                <a:lnTo>
                  <a:pt x="518160" y="65024"/>
                </a:lnTo>
                <a:lnTo>
                  <a:pt x="505587" y="63373"/>
                </a:lnTo>
                <a:close/>
              </a:path>
              <a:path w="652145" h="116839">
                <a:moveTo>
                  <a:pt x="530732" y="66548"/>
                </a:moveTo>
                <a:lnTo>
                  <a:pt x="529209" y="79121"/>
                </a:lnTo>
                <a:lnTo>
                  <a:pt x="541781" y="80772"/>
                </a:lnTo>
                <a:lnTo>
                  <a:pt x="543432" y="68072"/>
                </a:lnTo>
                <a:lnTo>
                  <a:pt x="530732" y="66548"/>
                </a:lnTo>
                <a:close/>
              </a:path>
              <a:path w="652145" h="116839">
                <a:moveTo>
                  <a:pt x="556005" y="69723"/>
                </a:moveTo>
                <a:lnTo>
                  <a:pt x="554354" y="82296"/>
                </a:lnTo>
                <a:lnTo>
                  <a:pt x="567054" y="83947"/>
                </a:lnTo>
                <a:lnTo>
                  <a:pt x="568578" y="71247"/>
                </a:lnTo>
                <a:lnTo>
                  <a:pt x="556005" y="69723"/>
                </a:lnTo>
                <a:close/>
              </a:path>
              <a:path w="652145" h="116839">
                <a:moveTo>
                  <a:pt x="581151" y="40893"/>
                </a:moveTo>
                <a:lnTo>
                  <a:pt x="571626" y="116459"/>
                </a:lnTo>
                <a:lnTo>
                  <a:pt x="651890" y="88137"/>
                </a:lnTo>
                <a:lnTo>
                  <a:pt x="649609" y="86614"/>
                </a:lnTo>
                <a:lnTo>
                  <a:pt x="588137" y="86614"/>
                </a:lnTo>
                <a:lnTo>
                  <a:pt x="579627" y="85471"/>
                </a:lnTo>
                <a:lnTo>
                  <a:pt x="581151" y="72898"/>
                </a:lnTo>
                <a:lnTo>
                  <a:pt x="629071" y="72898"/>
                </a:lnTo>
                <a:lnTo>
                  <a:pt x="581151" y="40893"/>
                </a:lnTo>
                <a:close/>
              </a:path>
              <a:path w="652145" h="116839">
                <a:moveTo>
                  <a:pt x="581151" y="72898"/>
                </a:moveTo>
                <a:lnTo>
                  <a:pt x="579627" y="85471"/>
                </a:lnTo>
                <a:lnTo>
                  <a:pt x="588137" y="86614"/>
                </a:lnTo>
                <a:lnTo>
                  <a:pt x="589788" y="73914"/>
                </a:lnTo>
                <a:lnTo>
                  <a:pt x="581151" y="72898"/>
                </a:lnTo>
                <a:close/>
              </a:path>
              <a:path w="652145" h="116839">
                <a:moveTo>
                  <a:pt x="629071" y="72898"/>
                </a:moveTo>
                <a:lnTo>
                  <a:pt x="581151" y="72898"/>
                </a:lnTo>
                <a:lnTo>
                  <a:pt x="589788" y="73914"/>
                </a:lnTo>
                <a:lnTo>
                  <a:pt x="588137" y="86614"/>
                </a:lnTo>
                <a:lnTo>
                  <a:pt x="649609" y="86614"/>
                </a:lnTo>
                <a:lnTo>
                  <a:pt x="629071" y="728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36766" y="4556759"/>
            <a:ext cx="865505" cy="1593215"/>
          </a:xfrm>
          <a:custGeom>
            <a:avLst/>
            <a:gdLst/>
            <a:ahLst/>
            <a:cxnLst/>
            <a:rect l="l" t="t" r="r" b="b"/>
            <a:pathLst>
              <a:path w="865504" h="1593214">
                <a:moveTo>
                  <a:pt x="855472" y="1575092"/>
                </a:moveTo>
                <a:lnTo>
                  <a:pt x="847470" y="1584959"/>
                </a:lnTo>
                <a:lnTo>
                  <a:pt x="857376" y="1592948"/>
                </a:lnTo>
                <a:lnTo>
                  <a:pt x="865251" y="1583067"/>
                </a:lnTo>
                <a:lnTo>
                  <a:pt x="855472" y="1575092"/>
                </a:lnTo>
                <a:close/>
              </a:path>
              <a:path w="865504" h="1593214">
                <a:moveTo>
                  <a:pt x="835659" y="1559128"/>
                </a:moveTo>
                <a:lnTo>
                  <a:pt x="827658" y="1568996"/>
                </a:lnTo>
                <a:lnTo>
                  <a:pt x="837564" y="1576984"/>
                </a:lnTo>
                <a:lnTo>
                  <a:pt x="845565" y="1567103"/>
                </a:lnTo>
                <a:lnTo>
                  <a:pt x="835659" y="1559128"/>
                </a:lnTo>
                <a:close/>
              </a:path>
              <a:path w="865504" h="1593214">
                <a:moveTo>
                  <a:pt x="815975" y="1543151"/>
                </a:moveTo>
                <a:lnTo>
                  <a:pt x="807974" y="1553032"/>
                </a:lnTo>
                <a:lnTo>
                  <a:pt x="817752" y="1561020"/>
                </a:lnTo>
                <a:lnTo>
                  <a:pt x="825753" y="1551139"/>
                </a:lnTo>
                <a:lnTo>
                  <a:pt x="815975" y="1543151"/>
                </a:lnTo>
                <a:close/>
              </a:path>
              <a:path w="865504" h="1593214">
                <a:moveTo>
                  <a:pt x="796162" y="1527187"/>
                </a:moveTo>
                <a:lnTo>
                  <a:pt x="788161" y="1537068"/>
                </a:lnTo>
                <a:lnTo>
                  <a:pt x="798067" y="1545043"/>
                </a:lnTo>
                <a:lnTo>
                  <a:pt x="806068" y="1535176"/>
                </a:lnTo>
                <a:lnTo>
                  <a:pt x="796162" y="1527187"/>
                </a:lnTo>
                <a:close/>
              </a:path>
              <a:path w="865504" h="1593214">
                <a:moveTo>
                  <a:pt x="776351" y="1511223"/>
                </a:moveTo>
                <a:lnTo>
                  <a:pt x="768476" y="1521104"/>
                </a:lnTo>
                <a:lnTo>
                  <a:pt x="778255" y="1529080"/>
                </a:lnTo>
                <a:lnTo>
                  <a:pt x="786256" y="1519199"/>
                </a:lnTo>
                <a:lnTo>
                  <a:pt x="776351" y="1511223"/>
                </a:lnTo>
                <a:close/>
              </a:path>
              <a:path w="865504" h="1593214">
                <a:moveTo>
                  <a:pt x="756792" y="1495209"/>
                </a:moveTo>
                <a:lnTo>
                  <a:pt x="748664" y="1505026"/>
                </a:lnTo>
                <a:lnTo>
                  <a:pt x="758570" y="1513116"/>
                </a:lnTo>
                <a:lnTo>
                  <a:pt x="766572" y="1503235"/>
                </a:lnTo>
                <a:lnTo>
                  <a:pt x="766444" y="1503184"/>
                </a:lnTo>
                <a:lnTo>
                  <a:pt x="756792" y="1495209"/>
                </a:lnTo>
                <a:close/>
              </a:path>
              <a:path w="865504" h="1593214">
                <a:moveTo>
                  <a:pt x="766444" y="1503159"/>
                </a:moveTo>
                <a:close/>
              </a:path>
              <a:path w="865504" h="1593214">
                <a:moveTo>
                  <a:pt x="737107" y="1479092"/>
                </a:moveTo>
                <a:lnTo>
                  <a:pt x="729106" y="1488909"/>
                </a:lnTo>
                <a:lnTo>
                  <a:pt x="738885" y="1496961"/>
                </a:lnTo>
                <a:lnTo>
                  <a:pt x="746886" y="1487157"/>
                </a:lnTo>
                <a:lnTo>
                  <a:pt x="737107" y="1479092"/>
                </a:lnTo>
                <a:close/>
              </a:path>
              <a:path w="865504" h="1593214">
                <a:moveTo>
                  <a:pt x="717596" y="1463027"/>
                </a:moveTo>
                <a:lnTo>
                  <a:pt x="709422" y="1472755"/>
                </a:lnTo>
                <a:lnTo>
                  <a:pt x="719201" y="1480845"/>
                </a:lnTo>
                <a:lnTo>
                  <a:pt x="727328" y="1471028"/>
                </a:lnTo>
                <a:lnTo>
                  <a:pt x="717596" y="1463027"/>
                </a:lnTo>
                <a:close/>
              </a:path>
              <a:path w="865504" h="1593214">
                <a:moveTo>
                  <a:pt x="717550" y="1463001"/>
                </a:moveTo>
                <a:close/>
              </a:path>
              <a:path w="865504" h="1593214">
                <a:moveTo>
                  <a:pt x="717550" y="1462989"/>
                </a:moveTo>
                <a:close/>
              </a:path>
              <a:path w="865504" h="1593214">
                <a:moveTo>
                  <a:pt x="697991" y="1446733"/>
                </a:moveTo>
                <a:lnTo>
                  <a:pt x="689863" y="1456486"/>
                </a:lnTo>
                <a:lnTo>
                  <a:pt x="699642" y="1464614"/>
                </a:lnTo>
                <a:lnTo>
                  <a:pt x="707770" y="1454873"/>
                </a:lnTo>
                <a:lnTo>
                  <a:pt x="697991" y="1446733"/>
                </a:lnTo>
                <a:close/>
              </a:path>
              <a:path w="865504" h="1593214">
                <a:moveTo>
                  <a:pt x="678560" y="1430451"/>
                </a:moveTo>
                <a:lnTo>
                  <a:pt x="670432" y="1440205"/>
                </a:lnTo>
                <a:lnTo>
                  <a:pt x="680084" y="1448346"/>
                </a:lnTo>
                <a:lnTo>
                  <a:pt x="688339" y="1438592"/>
                </a:lnTo>
                <a:lnTo>
                  <a:pt x="678560" y="1430451"/>
                </a:lnTo>
                <a:close/>
              </a:path>
              <a:path w="865504" h="1593214">
                <a:moveTo>
                  <a:pt x="659129" y="1414119"/>
                </a:moveTo>
                <a:lnTo>
                  <a:pt x="650875" y="1423771"/>
                </a:lnTo>
                <a:lnTo>
                  <a:pt x="660653" y="1432013"/>
                </a:lnTo>
                <a:lnTo>
                  <a:pt x="668781" y="1422361"/>
                </a:lnTo>
                <a:lnTo>
                  <a:pt x="659129" y="1414119"/>
                </a:lnTo>
                <a:close/>
              </a:path>
              <a:path w="865504" h="1593214">
                <a:moveTo>
                  <a:pt x="639826" y="1397622"/>
                </a:moveTo>
                <a:lnTo>
                  <a:pt x="631570" y="1407274"/>
                </a:lnTo>
                <a:lnTo>
                  <a:pt x="641223" y="1415529"/>
                </a:lnTo>
                <a:lnTo>
                  <a:pt x="649477" y="1405864"/>
                </a:lnTo>
                <a:lnTo>
                  <a:pt x="639826" y="1397622"/>
                </a:lnTo>
                <a:close/>
              </a:path>
              <a:path w="865504" h="1593214">
                <a:moveTo>
                  <a:pt x="620649" y="1381163"/>
                </a:moveTo>
                <a:lnTo>
                  <a:pt x="612266" y="1390713"/>
                </a:lnTo>
                <a:lnTo>
                  <a:pt x="613282" y="1391640"/>
                </a:lnTo>
                <a:lnTo>
                  <a:pt x="621918" y="1399031"/>
                </a:lnTo>
                <a:lnTo>
                  <a:pt x="630174" y="1389367"/>
                </a:lnTo>
                <a:lnTo>
                  <a:pt x="621597" y="1382064"/>
                </a:lnTo>
                <a:lnTo>
                  <a:pt x="620649" y="1381163"/>
                </a:lnTo>
                <a:close/>
              </a:path>
              <a:path w="865504" h="1593214">
                <a:moveTo>
                  <a:pt x="621607" y="1382014"/>
                </a:moveTo>
                <a:close/>
              </a:path>
              <a:path w="865504" h="1593214">
                <a:moveTo>
                  <a:pt x="601599" y="1364411"/>
                </a:moveTo>
                <a:lnTo>
                  <a:pt x="593216" y="1373949"/>
                </a:lnTo>
                <a:lnTo>
                  <a:pt x="602741" y="1382331"/>
                </a:lnTo>
                <a:lnTo>
                  <a:pt x="611124" y="1372781"/>
                </a:lnTo>
                <a:lnTo>
                  <a:pt x="601599" y="1364411"/>
                </a:lnTo>
                <a:close/>
              </a:path>
              <a:path w="865504" h="1593214">
                <a:moveTo>
                  <a:pt x="582422" y="1347647"/>
                </a:moveTo>
                <a:lnTo>
                  <a:pt x="574039" y="1357198"/>
                </a:lnTo>
                <a:lnTo>
                  <a:pt x="583564" y="1365580"/>
                </a:lnTo>
                <a:lnTo>
                  <a:pt x="591947" y="1356029"/>
                </a:lnTo>
                <a:lnTo>
                  <a:pt x="582422" y="1347647"/>
                </a:lnTo>
                <a:close/>
              </a:path>
              <a:path w="865504" h="1593214">
                <a:moveTo>
                  <a:pt x="563626" y="1330769"/>
                </a:moveTo>
                <a:lnTo>
                  <a:pt x="555116" y="1340154"/>
                </a:lnTo>
                <a:lnTo>
                  <a:pt x="564514" y="1348701"/>
                </a:lnTo>
                <a:lnTo>
                  <a:pt x="573024" y="1339316"/>
                </a:lnTo>
                <a:lnTo>
                  <a:pt x="563626" y="1330769"/>
                </a:lnTo>
                <a:close/>
              </a:path>
              <a:path w="865504" h="1593214">
                <a:moveTo>
                  <a:pt x="544829" y="1313675"/>
                </a:moveTo>
                <a:lnTo>
                  <a:pt x="536320" y="1323060"/>
                </a:lnTo>
                <a:lnTo>
                  <a:pt x="545718" y="1331607"/>
                </a:lnTo>
                <a:lnTo>
                  <a:pt x="554227" y="1322222"/>
                </a:lnTo>
                <a:lnTo>
                  <a:pt x="544829" y="1313675"/>
                </a:lnTo>
                <a:close/>
              </a:path>
              <a:path w="865504" h="1593214">
                <a:moveTo>
                  <a:pt x="526160" y="1296593"/>
                </a:moveTo>
                <a:lnTo>
                  <a:pt x="517525" y="1305814"/>
                </a:lnTo>
                <a:lnTo>
                  <a:pt x="520700" y="1308912"/>
                </a:lnTo>
                <a:lnTo>
                  <a:pt x="526923" y="1314513"/>
                </a:lnTo>
                <a:lnTo>
                  <a:pt x="535431" y="1305115"/>
                </a:lnTo>
                <a:lnTo>
                  <a:pt x="529433" y="1299654"/>
                </a:lnTo>
                <a:lnTo>
                  <a:pt x="526160" y="1296593"/>
                </a:lnTo>
                <a:close/>
              </a:path>
              <a:path w="865504" h="1593214">
                <a:moveTo>
                  <a:pt x="529367" y="1299565"/>
                </a:moveTo>
                <a:close/>
              </a:path>
              <a:path w="865504" h="1593214">
                <a:moveTo>
                  <a:pt x="507745" y="1279118"/>
                </a:moveTo>
                <a:lnTo>
                  <a:pt x="499109" y="1288326"/>
                </a:lnTo>
                <a:lnTo>
                  <a:pt x="508253" y="1297063"/>
                </a:lnTo>
                <a:lnTo>
                  <a:pt x="517016" y="1287856"/>
                </a:lnTo>
                <a:lnTo>
                  <a:pt x="507745" y="1279118"/>
                </a:lnTo>
                <a:close/>
              </a:path>
              <a:path w="865504" h="1593214">
                <a:moveTo>
                  <a:pt x="489330" y="1261630"/>
                </a:moveTo>
                <a:lnTo>
                  <a:pt x="480567" y="1270850"/>
                </a:lnTo>
                <a:lnTo>
                  <a:pt x="489838" y="1279588"/>
                </a:lnTo>
                <a:lnTo>
                  <a:pt x="498601" y="1270380"/>
                </a:lnTo>
                <a:lnTo>
                  <a:pt x="489330" y="1261630"/>
                </a:lnTo>
                <a:close/>
              </a:path>
              <a:path w="865504" h="1593214">
                <a:moveTo>
                  <a:pt x="471424" y="1243926"/>
                </a:moveTo>
                <a:lnTo>
                  <a:pt x="462406" y="1252918"/>
                </a:lnTo>
                <a:lnTo>
                  <a:pt x="471424" y="1261884"/>
                </a:lnTo>
                <a:lnTo>
                  <a:pt x="480313" y="1252880"/>
                </a:lnTo>
                <a:lnTo>
                  <a:pt x="471424" y="1243926"/>
                </a:lnTo>
                <a:close/>
              </a:path>
              <a:path w="865504" h="1593214">
                <a:moveTo>
                  <a:pt x="453389" y="1226007"/>
                </a:moveTo>
                <a:lnTo>
                  <a:pt x="444373" y="1234998"/>
                </a:lnTo>
                <a:lnTo>
                  <a:pt x="453389" y="1243964"/>
                </a:lnTo>
                <a:lnTo>
                  <a:pt x="462406" y="1234960"/>
                </a:lnTo>
                <a:lnTo>
                  <a:pt x="453389" y="1226007"/>
                </a:lnTo>
                <a:close/>
              </a:path>
              <a:path w="865504" h="1593214">
                <a:moveTo>
                  <a:pt x="435736" y="1208011"/>
                </a:moveTo>
                <a:lnTo>
                  <a:pt x="426465" y="1216761"/>
                </a:lnTo>
                <a:lnTo>
                  <a:pt x="433324" y="1224026"/>
                </a:lnTo>
                <a:lnTo>
                  <a:pt x="435355" y="1226045"/>
                </a:lnTo>
                <a:lnTo>
                  <a:pt x="444373" y="1217040"/>
                </a:lnTo>
                <a:lnTo>
                  <a:pt x="442349" y="1215085"/>
                </a:lnTo>
                <a:lnTo>
                  <a:pt x="435736" y="1208011"/>
                </a:lnTo>
                <a:close/>
              </a:path>
              <a:path w="865504" h="1593214">
                <a:moveTo>
                  <a:pt x="442423" y="1215164"/>
                </a:moveTo>
                <a:close/>
              </a:path>
              <a:path w="865504" h="1593214">
                <a:moveTo>
                  <a:pt x="442349" y="1215085"/>
                </a:moveTo>
                <a:close/>
              </a:path>
              <a:path w="865504" h="1593214">
                <a:moveTo>
                  <a:pt x="418210" y="1189596"/>
                </a:moveTo>
                <a:lnTo>
                  <a:pt x="408939" y="1198346"/>
                </a:lnTo>
                <a:lnTo>
                  <a:pt x="417702" y="1207554"/>
                </a:lnTo>
                <a:lnTo>
                  <a:pt x="426974" y="1198803"/>
                </a:lnTo>
                <a:lnTo>
                  <a:pt x="418210" y="1189596"/>
                </a:lnTo>
                <a:close/>
              </a:path>
              <a:path w="865504" h="1593214">
                <a:moveTo>
                  <a:pt x="400811" y="1171295"/>
                </a:moveTo>
                <a:lnTo>
                  <a:pt x="391413" y="1179753"/>
                </a:lnTo>
                <a:lnTo>
                  <a:pt x="392049" y="1180541"/>
                </a:lnTo>
                <a:lnTo>
                  <a:pt x="400303" y="1189126"/>
                </a:lnTo>
                <a:lnTo>
                  <a:pt x="409448" y="1180388"/>
                </a:lnTo>
                <a:lnTo>
                  <a:pt x="401319" y="1171867"/>
                </a:lnTo>
                <a:lnTo>
                  <a:pt x="400811" y="1171295"/>
                </a:lnTo>
                <a:close/>
              </a:path>
              <a:path w="865504" h="1593214">
                <a:moveTo>
                  <a:pt x="401413" y="1171867"/>
                </a:moveTo>
                <a:lnTo>
                  <a:pt x="401574" y="1172019"/>
                </a:lnTo>
                <a:lnTo>
                  <a:pt x="401413" y="1171867"/>
                </a:lnTo>
                <a:close/>
              </a:path>
              <a:path w="865504" h="1593214">
                <a:moveTo>
                  <a:pt x="383920" y="1152347"/>
                </a:moveTo>
                <a:lnTo>
                  <a:pt x="374523" y="1160805"/>
                </a:lnTo>
                <a:lnTo>
                  <a:pt x="382904" y="1170279"/>
                </a:lnTo>
                <a:lnTo>
                  <a:pt x="392429" y="1161821"/>
                </a:lnTo>
                <a:lnTo>
                  <a:pt x="383920" y="1152347"/>
                </a:lnTo>
                <a:close/>
              </a:path>
              <a:path w="865504" h="1593214">
                <a:moveTo>
                  <a:pt x="367029" y="1133386"/>
                </a:moveTo>
                <a:lnTo>
                  <a:pt x="357631" y="1141844"/>
                </a:lnTo>
                <a:lnTo>
                  <a:pt x="366013" y="1151318"/>
                </a:lnTo>
                <a:lnTo>
                  <a:pt x="375538" y="1142873"/>
                </a:lnTo>
                <a:lnTo>
                  <a:pt x="367029" y="1133386"/>
                </a:lnTo>
                <a:close/>
              </a:path>
              <a:path w="865504" h="1593214">
                <a:moveTo>
                  <a:pt x="350774" y="1114183"/>
                </a:moveTo>
                <a:lnTo>
                  <a:pt x="340994" y="1122298"/>
                </a:lnTo>
                <a:lnTo>
                  <a:pt x="349123" y="1132077"/>
                </a:lnTo>
                <a:lnTo>
                  <a:pt x="358901" y="1123962"/>
                </a:lnTo>
                <a:lnTo>
                  <a:pt x="350774" y="1114183"/>
                </a:lnTo>
                <a:close/>
              </a:path>
              <a:path w="865504" h="1593214">
                <a:moveTo>
                  <a:pt x="334517" y="1094651"/>
                </a:moveTo>
                <a:lnTo>
                  <a:pt x="324738" y="1102766"/>
                </a:lnTo>
                <a:lnTo>
                  <a:pt x="332866" y="1112532"/>
                </a:lnTo>
                <a:lnTo>
                  <a:pt x="342645" y="1104417"/>
                </a:lnTo>
                <a:lnTo>
                  <a:pt x="334517" y="1094651"/>
                </a:lnTo>
                <a:close/>
              </a:path>
              <a:path w="865504" h="1593214">
                <a:moveTo>
                  <a:pt x="318642" y="1075067"/>
                </a:moveTo>
                <a:lnTo>
                  <a:pt x="308736" y="1082890"/>
                </a:lnTo>
                <a:lnTo>
                  <a:pt x="315213" y="1091171"/>
                </a:lnTo>
                <a:lnTo>
                  <a:pt x="316610" y="1093000"/>
                </a:lnTo>
                <a:lnTo>
                  <a:pt x="326389" y="1084884"/>
                </a:lnTo>
                <a:lnTo>
                  <a:pt x="318642" y="1075067"/>
                </a:lnTo>
                <a:close/>
              </a:path>
              <a:path w="865504" h="1593214">
                <a:moveTo>
                  <a:pt x="325009" y="1083132"/>
                </a:moveTo>
                <a:lnTo>
                  <a:pt x="325119" y="1083271"/>
                </a:lnTo>
                <a:lnTo>
                  <a:pt x="325009" y="1083132"/>
                </a:lnTo>
                <a:close/>
              </a:path>
              <a:path w="865504" h="1593214">
                <a:moveTo>
                  <a:pt x="303275" y="1055077"/>
                </a:moveTo>
                <a:lnTo>
                  <a:pt x="293115" y="1062685"/>
                </a:lnTo>
                <a:lnTo>
                  <a:pt x="297306" y="1068285"/>
                </a:lnTo>
                <a:lnTo>
                  <a:pt x="300862" y="1072883"/>
                </a:lnTo>
                <a:lnTo>
                  <a:pt x="310895" y="1065060"/>
                </a:lnTo>
                <a:lnTo>
                  <a:pt x="307419" y="1060615"/>
                </a:lnTo>
                <a:lnTo>
                  <a:pt x="303275" y="1055077"/>
                </a:lnTo>
                <a:close/>
              </a:path>
              <a:path w="865504" h="1593214">
                <a:moveTo>
                  <a:pt x="307339" y="1060513"/>
                </a:moveTo>
                <a:close/>
              </a:path>
              <a:path w="865504" h="1593214">
                <a:moveTo>
                  <a:pt x="288162" y="1034808"/>
                </a:moveTo>
                <a:lnTo>
                  <a:pt x="277875" y="1042161"/>
                </a:lnTo>
                <a:lnTo>
                  <a:pt x="279907" y="1045108"/>
                </a:lnTo>
                <a:lnTo>
                  <a:pt x="285495" y="1052512"/>
                </a:lnTo>
                <a:lnTo>
                  <a:pt x="295655" y="1044905"/>
                </a:lnTo>
                <a:lnTo>
                  <a:pt x="290289" y="1037691"/>
                </a:lnTo>
                <a:lnTo>
                  <a:pt x="288162" y="1034808"/>
                </a:lnTo>
                <a:close/>
              </a:path>
              <a:path w="865504" h="1593214">
                <a:moveTo>
                  <a:pt x="290194" y="1037564"/>
                </a:moveTo>
                <a:close/>
              </a:path>
              <a:path w="865504" h="1593214">
                <a:moveTo>
                  <a:pt x="273557" y="1014221"/>
                </a:moveTo>
                <a:lnTo>
                  <a:pt x="263016" y="1021333"/>
                </a:lnTo>
                <a:lnTo>
                  <a:pt x="263270" y="1021714"/>
                </a:lnTo>
                <a:lnTo>
                  <a:pt x="270509" y="1031811"/>
                </a:lnTo>
                <a:lnTo>
                  <a:pt x="280797" y="1024508"/>
                </a:lnTo>
                <a:lnTo>
                  <a:pt x="273773" y="1014476"/>
                </a:lnTo>
                <a:lnTo>
                  <a:pt x="273557" y="1014221"/>
                </a:lnTo>
                <a:close/>
              </a:path>
              <a:path w="865504" h="1593214">
                <a:moveTo>
                  <a:pt x="273684" y="1014348"/>
                </a:moveTo>
                <a:lnTo>
                  <a:pt x="273684" y="1014476"/>
                </a:lnTo>
                <a:lnTo>
                  <a:pt x="273684" y="1014348"/>
                </a:lnTo>
                <a:close/>
              </a:path>
              <a:path w="865504" h="1593214">
                <a:moveTo>
                  <a:pt x="259206" y="993266"/>
                </a:moveTo>
                <a:lnTo>
                  <a:pt x="248792" y="1000378"/>
                </a:lnTo>
                <a:lnTo>
                  <a:pt x="255904" y="1010792"/>
                </a:lnTo>
                <a:lnTo>
                  <a:pt x="266445" y="1003680"/>
                </a:lnTo>
                <a:lnTo>
                  <a:pt x="259206" y="993266"/>
                </a:lnTo>
                <a:close/>
              </a:path>
              <a:path w="865504" h="1593214">
                <a:moveTo>
                  <a:pt x="245490" y="972057"/>
                </a:moveTo>
                <a:lnTo>
                  <a:pt x="234823" y="978915"/>
                </a:lnTo>
                <a:lnTo>
                  <a:pt x="241680" y="989583"/>
                </a:lnTo>
                <a:lnTo>
                  <a:pt x="252349" y="982726"/>
                </a:lnTo>
                <a:lnTo>
                  <a:pt x="245490" y="972057"/>
                </a:lnTo>
                <a:close/>
              </a:path>
              <a:path w="865504" h="1593214">
                <a:moveTo>
                  <a:pt x="232155" y="950594"/>
                </a:moveTo>
                <a:lnTo>
                  <a:pt x="221360" y="957198"/>
                </a:lnTo>
                <a:lnTo>
                  <a:pt x="227964" y="967993"/>
                </a:lnTo>
                <a:lnTo>
                  <a:pt x="238759" y="961389"/>
                </a:lnTo>
                <a:lnTo>
                  <a:pt x="232155" y="950594"/>
                </a:lnTo>
                <a:close/>
              </a:path>
              <a:path w="865504" h="1593214">
                <a:moveTo>
                  <a:pt x="219455" y="928877"/>
                </a:moveTo>
                <a:lnTo>
                  <a:pt x="208406" y="935101"/>
                </a:lnTo>
                <a:lnTo>
                  <a:pt x="214756" y="946149"/>
                </a:lnTo>
                <a:lnTo>
                  <a:pt x="225805" y="939799"/>
                </a:lnTo>
                <a:lnTo>
                  <a:pt x="219455" y="928877"/>
                </a:lnTo>
                <a:close/>
              </a:path>
              <a:path w="865504" h="1593214">
                <a:moveTo>
                  <a:pt x="207263" y="906779"/>
                </a:moveTo>
                <a:lnTo>
                  <a:pt x="196087" y="912748"/>
                </a:lnTo>
                <a:lnTo>
                  <a:pt x="202056" y="923924"/>
                </a:lnTo>
                <a:lnTo>
                  <a:pt x="213232" y="917955"/>
                </a:lnTo>
                <a:lnTo>
                  <a:pt x="207263" y="906779"/>
                </a:lnTo>
                <a:close/>
              </a:path>
              <a:path w="865504" h="1593214">
                <a:moveTo>
                  <a:pt x="195579" y="884427"/>
                </a:moveTo>
                <a:lnTo>
                  <a:pt x="184276" y="890142"/>
                </a:lnTo>
                <a:lnTo>
                  <a:pt x="189991" y="901572"/>
                </a:lnTo>
                <a:lnTo>
                  <a:pt x="201167" y="895603"/>
                </a:lnTo>
                <a:lnTo>
                  <a:pt x="200882" y="894841"/>
                </a:lnTo>
                <a:lnTo>
                  <a:pt x="195579" y="884427"/>
                </a:lnTo>
                <a:close/>
              </a:path>
              <a:path w="865504" h="1593214">
                <a:moveTo>
                  <a:pt x="200786" y="894587"/>
                </a:moveTo>
                <a:lnTo>
                  <a:pt x="200786" y="894841"/>
                </a:lnTo>
                <a:lnTo>
                  <a:pt x="200786" y="894587"/>
                </a:lnTo>
                <a:close/>
              </a:path>
              <a:path w="865504" h="1593214">
                <a:moveTo>
                  <a:pt x="184403" y="861694"/>
                </a:moveTo>
                <a:lnTo>
                  <a:pt x="172974" y="867155"/>
                </a:lnTo>
                <a:lnTo>
                  <a:pt x="176783" y="875410"/>
                </a:lnTo>
                <a:lnTo>
                  <a:pt x="178561" y="878712"/>
                </a:lnTo>
                <a:lnTo>
                  <a:pt x="189864" y="872997"/>
                </a:lnTo>
                <a:lnTo>
                  <a:pt x="188280" y="869949"/>
                </a:lnTo>
                <a:lnTo>
                  <a:pt x="184403" y="861694"/>
                </a:lnTo>
                <a:close/>
              </a:path>
              <a:path w="865504" h="1593214">
                <a:moveTo>
                  <a:pt x="188280" y="869822"/>
                </a:moveTo>
                <a:close/>
              </a:path>
              <a:path w="865504" h="1593214">
                <a:moveTo>
                  <a:pt x="173862" y="838834"/>
                </a:moveTo>
                <a:lnTo>
                  <a:pt x="162305" y="843914"/>
                </a:lnTo>
                <a:lnTo>
                  <a:pt x="165088" y="850264"/>
                </a:lnTo>
                <a:lnTo>
                  <a:pt x="167512" y="855598"/>
                </a:lnTo>
                <a:lnTo>
                  <a:pt x="179069" y="850264"/>
                </a:lnTo>
                <a:lnTo>
                  <a:pt x="176589" y="844930"/>
                </a:lnTo>
                <a:lnTo>
                  <a:pt x="173862" y="838834"/>
                </a:lnTo>
                <a:close/>
              </a:path>
              <a:path w="865504" h="1593214">
                <a:moveTo>
                  <a:pt x="176529" y="844803"/>
                </a:moveTo>
                <a:lnTo>
                  <a:pt x="176529" y="844930"/>
                </a:lnTo>
                <a:lnTo>
                  <a:pt x="176529" y="844803"/>
                </a:lnTo>
                <a:close/>
              </a:path>
              <a:path w="865504" h="1593214">
                <a:moveTo>
                  <a:pt x="163956" y="815720"/>
                </a:moveTo>
                <a:lnTo>
                  <a:pt x="152145" y="820419"/>
                </a:lnTo>
                <a:lnTo>
                  <a:pt x="153797" y="824356"/>
                </a:lnTo>
                <a:lnTo>
                  <a:pt x="157225" y="832230"/>
                </a:lnTo>
                <a:lnTo>
                  <a:pt x="168782" y="827151"/>
                </a:lnTo>
                <a:lnTo>
                  <a:pt x="165535" y="819530"/>
                </a:lnTo>
                <a:lnTo>
                  <a:pt x="163956" y="815720"/>
                </a:lnTo>
                <a:close/>
              </a:path>
              <a:path w="865504" h="1593214">
                <a:moveTo>
                  <a:pt x="165480" y="819403"/>
                </a:moveTo>
                <a:lnTo>
                  <a:pt x="165480" y="819530"/>
                </a:lnTo>
                <a:lnTo>
                  <a:pt x="165480" y="819403"/>
                </a:lnTo>
                <a:close/>
              </a:path>
              <a:path w="865504" h="1593214">
                <a:moveTo>
                  <a:pt x="154558" y="792226"/>
                </a:moveTo>
                <a:lnTo>
                  <a:pt x="142620" y="796670"/>
                </a:lnTo>
                <a:lnTo>
                  <a:pt x="143255" y="798321"/>
                </a:lnTo>
                <a:lnTo>
                  <a:pt x="147447" y="808608"/>
                </a:lnTo>
                <a:lnTo>
                  <a:pt x="159130" y="803909"/>
                </a:lnTo>
                <a:lnTo>
                  <a:pt x="155117" y="793749"/>
                </a:lnTo>
                <a:lnTo>
                  <a:pt x="154558" y="792226"/>
                </a:lnTo>
                <a:close/>
              </a:path>
              <a:path w="865504" h="1593214">
                <a:moveTo>
                  <a:pt x="155066" y="793622"/>
                </a:moveTo>
                <a:close/>
              </a:path>
              <a:path w="865504" h="1593214">
                <a:moveTo>
                  <a:pt x="145668" y="768476"/>
                </a:moveTo>
                <a:lnTo>
                  <a:pt x="133730" y="772921"/>
                </a:lnTo>
                <a:lnTo>
                  <a:pt x="138175" y="784859"/>
                </a:lnTo>
                <a:lnTo>
                  <a:pt x="150113" y="780414"/>
                </a:lnTo>
                <a:lnTo>
                  <a:pt x="145668" y="768476"/>
                </a:lnTo>
                <a:close/>
              </a:path>
              <a:path w="865504" h="1593214">
                <a:moveTo>
                  <a:pt x="137286" y="744601"/>
                </a:moveTo>
                <a:lnTo>
                  <a:pt x="125222" y="748791"/>
                </a:lnTo>
                <a:lnTo>
                  <a:pt x="129412" y="760856"/>
                </a:lnTo>
                <a:lnTo>
                  <a:pt x="141477" y="756665"/>
                </a:lnTo>
                <a:lnTo>
                  <a:pt x="137286" y="744601"/>
                </a:lnTo>
                <a:close/>
              </a:path>
              <a:path w="865504" h="1593214">
                <a:moveTo>
                  <a:pt x="129412" y="720597"/>
                </a:moveTo>
                <a:lnTo>
                  <a:pt x="117348" y="724534"/>
                </a:lnTo>
                <a:lnTo>
                  <a:pt x="121284" y="736599"/>
                </a:lnTo>
                <a:lnTo>
                  <a:pt x="133350" y="732662"/>
                </a:lnTo>
                <a:lnTo>
                  <a:pt x="129412" y="720597"/>
                </a:lnTo>
                <a:close/>
              </a:path>
              <a:path w="865504" h="1593214">
                <a:moveTo>
                  <a:pt x="122047" y="696467"/>
                </a:moveTo>
                <a:lnTo>
                  <a:pt x="109981" y="700023"/>
                </a:lnTo>
                <a:lnTo>
                  <a:pt x="113537" y="712215"/>
                </a:lnTo>
                <a:lnTo>
                  <a:pt x="125729" y="708659"/>
                </a:lnTo>
                <a:lnTo>
                  <a:pt x="122047" y="696467"/>
                </a:lnTo>
                <a:close/>
              </a:path>
              <a:path w="865504" h="1593214">
                <a:moveTo>
                  <a:pt x="115442" y="672210"/>
                </a:moveTo>
                <a:lnTo>
                  <a:pt x="103124" y="675385"/>
                </a:lnTo>
                <a:lnTo>
                  <a:pt x="106425" y="687704"/>
                </a:lnTo>
                <a:lnTo>
                  <a:pt x="118617" y="684402"/>
                </a:lnTo>
                <a:lnTo>
                  <a:pt x="115442" y="672210"/>
                </a:lnTo>
                <a:close/>
              </a:path>
              <a:path w="865504" h="1593214">
                <a:moveTo>
                  <a:pt x="108838" y="647572"/>
                </a:moveTo>
                <a:lnTo>
                  <a:pt x="96647" y="650875"/>
                </a:lnTo>
                <a:lnTo>
                  <a:pt x="99822" y="663194"/>
                </a:lnTo>
                <a:lnTo>
                  <a:pt x="112140" y="659891"/>
                </a:lnTo>
                <a:lnTo>
                  <a:pt x="108838" y="647572"/>
                </a:lnTo>
                <a:close/>
              </a:path>
              <a:path w="865504" h="1593214">
                <a:moveTo>
                  <a:pt x="102869" y="623188"/>
                </a:moveTo>
                <a:lnTo>
                  <a:pt x="90550" y="625982"/>
                </a:lnTo>
                <a:lnTo>
                  <a:pt x="93344" y="638556"/>
                </a:lnTo>
                <a:lnTo>
                  <a:pt x="105663" y="635381"/>
                </a:lnTo>
                <a:lnTo>
                  <a:pt x="105466" y="634491"/>
                </a:lnTo>
                <a:lnTo>
                  <a:pt x="102869" y="623188"/>
                </a:lnTo>
                <a:close/>
              </a:path>
              <a:path w="865504" h="1593214">
                <a:moveTo>
                  <a:pt x="105409" y="634238"/>
                </a:moveTo>
                <a:lnTo>
                  <a:pt x="105409" y="634491"/>
                </a:lnTo>
                <a:lnTo>
                  <a:pt x="105409" y="634238"/>
                </a:lnTo>
                <a:close/>
              </a:path>
              <a:path w="865504" h="1593214">
                <a:moveTo>
                  <a:pt x="97408" y="598423"/>
                </a:moveTo>
                <a:lnTo>
                  <a:pt x="84962" y="601217"/>
                </a:lnTo>
                <a:lnTo>
                  <a:pt x="87756" y="613537"/>
                </a:lnTo>
                <a:lnTo>
                  <a:pt x="100075" y="610742"/>
                </a:lnTo>
                <a:lnTo>
                  <a:pt x="97408" y="598423"/>
                </a:lnTo>
                <a:close/>
              </a:path>
              <a:path w="865504" h="1593214">
                <a:moveTo>
                  <a:pt x="92075" y="573785"/>
                </a:moveTo>
                <a:lnTo>
                  <a:pt x="79628" y="576071"/>
                </a:lnTo>
                <a:lnTo>
                  <a:pt x="80644" y="582040"/>
                </a:lnTo>
                <a:lnTo>
                  <a:pt x="82168" y="588771"/>
                </a:lnTo>
                <a:lnTo>
                  <a:pt x="94614" y="585977"/>
                </a:lnTo>
                <a:lnTo>
                  <a:pt x="93149" y="579627"/>
                </a:lnTo>
                <a:lnTo>
                  <a:pt x="93168" y="579373"/>
                </a:lnTo>
                <a:lnTo>
                  <a:pt x="92075" y="573785"/>
                </a:lnTo>
                <a:close/>
              </a:path>
              <a:path w="865504" h="1593214">
                <a:moveTo>
                  <a:pt x="93168" y="579373"/>
                </a:moveTo>
                <a:lnTo>
                  <a:pt x="93217" y="579627"/>
                </a:lnTo>
                <a:lnTo>
                  <a:pt x="93168" y="579373"/>
                </a:lnTo>
                <a:close/>
              </a:path>
              <a:path w="865504" h="1593214">
                <a:moveTo>
                  <a:pt x="87375" y="548766"/>
                </a:moveTo>
                <a:lnTo>
                  <a:pt x="74929" y="551179"/>
                </a:lnTo>
                <a:lnTo>
                  <a:pt x="77215" y="563626"/>
                </a:lnTo>
                <a:lnTo>
                  <a:pt x="89788" y="561339"/>
                </a:lnTo>
                <a:lnTo>
                  <a:pt x="87375" y="548766"/>
                </a:lnTo>
                <a:close/>
              </a:path>
              <a:path w="865504" h="1593214">
                <a:moveTo>
                  <a:pt x="82676" y="523875"/>
                </a:moveTo>
                <a:lnTo>
                  <a:pt x="70230" y="526160"/>
                </a:lnTo>
                <a:lnTo>
                  <a:pt x="72643" y="538607"/>
                </a:lnTo>
                <a:lnTo>
                  <a:pt x="85089" y="536320"/>
                </a:lnTo>
                <a:lnTo>
                  <a:pt x="82676" y="523875"/>
                </a:lnTo>
                <a:close/>
              </a:path>
              <a:path w="865504" h="1593214">
                <a:moveTo>
                  <a:pt x="78866" y="498982"/>
                </a:moveTo>
                <a:lnTo>
                  <a:pt x="66293" y="500888"/>
                </a:lnTo>
                <a:lnTo>
                  <a:pt x="68199" y="513460"/>
                </a:lnTo>
                <a:lnTo>
                  <a:pt x="80772" y="511556"/>
                </a:lnTo>
                <a:lnTo>
                  <a:pt x="78866" y="498982"/>
                </a:lnTo>
                <a:close/>
              </a:path>
              <a:path w="865504" h="1593214">
                <a:moveTo>
                  <a:pt x="74929" y="473837"/>
                </a:moveTo>
                <a:lnTo>
                  <a:pt x="62483" y="475741"/>
                </a:lnTo>
                <a:lnTo>
                  <a:pt x="64388" y="488314"/>
                </a:lnTo>
                <a:lnTo>
                  <a:pt x="76961" y="486409"/>
                </a:lnTo>
                <a:lnTo>
                  <a:pt x="74929" y="473837"/>
                </a:lnTo>
                <a:close/>
              </a:path>
              <a:path w="865504" h="1593214">
                <a:moveTo>
                  <a:pt x="71627" y="448817"/>
                </a:moveTo>
                <a:lnTo>
                  <a:pt x="59054" y="450469"/>
                </a:lnTo>
                <a:lnTo>
                  <a:pt x="60578" y="463041"/>
                </a:lnTo>
                <a:lnTo>
                  <a:pt x="73278" y="461390"/>
                </a:lnTo>
                <a:lnTo>
                  <a:pt x="71627" y="448817"/>
                </a:lnTo>
                <a:close/>
              </a:path>
              <a:path w="865504" h="1593214">
                <a:moveTo>
                  <a:pt x="68452" y="423671"/>
                </a:moveTo>
                <a:lnTo>
                  <a:pt x="55879" y="425195"/>
                </a:lnTo>
                <a:lnTo>
                  <a:pt x="57403" y="437895"/>
                </a:lnTo>
                <a:lnTo>
                  <a:pt x="70103" y="436244"/>
                </a:lnTo>
                <a:lnTo>
                  <a:pt x="68452" y="423671"/>
                </a:lnTo>
                <a:close/>
              </a:path>
              <a:path w="865504" h="1593214">
                <a:moveTo>
                  <a:pt x="65531" y="398525"/>
                </a:moveTo>
                <a:lnTo>
                  <a:pt x="52958" y="399922"/>
                </a:lnTo>
                <a:lnTo>
                  <a:pt x="54101" y="411733"/>
                </a:lnTo>
                <a:lnTo>
                  <a:pt x="54228" y="412622"/>
                </a:lnTo>
                <a:lnTo>
                  <a:pt x="66801" y="411098"/>
                </a:lnTo>
                <a:lnTo>
                  <a:pt x="66788" y="410209"/>
                </a:lnTo>
                <a:lnTo>
                  <a:pt x="65531" y="398525"/>
                </a:lnTo>
                <a:close/>
              </a:path>
              <a:path w="865504" h="1593214">
                <a:moveTo>
                  <a:pt x="62864" y="373252"/>
                </a:moveTo>
                <a:lnTo>
                  <a:pt x="50291" y="374650"/>
                </a:lnTo>
                <a:lnTo>
                  <a:pt x="51561" y="387222"/>
                </a:lnTo>
                <a:lnTo>
                  <a:pt x="64261" y="385952"/>
                </a:lnTo>
                <a:lnTo>
                  <a:pt x="62864" y="373252"/>
                </a:lnTo>
                <a:close/>
              </a:path>
              <a:path w="865504" h="1593214">
                <a:moveTo>
                  <a:pt x="60325" y="348106"/>
                </a:moveTo>
                <a:lnTo>
                  <a:pt x="47751" y="349250"/>
                </a:lnTo>
                <a:lnTo>
                  <a:pt x="48132" y="353821"/>
                </a:lnTo>
                <a:lnTo>
                  <a:pt x="49022" y="361950"/>
                </a:lnTo>
                <a:lnTo>
                  <a:pt x="61594" y="360679"/>
                </a:lnTo>
                <a:lnTo>
                  <a:pt x="60832" y="353821"/>
                </a:lnTo>
                <a:lnTo>
                  <a:pt x="60819" y="352678"/>
                </a:lnTo>
                <a:lnTo>
                  <a:pt x="60325" y="348106"/>
                </a:lnTo>
                <a:close/>
              </a:path>
              <a:path w="865504" h="1593214">
                <a:moveTo>
                  <a:pt x="60819" y="352678"/>
                </a:moveTo>
                <a:lnTo>
                  <a:pt x="60832" y="352806"/>
                </a:lnTo>
                <a:lnTo>
                  <a:pt x="60819" y="352678"/>
                </a:lnTo>
                <a:close/>
              </a:path>
              <a:path w="865504" h="1593214">
                <a:moveTo>
                  <a:pt x="58165" y="322833"/>
                </a:moveTo>
                <a:lnTo>
                  <a:pt x="45592" y="323850"/>
                </a:lnTo>
                <a:lnTo>
                  <a:pt x="46608" y="336550"/>
                </a:lnTo>
                <a:lnTo>
                  <a:pt x="59308" y="335533"/>
                </a:lnTo>
                <a:lnTo>
                  <a:pt x="58165" y="322833"/>
                </a:lnTo>
                <a:close/>
              </a:path>
              <a:path w="865504" h="1593214">
                <a:moveTo>
                  <a:pt x="56133" y="297560"/>
                </a:moveTo>
                <a:lnTo>
                  <a:pt x="43433" y="298576"/>
                </a:lnTo>
                <a:lnTo>
                  <a:pt x="44450" y="311276"/>
                </a:lnTo>
                <a:lnTo>
                  <a:pt x="57150" y="310133"/>
                </a:lnTo>
                <a:lnTo>
                  <a:pt x="56133" y="297560"/>
                </a:lnTo>
                <a:close/>
              </a:path>
              <a:path w="865504" h="1593214">
                <a:moveTo>
                  <a:pt x="54355" y="272288"/>
                </a:moveTo>
                <a:lnTo>
                  <a:pt x="41655" y="273176"/>
                </a:lnTo>
                <a:lnTo>
                  <a:pt x="42544" y="285876"/>
                </a:lnTo>
                <a:lnTo>
                  <a:pt x="55244" y="284988"/>
                </a:lnTo>
                <a:lnTo>
                  <a:pt x="54355" y="272288"/>
                </a:lnTo>
                <a:close/>
              </a:path>
              <a:path w="865504" h="1593214">
                <a:moveTo>
                  <a:pt x="52704" y="247014"/>
                </a:moveTo>
                <a:lnTo>
                  <a:pt x="40004" y="247776"/>
                </a:lnTo>
                <a:lnTo>
                  <a:pt x="40766" y="260476"/>
                </a:lnTo>
                <a:lnTo>
                  <a:pt x="53466" y="259587"/>
                </a:lnTo>
                <a:lnTo>
                  <a:pt x="52704" y="247014"/>
                </a:lnTo>
                <a:close/>
              </a:path>
              <a:path w="865504" h="1593214">
                <a:moveTo>
                  <a:pt x="51180" y="221614"/>
                </a:moveTo>
                <a:lnTo>
                  <a:pt x="38480" y="222376"/>
                </a:lnTo>
                <a:lnTo>
                  <a:pt x="39115" y="235076"/>
                </a:lnTo>
                <a:lnTo>
                  <a:pt x="51815" y="234314"/>
                </a:lnTo>
                <a:lnTo>
                  <a:pt x="51180" y="221614"/>
                </a:lnTo>
                <a:close/>
              </a:path>
              <a:path w="865504" h="1593214">
                <a:moveTo>
                  <a:pt x="49783" y="196341"/>
                </a:moveTo>
                <a:lnTo>
                  <a:pt x="37083" y="196976"/>
                </a:lnTo>
                <a:lnTo>
                  <a:pt x="37718" y="209676"/>
                </a:lnTo>
                <a:lnTo>
                  <a:pt x="50418" y="209041"/>
                </a:lnTo>
                <a:lnTo>
                  <a:pt x="49783" y="196341"/>
                </a:lnTo>
                <a:close/>
              </a:path>
              <a:path w="865504" h="1593214">
                <a:moveTo>
                  <a:pt x="48386" y="171069"/>
                </a:moveTo>
                <a:lnTo>
                  <a:pt x="35686" y="171576"/>
                </a:lnTo>
                <a:lnTo>
                  <a:pt x="36067" y="178053"/>
                </a:lnTo>
                <a:lnTo>
                  <a:pt x="36322" y="184276"/>
                </a:lnTo>
                <a:lnTo>
                  <a:pt x="49022" y="183641"/>
                </a:lnTo>
                <a:lnTo>
                  <a:pt x="48640" y="177419"/>
                </a:lnTo>
                <a:lnTo>
                  <a:pt x="48386" y="171069"/>
                </a:lnTo>
                <a:close/>
              </a:path>
              <a:path w="865504" h="1593214">
                <a:moveTo>
                  <a:pt x="47243" y="145669"/>
                </a:moveTo>
                <a:lnTo>
                  <a:pt x="34543" y="146176"/>
                </a:lnTo>
                <a:lnTo>
                  <a:pt x="35178" y="158876"/>
                </a:lnTo>
                <a:lnTo>
                  <a:pt x="47878" y="158369"/>
                </a:lnTo>
                <a:lnTo>
                  <a:pt x="47243" y="145669"/>
                </a:lnTo>
                <a:close/>
              </a:path>
              <a:path w="865504" h="1593214">
                <a:moveTo>
                  <a:pt x="46100" y="120268"/>
                </a:moveTo>
                <a:lnTo>
                  <a:pt x="33400" y="120776"/>
                </a:lnTo>
                <a:lnTo>
                  <a:pt x="34035" y="133476"/>
                </a:lnTo>
                <a:lnTo>
                  <a:pt x="46735" y="132969"/>
                </a:lnTo>
                <a:lnTo>
                  <a:pt x="46100" y="120268"/>
                </a:lnTo>
                <a:close/>
              </a:path>
              <a:path w="865504" h="1593214">
                <a:moveTo>
                  <a:pt x="45211" y="94995"/>
                </a:moveTo>
                <a:lnTo>
                  <a:pt x="32511" y="95376"/>
                </a:lnTo>
                <a:lnTo>
                  <a:pt x="32892" y="108076"/>
                </a:lnTo>
                <a:lnTo>
                  <a:pt x="45592" y="107568"/>
                </a:lnTo>
                <a:lnTo>
                  <a:pt x="45211" y="94995"/>
                </a:lnTo>
                <a:close/>
              </a:path>
              <a:path w="865504" h="1593214">
                <a:moveTo>
                  <a:pt x="44450" y="75967"/>
                </a:moveTo>
                <a:lnTo>
                  <a:pt x="31754" y="76432"/>
                </a:lnTo>
                <a:lnTo>
                  <a:pt x="32003" y="82676"/>
                </a:lnTo>
                <a:lnTo>
                  <a:pt x="44703" y="82295"/>
                </a:lnTo>
                <a:lnTo>
                  <a:pt x="44450" y="75967"/>
                </a:lnTo>
                <a:close/>
              </a:path>
              <a:path w="865504" h="1593214">
                <a:moveTo>
                  <a:pt x="35305" y="0"/>
                </a:moveTo>
                <a:lnTo>
                  <a:pt x="0" y="77596"/>
                </a:lnTo>
                <a:lnTo>
                  <a:pt x="31754" y="76432"/>
                </a:lnTo>
                <a:lnTo>
                  <a:pt x="31495" y="69976"/>
                </a:lnTo>
                <a:lnTo>
                  <a:pt x="44195" y="69595"/>
                </a:lnTo>
                <a:lnTo>
                  <a:pt x="73353" y="69595"/>
                </a:lnTo>
                <a:lnTo>
                  <a:pt x="35305" y="0"/>
                </a:lnTo>
                <a:close/>
              </a:path>
              <a:path w="865504" h="1593214">
                <a:moveTo>
                  <a:pt x="44195" y="69595"/>
                </a:moveTo>
                <a:lnTo>
                  <a:pt x="31495" y="69976"/>
                </a:lnTo>
                <a:lnTo>
                  <a:pt x="31754" y="76432"/>
                </a:lnTo>
                <a:lnTo>
                  <a:pt x="44450" y="75967"/>
                </a:lnTo>
                <a:lnTo>
                  <a:pt x="44195" y="69595"/>
                </a:lnTo>
                <a:close/>
              </a:path>
              <a:path w="865504" h="1593214">
                <a:moveTo>
                  <a:pt x="73353" y="69595"/>
                </a:moveTo>
                <a:lnTo>
                  <a:pt x="44195" y="69595"/>
                </a:lnTo>
                <a:lnTo>
                  <a:pt x="44450" y="75967"/>
                </a:lnTo>
                <a:lnTo>
                  <a:pt x="76200" y="74802"/>
                </a:lnTo>
                <a:lnTo>
                  <a:pt x="73353" y="6959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71431" y="5116067"/>
            <a:ext cx="194564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5783" y="3669538"/>
            <a:ext cx="1948180" cy="476250"/>
          </a:xfrm>
          <a:custGeom>
            <a:avLst/>
            <a:gdLst/>
            <a:ahLst/>
            <a:cxnLst/>
            <a:rect l="l" t="t" r="r" b="b"/>
            <a:pathLst>
              <a:path w="1948179" h="476250">
                <a:moveTo>
                  <a:pt x="1947291" y="0"/>
                </a:moveTo>
                <a:lnTo>
                  <a:pt x="1934591" y="762"/>
                </a:lnTo>
                <a:lnTo>
                  <a:pt x="1935352" y="13462"/>
                </a:lnTo>
                <a:lnTo>
                  <a:pt x="1948052" y="12700"/>
                </a:lnTo>
                <a:lnTo>
                  <a:pt x="1947291" y="0"/>
                </a:lnTo>
                <a:close/>
              </a:path>
              <a:path w="1948179" h="476250">
                <a:moveTo>
                  <a:pt x="1921891" y="1524"/>
                </a:moveTo>
                <a:lnTo>
                  <a:pt x="1909318" y="2286"/>
                </a:lnTo>
                <a:lnTo>
                  <a:pt x="1909952" y="14986"/>
                </a:lnTo>
                <a:lnTo>
                  <a:pt x="1922652" y="14224"/>
                </a:lnTo>
                <a:lnTo>
                  <a:pt x="1921891" y="1524"/>
                </a:lnTo>
                <a:close/>
              </a:path>
              <a:path w="1948179" h="476250">
                <a:moveTo>
                  <a:pt x="1896618" y="3048"/>
                </a:moveTo>
                <a:lnTo>
                  <a:pt x="1883918" y="3810"/>
                </a:lnTo>
                <a:lnTo>
                  <a:pt x="1884680" y="16382"/>
                </a:lnTo>
                <a:lnTo>
                  <a:pt x="1897380" y="15748"/>
                </a:lnTo>
                <a:lnTo>
                  <a:pt x="1896618" y="3048"/>
                </a:lnTo>
                <a:close/>
              </a:path>
              <a:path w="1948179" h="476250">
                <a:moveTo>
                  <a:pt x="1871218" y="4572"/>
                </a:moveTo>
                <a:lnTo>
                  <a:pt x="1858518" y="5206"/>
                </a:lnTo>
                <a:lnTo>
                  <a:pt x="1859280" y="17906"/>
                </a:lnTo>
                <a:lnTo>
                  <a:pt x="1871980" y="17144"/>
                </a:lnTo>
                <a:lnTo>
                  <a:pt x="1871218" y="4572"/>
                </a:lnTo>
                <a:close/>
              </a:path>
              <a:path w="1948179" h="476250">
                <a:moveTo>
                  <a:pt x="1845818" y="5968"/>
                </a:moveTo>
                <a:lnTo>
                  <a:pt x="1833245" y="6731"/>
                </a:lnTo>
                <a:lnTo>
                  <a:pt x="1834007" y="19431"/>
                </a:lnTo>
                <a:lnTo>
                  <a:pt x="1846580" y="18668"/>
                </a:lnTo>
                <a:lnTo>
                  <a:pt x="1845818" y="5968"/>
                </a:lnTo>
                <a:close/>
              </a:path>
              <a:path w="1948179" h="476250">
                <a:moveTo>
                  <a:pt x="1820545" y="7493"/>
                </a:moveTo>
                <a:lnTo>
                  <a:pt x="1807845" y="8255"/>
                </a:lnTo>
                <a:lnTo>
                  <a:pt x="1808607" y="20955"/>
                </a:lnTo>
                <a:lnTo>
                  <a:pt x="1821307" y="20193"/>
                </a:lnTo>
                <a:lnTo>
                  <a:pt x="1820545" y="7493"/>
                </a:lnTo>
                <a:close/>
              </a:path>
              <a:path w="1948179" h="476250">
                <a:moveTo>
                  <a:pt x="1795145" y="9017"/>
                </a:moveTo>
                <a:lnTo>
                  <a:pt x="1782445" y="9779"/>
                </a:lnTo>
                <a:lnTo>
                  <a:pt x="1783207" y="22479"/>
                </a:lnTo>
                <a:lnTo>
                  <a:pt x="1795907" y="21717"/>
                </a:lnTo>
                <a:lnTo>
                  <a:pt x="1795145" y="9017"/>
                </a:lnTo>
                <a:close/>
              </a:path>
              <a:path w="1948179" h="476250">
                <a:moveTo>
                  <a:pt x="1769745" y="10541"/>
                </a:moveTo>
                <a:lnTo>
                  <a:pt x="1757172" y="11303"/>
                </a:lnTo>
                <a:lnTo>
                  <a:pt x="1757934" y="24003"/>
                </a:lnTo>
                <a:lnTo>
                  <a:pt x="1770507" y="23241"/>
                </a:lnTo>
                <a:lnTo>
                  <a:pt x="1769745" y="10541"/>
                </a:lnTo>
                <a:close/>
              </a:path>
              <a:path w="1948179" h="476250">
                <a:moveTo>
                  <a:pt x="1744472" y="12064"/>
                </a:moveTo>
                <a:lnTo>
                  <a:pt x="1731772" y="12826"/>
                </a:lnTo>
                <a:lnTo>
                  <a:pt x="1732534" y="25526"/>
                </a:lnTo>
                <a:lnTo>
                  <a:pt x="1745234" y="24764"/>
                </a:lnTo>
                <a:lnTo>
                  <a:pt x="1744472" y="12064"/>
                </a:lnTo>
                <a:close/>
              </a:path>
              <a:path w="1948179" h="476250">
                <a:moveTo>
                  <a:pt x="1719072" y="13716"/>
                </a:moveTo>
                <a:lnTo>
                  <a:pt x="1706372" y="14478"/>
                </a:lnTo>
                <a:lnTo>
                  <a:pt x="1707134" y="27178"/>
                </a:lnTo>
                <a:lnTo>
                  <a:pt x="1719834" y="26288"/>
                </a:lnTo>
                <a:lnTo>
                  <a:pt x="1719072" y="13716"/>
                </a:lnTo>
                <a:close/>
              </a:path>
              <a:path w="1948179" h="476250">
                <a:moveTo>
                  <a:pt x="1693672" y="15239"/>
                </a:moveTo>
                <a:lnTo>
                  <a:pt x="1681099" y="16001"/>
                </a:lnTo>
                <a:lnTo>
                  <a:pt x="1681861" y="28701"/>
                </a:lnTo>
                <a:lnTo>
                  <a:pt x="1694561" y="27939"/>
                </a:lnTo>
                <a:lnTo>
                  <a:pt x="1693672" y="15239"/>
                </a:lnTo>
                <a:close/>
              </a:path>
              <a:path w="1948179" h="476250">
                <a:moveTo>
                  <a:pt x="1668399" y="16763"/>
                </a:moveTo>
                <a:lnTo>
                  <a:pt x="1655699" y="17525"/>
                </a:lnTo>
                <a:lnTo>
                  <a:pt x="1656461" y="30225"/>
                </a:lnTo>
                <a:lnTo>
                  <a:pt x="1669161" y="29463"/>
                </a:lnTo>
                <a:lnTo>
                  <a:pt x="1668399" y="16763"/>
                </a:lnTo>
                <a:close/>
              </a:path>
              <a:path w="1948179" h="476250">
                <a:moveTo>
                  <a:pt x="1642999" y="18287"/>
                </a:moveTo>
                <a:lnTo>
                  <a:pt x="1630299" y="19176"/>
                </a:lnTo>
                <a:lnTo>
                  <a:pt x="1631188" y="31750"/>
                </a:lnTo>
                <a:lnTo>
                  <a:pt x="1643761" y="30987"/>
                </a:lnTo>
                <a:lnTo>
                  <a:pt x="1642999" y="18287"/>
                </a:lnTo>
                <a:close/>
              </a:path>
              <a:path w="1948179" h="476250">
                <a:moveTo>
                  <a:pt x="1617726" y="19938"/>
                </a:moveTo>
                <a:lnTo>
                  <a:pt x="1605026" y="20700"/>
                </a:lnTo>
                <a:lnTo>
                  <a:pt x="1605788" y="33400"/>
                </a:lnTo>
                <a:lnTo>
                  <a:pt x="1618488" y="32638"/>
                </a:lnTo>
                <a:lnTo>
                  <a:pt x="1617726" y="19938"/>
                </a:lnTo>
                <a:close/>
              </a:path>
              <a:path w="1948179" h="476250">
                <a:moveTo>
                  <a:pt x="1592326" y="21589"/>
                </a:moveTo>
                <a:lnTo>
                  <a:pt x="1579626" y="22351"/>
                </a:lnTo>
                <a:lnTo>
                  <a:pt x="1580515" y="35051"/>
                </a:lnTo>
                <a:lnTo>
                  <a:pt x="1593088" y="34162"/>
                </a:lnTo>
                <a:lnTo>
                  <a:pt x="1592326" y="21589"/>
                </a:lnTo>
                <a:close/>
              </a:path>
              <a:path w="1948179" h="476250">
                <a:moveTo>
                  <a:pt x="1566926" y="23113"/>
                </a:moveTo>
                <a:lnTo>
                  <a:pt x="1554352" y="24003"/>
                </a:lnTo>
                <a:lnTo>
                  <a:pt x="1555115" y="36575"/>
                </a:lnTo>
                <a:lnTo>
                  <a:pt x="1567815" y="35813"/>
                </a:lnTo>
                <a:lnTo>
                  <a:pt x="1566926" y="23113"/>
                </a:lnTo>
                <a:close/>
              </a:path>
              <a:path w="1948179" h="476250">
                <a:moveTo>
                  <a:pt x="1541652" y="24764"/>
                </a:moveTo>
                <a:lnTo>
                  <a:pt x="1528952" y="25526"/>
                </a:lnTo>
                <a:lnTo>
                  <a:pt x="1529715" y="38226"/>
                </a:lnTo>
                <a:lnTo>
                  <a:pt x="1542415" y="37464"/>
                </a:lnTo>
                <a:lnTo>
                  <a:pt x="1541652" y="24764"/>
                </a:lnTo>
                <a:close/>
              </a:path>
              <a:path w="1948179" h="476250">
                <a:moveTo>
                  <a:pt x="1516252" y="26416"/>
                </a:moveTo>
                <a:lnTo>
                  <a:pt x="1513332" y="26543"/>
                </a:lnTo>
                <a:lnTo>
                  <a:pt x="1503552" y="27178"/>
                </a:lnTo>
                <a:lnTo>
                  <a:pt x="1504442" y="39878"/>
                </a:lnTo>
                <a:lnTo>
                  <a:pt x="1514094" y="39243"/>
                </a:lnTo>
                <a:lnTo>
                  <a:pt x="1517142" y="39116"/>
                </a:lnTo>
                <a:lnTo>
                  <a:pt x="1516252" y="26416"/>
                </a:lnTo>
                <a:close/>
              </a:path>
              <a:path w="1948179" h="476250">
                <a:moveTo>
                  <a:pt x="1490852" y="28067"/>
                </a:moveTo>
                <a:lnTo>
                  <a:pt x="1478280" y="28956"/>
                </a:lnTo>
                <a:lnTo>
                  <a:pt x="1479042" y="41656"/>
                </a:lnTo>
                <a:lnTo>
                  <a:pt x="1491742" y="40767"/>
                </a:lnTo>
                <a:lnTo>
                  <a:pt x="1490852" y="28067"/>
                </a:lnTo>
                <a:close/>
              </a:path>
              <a:path w="1948179" h="476250">
                <a:moveTo>
                  <a:pt x="1465580" y="29718"/>
                </a:moveTo>
                <a:lnTo>
                  <a:pt x="1452880" y="30606"/>
                </a:lnTo>
                <a:lnTo>
                  <a:pt x="1453769" y="43306"/>
                </a:lnTo>
                <a:lnTo>
                  <a:pt x="1466469" y="42418"/>
                </a:lnTo>
                <a:lnTo>
                  <a:pt x="1465580" y="29718"/>
                </a:lnTo>
                <a:close/>
              </a:path>
              <a:path w="1948179" h="476250">
                <a:moveTo>
                  <a:pt x="1440180" y="31495"/>
                </a:moveTo>
                <a:lnTo>
                  <a:pt x="1427607" y="32257"/>
                </a:lnTo>
                <a:lnTo>
                  <a:pt x="1428369" y="44957"/>
                </a:lnTo>
                <a:lnTo>
                  <a:pt x="1441069" y="44195"/>
                </a:lnTo>
                <a:lnTo>
                  <a:pt x="1440180" y="31495"/>
                </a:lnTo>
                <a:close/>
              </a:path>
              <a:path w="1948179" h="476250">
                <a:moveTo>
                  <a:pt x="1414907" y="33147"/>
                </a:moveTo>
                <a:lnTo>
                  <a:pt x="1402207" y="34036"/>
                </a:lnTo>
                <a:lnTo>
                  <a:pt x="1403096" y="46736"/>
                </a:lnTo>
                <a:lnTo>
                  <a:pt x="1415669" y="45847"/>
                </a:lnTo>
                <a:lnTo>
                  <a:pt x="1414907" y="33147"/>
                </a:lnTo>
                <a:close/>
              </a:path>
              <a:path w="1948179" h="476250">
                <a:moveTo>
                  <a:pt x="1389507" y="34925"/>
                </a:moveTo>
                <a:lnTo>
                  <a:pt x="1376807" y="35813"/>
                </a:lnTo>
                <a:lnTo>
                  <a:pt x="1377696" y="48513"/>
                </a:lnTo>
                <a:lnTo>
                  <a:pt x="1390396" y="47625"/>
                </a:lnTo>
                <a:lnTo>
                  <a:pt x="1389507" y="34925"/>
                </a:lnTo>
                <a:close/>
              </a:path>
              <a:path w="1948179" h="476250">
                <a:moveTo>
                  <a:pt x="1364234" y="36703"/>
                </a:moveTo>
                <a:lnTo>
                  <a:pt x="1351534" y="37718"/>
                </a:lnTo>
                <a:lnTo>
                  <a:pt x="1352423" y="50292"/>
                </a:lnTo>
                <a:lnTo>
                  <a:pt x="1365123" y="49403"/>
                </a:lnTo>
                <a:lnTo>
                  <a:pt x="1364234" y="36703"/>
                </a:lnTo>
                <a:close/>
              </a:path>
              <a:path w="1948179" h="476250">
                <a:moveTo>
                  <a:pt x="1338834" y="38607"/>
                </a:moveTo>
                <a:lnTo>
                  <a:pt x="1326134" y="39497"/>
                </a:lnTo>
                <a:lnTo>
                  <a:pt x="1327023" y="52197"/>
                </a:lnTo>
                <a:lnTo>
                  <a:pt x="1339723" y="51181"/>
                </a:lnTo>
                <a:lnTo>
                  <a:pt x="1338834" y="38607"/>
                </a:lnTo>
                <a:close/>
              </a:path>
              <a:path w="1948179" h="476250">
                <a:moveTo>
                  <a:pt x="1313561" y="40386"/>
                </a:moveTo>
                <a:lnTo>
                  <a:pt x="1303909" y="41020"/>
                </a:lnTo>
                <a:lnTo>
                  <a:pt x="1300861" y="41275"/>
                </a:lnTo>
                <a:lnTo>
                  <a:pt x="1301750" y="53975"/>
                </a:lnTo>
                <a:lnTo>
                  <a:pt x="1304798" y="53720"/>
                </a:lnTo>
                <a:lnTo>
                  <a:pt x="1314450" y="53086"/>
                </a:lnTo>
                <a:lnTo>
                  <a:pt x="1313561" y="40386"/>
                </a:lnTo>
                <a:close/>
              </a:path>
              <a:path w="1948179" h="476250">
                <a:moveTo>
                  <a:pt x="1288161" y="42291"/>
                </a:moveTo>
                <a:lnTo>
                  <a:pt x="1275461" y="43180"/>
                </a:lnTo>
                <a:lnTo>
                  <a:pt x="1276477" y="55880"/>
                </a:lnTo>
                <a:lnTo>
                  <a:pt x="1289177" y="54991"/>
                </a:lnTo>
                <a:lnTo>
                  <a:pt x="1288161" y="42291"/>
                </a:lnTo>
                <a:close/>
              </a:path>
              <a:path w="1948179" h="476250">
                <a:moveTo>
                  <a:pt x="1262761" y="44195"/>
                </a:moveTo>
                <a:lnTo>
                  <a:pt x="1252855" y="44957"/>
                </a:lnTo>
                <a:lnTo>
                  <a:pt x="1250188" y="45212"/>
                </a:lnTo>
                <a:lnTo>
                  <a:pt x="1251077" y="57785"/>
                </a:lnTo>
                <a:lnTo>
                  <a:pt x="1253744" y="57657"/>
                </a:lnTo>
                <a:lnTo>
                  <a:pt x="1263777" y="56895"/>
                </a:lnTo>
                <a:lnTo>
                  <a:pt x="1262761" y="44195"/>
                </a:lnTo>
                <a:close/>
              </a:path>
              <a:path w="1948179" h="476250">
                <a:moveTo>
                  <a:pt x="1237488" y="46228"/>
                </a:moveTo>
                <a:lnTo>
                  <a:pt x="1224788" y="47117"/>
                </a:lnTo>
                <a:lnTo>
                  <a:pt x="1225804" y="59817"/>
                </a:lnTo>
                <a:lnTo>
                  <a:pt x="1238504" y="58800"/>
                </a:lnTo>
                <a:lnTo>
                  <a:pt x="1237488" y="46228"/>
                </a:lnTo>
                <a:close/>
              </a:path>
              <a:path w="1948179" h="476250">
                <a:moveTo>
                  <a:pt x="1212215" y="48132"/>
                </a:moveTo>
                <a:lnTo>
                  <a:pt x="1199515" y="49149"/>
                </a:lnTo>
                <a:lnTo>
                  <a:pt x="1200531" y="61722"/>
                </a:lnTo>
                <a:lnTo>
                  <a:pt x="1203452" y="61594"/>
                </a:lnTo>
                <a:lnTo>
                  <a:pt x="1213104" y="60832"/>
                </a:lnTo>
                <a:lnTo>
                  <a:pt x="1212215" y="48132"/>
                </a:lnTo>
                <a:close/>
              </a:path>
              <a:path w="1948179" h="476250">
                <a:moveTo>
                  <a:pt x="1186815" y="50164"/>
                </a:moveTo>
                <a:lnTo>
                  <a:pt x="1174115" y="51181"/>
                </a:lnTo>
                <a:lnTo>
                  <a:pt x="1175258" y="63881"/>
                </a:lnTo>
                <a:lnTo>
                  <a:pt x="1187831" y="62864"/>
                </a:lnTo>
                <a:lnTo>
                  <a:pt x="1186815" y="50164"/>
                </a:lnTo>
                <a:close/>
              </a:path>
              <a:path w="1948179" h="476250">
                <a:moveTo>
                  <a:pt x="1161542" y="52197"/>
                </a:moveTo>
                <a:lnTo>
                  <a:pt x="1152652" y="52959"/>
                </a:lnTo>
                <a:lnTo>
                  <a:pt x="1148842" y="53339"/>
                </a:lnTo>
                <a:lnTo>
                  <a:pt x="1149858" y="65912"/>
                </a:lnTo>
                <a:lnTo>
                  <a:pt x="1153668" y="65659"/>
                </a:lnTo>
                <a:lnTo>
                  <a:pt x="1162558" y="64897"/>
                </a:lnTo>
                <a:lnTo>
                  <a:pt x="1161542" y="52197"/>
                </a:lnTo>
                <a:close/>
              </a:path>
              <a:path w="1948179" h="476250">
                <a:moveTo>
                  <a:pt x="1136142" y="54356"/>
                </a:moveTo>
                <a:lnTo>
                  <a:pt x="1123569" y="55499"/>
                </a:lnTo>
                <a:lnTo>
                  <a:pt x="1124585" y="68072"/>
                </a:lnTo>
                <a:lnTo>
                  <a:pt x="1137285" y="67056"/>
                </a:lnTo>
                <a:lnTo>
                  <a:pt x="1136142" y="54356"/>
                </a:lnTo>
                <a:close/>
              </a:path>
              <a:path w="1948179" h="476250">
                <a:moveTo>
                  <a:pt x="1110869" y="56514"/>
                </a:moveTo>
                <a:lnTo>
                  <a:pt x="1098169" y="57657"/>
                </a:lnTo>
                <a:lnTo>
                  <a:pt x="1099312" y="70357"/>
                </a:lnTo>
                <a:lnTo>
                  <a:pt x="1111885" y="69214"/>
                </a:lnTo>
                <a:lnTo>
                  <a:pt x="1110869" y="56514"/>
                </a:lnTo>
                <a:close/>
              </a:path>
              <a:path w="1948179" h="476250">
                <a:moveTo>
                  <a:pt x="1085596" y="58800"/>
                </a:moveTo>
                <a:lnTo>
                  <a:pt x="1072896" y="59943"/>
                </a:lnTo>
                <a:lnTo>
                  <a:pt x="1074039" y="72517"/>
                </a:lnTo>
                <a:lnTo>
                  <a:pt x="1086612" y="71374"/>
                </a:lnTo>
                <a:lnTo>
                  <a:pt x="1085596" y="58800"/>
                </a:lnTo>
                <a:close/>
              </a:path>
              <a:path w="1948179" h="476250">
                <a:moveTo>
                  <a:pt x="1060196" y="60960"/>
                </a:moveTo>
                <a:lnTo>
                  <a:pt x="1047496" y="62230"/>
                </a:lnTo>
                <a:lnTo>
                  <a:pt x="1048766" y="74803"/>
                </a:lnTo>
                <a:lnTo>
                  <a:pt x="1056386" y="74168"/>
                </a:lnTo>
                <a:lnTo>
                  <a:pt x="1061339" y="73660"/>
                </a:lnTo>
                <a:lnTo>
                  <a:pt x="1060196" y="60960"/>
                </a:lnTo>
                <a:close/>
              </a:path>
              <a:path w="1948179" h="476250">
                <a:moveTo>
                  <a:pt x="1034923" y="63373"/>
                </a:moveTo>
                <a:lnTo>
                  <a:pt x="1022223" y="64516"/>
                </a:lnTo>
                <a:lnTo>
                  <a:pt x="1023493" y="77216"/>
                </a:lnTo>
                <a:lnTo>
                  <a:pt x="1036066" y="76073"/>
                </a:lnTo>
                <a:lnTo>
                  <a:pt x="1034923" y="63373"/>
                </a:lnTo>
                <a:close/>
              </a:path>
              <a:path w="1948179" h="476250">
                <a:moveTo>
                  <a:pt x="1009650" y="65786"/>
                </a:moveTo>
                <a:lnTo>
                  <a:pt x="1007745" y="65912"/>
                </a:lnTo>
                <a:lnTo>
                  <a:pt x="996950" y="67056"/>
                </a:lnTo>
                <a:lnTo>
                  <a:pt x="998220" y="79629"/>
                </a:lnTo>
                <a:lnTo>
                  <a:pt x="1009015" y="78612"/>
                </a:lnTo>
                <a:lnTo>
                  <a:pt x="1010793" y="78359"/>
                </a:lnTo>
                <a:lnTo>
                  <a:pt x="1009650" y="65786"/>
                </a:lnTo>
                <a:close/>
              </a:path>
              <a:path w="1948179" h="476250">
                <a:moveTo>
                  <a:pt x="984376" y="68199"/>
                </a:moveTo>
                <a:lnTo>
                  <a:pt x="971676" y="69468"/>
                </a:lnTo>
                <a:lnTo>
                  <a:pt x="972947" y="82168"/>
                </a:lnTo>
                <a:lnTo>
                  <a:pt x="985520" y="80899"/>
                </a:lnTo>
                <a:lnTo>
                  <a:pt x="984376" y="68199"/>
                </a:lnTo>
                <a:close/>
              </a:path>
              <a:path w="1948179" h="476250">
                <a:moveTo>
                  <a:pt x="958976" y="70738"/>
                </a:moveTo>
                <a:lnTo>
                  <a:pt x="946404" y="72009"/>
                </a:lnTo>
                <a:lnTo>
                  <a:pt x="947674" y="84709"/>
                </a:lnTo>
                <a:lnTo>
                  <a:pt x="960374" y="83312"/>
                </a:lnTo>
                <a:lnTo>
                  <a:pt x="958976" y="70738"/>
                </a:lnTo>
                <a:close/>
              </a:path>
              <a:path w="1948179" h="476250">
                <a:moveTo>
                  <a:pt x="933704" y="73406"/>
                </a:moveTo>
                <a:lnTo>
                  <a:pt x="921131" y="74675"/>
                </a:lnTo>
                <a:lnTo>
                  <a:pt x="922401" y="87375"/>
                </a:lnTo>
                <a:lnTo>
                  <a:pt x="935101" y="85979"/>
                </a:lnTo>
                <a:lnTo>
                  <a:pt x="933704" y="73406"/>
                </a:lnTo>
                <a:close/>
              </a:path>
              <a:path w="1948179" h="476250">
                <a:moveTo>
                  <a:pt x="908431" y="76073"/>
                </a:moveTo>
                <a:lnTo>
                  <a:pt x="895858" y="77469"/>
                </a:lnTo>
                <a:lnTo>
                  <a:pt x="897255" y="90043"/>
                </a:lnTo>
                <a:lnTo>
                  <a:pt x="909827" y="88645"/>
                </a:lnTo>
                <a:lnTo>
                  <a:pt x="908431" y="76073"/>
                </a:lnTo>
                <a:close/>
              </a:path>
              <a:path w="1948179" h="476250">
                <a:moveTo>
                  <a:pt x="883158" y="78867"/>
                </a:moveTo>
                <a:lnTo>
                  <a:pt x="870585" y="80263"/>
                </a:lnTo>
                <a:lnTo>
                  <a:pt x="871982" y="92837"/>
                </a:lnTo>
                <a:lnTo>
                  <a:pt x="884555" y="91439"/>
                </a:lnTo>
                <a:lnTo>
                  <a:pt x="883158" y="78867"/>
                </a:lnTo>
                <a:close/>
              </a:path>
              <a:path w="1948179" h="476250">
                <a:moveTo>
                  <a:pt x="857885" y="81661"/>
                </a:moveTo>
                <a:lnTo>
                  <a:pt x="845312" y="83185"/>
                </a:lnTo>
                <a:lnTo>
                  <a:pt x="846709" y="95757"/>
                </a:lnTo>
                <a:lnTo>
                  <a:pt x="859409" y="94361"/>
                </a:lnTo>
                <a:lnTo>
                  <a:pt x="857885" y="81661"/>
                </a:lnTo>
                <a:close/>
              </a:path>
              <a:path w="1948179" h="476250">
                <a:moveTo>
                  <a:pt x="832739" y="84581"/>
                </a:moveTo>
                <a:lnTo>
                  <a:pt x="826770" y="85343"/>
                </a:lnTo>
                <a:lnTo>
                  <a:pt x="820039" y="86106"/>
                </a:lnTo>
                <a:lnTo>
                  <a:pt x="821563" y="98679"/>
                </a:lnTo>
                <a:lnTo>
                  <a:pt x="834136" y="97281"/>
                </a:lnTo>
                <a:lnTo>
                  <a:pt x="832739" y="84581"/>
                </a:lnTo>
                <a:close/>
              </a:path>
              <a:path w="1948179" h="476250">
                <a:moveTo>
                  <a:pt x="807466" y="87630"/>
                </a:moveTo>
                <a:lnTo>
                  <a:pt x="794893" y="89154"/>
                </a:lnTo>
                <a:lnTo>
                  <a:pt x="796417" y="101854"/>
                </a:lnTo>
                <a:lnTo>
                  <a:pt x="808990" y="100330"/>
                </a:lnTo>
                <a:lnTo>
                  <a:pt x="807466" y="87630"/>
                </a:lnTo>
                <a:close/>
              </a:path>
              <a:path w="1948179" h="476250">
                <a:moveTo>
                  <a:pt x="782193" y="90805"/>
                </a:moveTo>
                <a:lnTo>
                  <a:pt x="769620" y="92456"/>
                </a:lnTo>
                <a:lnTo>
                  <a:pt x="771271" y="105029"/>
                </a:lnTo>
                <a:lnTo>
                  <a:pt x="783844" y="103378"/>
                </a:lnTo>
                <a:lnTo>
                  <a:pt x="782193" y="90805"/>
                </a:lnTo>
                <a:close/>
              </a:path>
              <a:path w="1948179" h="476250">
                <a:moveTo>
                  <a:pt x="757047" y="94106"/>
                </a:moveTo>
                <a:lnTo>
                  <a:pt x="744347" y="95757"/>
                </a:lnTo>
                <a:lnTo>
                  <a:pt x="745998" y="108331"/>
                </a:lnTo>
                <a:lnTo>
                  <a:pt x="758698" y="106680"/>
                </a:lnTo>
                <a:lnTo>
                  <a:pt x="757047" y="94106"/>
                </a:lnTo>
                <a:close/>
              </a:path>
              <a:path w="1948179" h="476250">
                <a:moveTo>
                  <a:pt x="731774" y="97409"/>
                </a:moveTo>
                <a:lnTo>
                  <a:pt x="719201" y="99187"/>
                </a:lnTo>
                <a:lnTo>
                  <a:pt x="720979" y="111760"/>
                </a:lnTo>
                <a:lnTo>
                  <a:pt x="733551" y="109981"/>
                </a:lnTo>
                <a:lnTo>
                  <a:pt x="731774" y="97409"/>
                </a:lnTo>
                <a:close/>
              </a:path>
              <a:path w="1948179" h="476250">
                <a:moveTo>
                  <a:pt x="706627" y="100964"/>
                </a:moveTo>
                <a:lnTo>
                  <a:pt x="701801" y="101600"/>
                </a:lnTo>
                <a:lnTo>
                  <a:pt x="693927" y="102743"/>
                </a:lnTo>
                <a:lnTo>
                  <a:pt x="695833" y="115316"/>
                </a:lnTo>
                <a:lnTo>
                  <a:pt x="703580" y="114173"/>
                </a:lnTo>
                <a:lnTo>
                  <a:pt x="708406" y="113537"/>
                </a:lnTo>
                <a:lnTo>
                  <a:pt x="706627" y="100964"/>
                </a:lnTo>
                <a:close/>
              </a:path>
              <a:path w="1948179" h="476250">
                <a:moveTo>
                  <a:pt x="681355" y="104648"/>
                </a:moveTo>
                <a:lnTo>
                  <a:pt x="668909" y="106553"/>
                </a:lnTo>
                <a:lnTo>
                  <a:pt x="670687" y="119125"/>
                </a:lnTo>
                <a:lnTo>
                  <a:pt x="683260" y="117220"/>
                </a:lnTo>
                <a:lnTo>
                  <a:pt x="681355" y="104648"/>
                </a:lnTo>
                <a:close/>
              </a:path>
              <a:path w="1948179" h="476250">
                <a:moveTo>
                  <a:pt x="656209" y="108457"/>
                </a:moveTo>
                <a:lnTo>
                  <a:pt x="643763" y="110489"/>
                </a:lnTo>
                <a:lnTo>
                  <a:pt x="645668" y="123062"/>
                </a:lnTo>
                <a:lnTo>
                  <a:pt x="658241" y="121031"/>
                </a:lnTo>
                <a:lnTo>
                  <a:pt x="656209" y="108457"/>
                </a:lnTo>
                <a:close/>
              </a:path>
              <a:path w="1948179" h="476250">
                <a:moveTo>
                  <a:pt x="631190" y="112394"/>
                </a:moveTo>
                <a:lnTo>
                  <a:pt x="618490" y="114554"/>
                </a:lnTo>
                <a:lnTo>
                  <a:pt x="620649" y="127000"/>
                </a:lnTo>
                <a:lnTo>
                  <a:pt x="626364" y="126111"/>
                </a:lnTo>
                <a:lnTo>
                  <a:pt x="633095" y="124968"/>
                </a:lnTo>
                <a:lnTo>
                  <a:pt x="631190" y="112394"/>
                </a:lnTo>
                <a:close/>
              </a:path>
              <a:path w="1948179" h="476250">
                <a:moveTo>
                  <a:pt x="606044" y="116586"/>
                </a:moveTo>
                <a:lnTo>
                  <a:pt x="593471" y="118744"/>
                </a:lnTo>
                <a:lnTo>
                  <a:pt x="595630" y="131318"/>
                </a:lnTo>
                <a:lnTo>
                  <a:pt x="608202" y="129159"/>
                </a:lnTo>
                <a:lnTo>
                  <a:pt x="606044" y="116586"/>
                </a:lnTo>
                <a:close/>
              </a:path>
              <a:path w="1948179" h="476250">
                <a:moveTo>
                  <a:pt x="580898" y="121031"/>
                </a:moveTo>
                <a:lnTo>
                  <a:pt x="568451" y="123317"/>
                </a:lnTo>
                <a:lnTo>
                  <a:pt x="570738" y="135762"/>
                </a:lnTo>
                <a:lnTo>
                  <a:pt x="583184" y="133476"/>
                </a:lnTo>
                <a:lnTo>
                  <a:pt x="580898" y="121031"/>
                </a:lnTo>
                <a:close/>
              </a:path>
              <a:path w="1948179" h="476250">
                <a:moveTo>
                  <a:pt x="556006" y="125603"/>
                </a:moveTo>
                <a:lnTo>
                  <a:pt x="551815" y="126364"/>
                </a:lnTo>
                <a:lnTo>
                  <a:pt x="543433" y="128016"/>
                </a:lnTo>
                <a:lnTo>
                  <a:pt x="545846" y="140462"/>
                </a:lnTo>
                <a:lnTo>
                  <a:pt x="554227" y="138811"/>
                </a:lnTo>
                <a:lnTo>
                  <a:pt x="558292" y="138049"/>
                </a:lnTo>
                <a:lnTo>
                  <a:pt x="556006" y="125603"/>
                </a:lnTo>
                <a:close/>
              </a:path>
              <a:path w="1948179" h="476250">
                <a:moveTo>
                  <a:pt x="530987" y="130429"/>
                </a:moveTo>
                <a:lnTo>
                  <a:pt x="518414" y="132842"/>
                </a:lnTo>
                <a:lnTo>
                  <a:pt x="520954" y="145287"/>
                </a:lnTo>
                <a:lnTo>
                  <a:pt x="533400" y="142875"/>
                </a:lnTo>
                <a:lnTo>
                  <a:pt x="530987" y="130429"/>
                </a:lnTo>
                <a:close/>
              </a:path>
              <a:path w="1948179" h="476250">
                <a:moveTo>
                  <a:pt x="505968" y="135509"/>
                </a:moveTo>
                <a:lnTo>
                  <a:pt x="493522" y="138175"/>
                </a:lnTo>
                <a:lnTo>
                  <a:pt x="496189" y="150622"/>
                </a:lnTo>
                <a:lnTo>
                  <a:pt x="508635" y="147955"/>
                </a:lnTo>
                <a:lnTo>
                  <a:pt x="505968" y="135509"/>
                </a:lnTo>
                <a:close/>
              </a:path>
              <a:path w="1948179" h="476250">
                <a:moveTo>
                  <a:pt x="480949" y="140843"/>
                </a:moveTo>
                <a:lnTo>
                  <a:pt x="468630" y="143763"/>
                </a:lnTo>
                <a:lnTo>
                  <a:pt x="471550" y="156082"/>
                </a:lnTo>
                <a:lnTo>
                  <a:pt x="483870" y="153288"/>
                </a:lnTo>
                <a:lnTo>
                  <a:pt x="480949" y="140843"/>
                </a:lnTo>
                <a:close/>
              </a:path>
              <a:path w="1948179" h="476250">
                <a:moveTo>
                  <a:pt x="456311" y="146685"/>
                </a:moveTo>
                <a:lnTo>
                  <a:pt x="453644" y="147193"/>
                </a:lnTo>
                <a:lnTo>
                  <a:pt x="443865" y="149732"/>
                </a:lnTo>
                <a:lnTo>
                  <a:pt x="446913" y="162051"/>
                </a:lnTo>
                <a:lnTo>
                  <a:pt x="456692" y="159638"/>
                </a:lnTo>
                <a:lnTo>
                  <a:pt x="459105" y="159004"/>
                </a:lnTo>
                <a:lnTo>
                  <a:pt x="456311" y="146685"/>
                </a:lnTo>
                <a:close/>
              </a:path>
              <a:path w="1948179" h="476250">
                <a:moveTo>
                  <a:pt x="431546" y="152781"/>
                </a:moveTo>
                <a:lnTo>
                  <a:pt x="423799" y="154686"/>
                </a:lnTo>
                <a:lnTo>
                  <a:pt x="419100" y="155956"/>
                </a:lnTo>
                <a:lnTo>
                  <a:pt x="422401" y="168275"/>
                </a:lnTo>
                <a:lnTo>
                  <a:pt x="427100" y="167005"/>
                </a:lnTo>
                <a:lnTo>
                  <a:pt x="434594" y="165100"/>
                </a:lnTo>
                <a:lnTo>
                  <a:pt x="431546" y="152781"/>
                </a:lnTo>
                <a:close/>
              </a:path>
              <a:path w="1948179" h="476250">
                <a:moveTo>
                  <a:pt x="406781" y="159385"/>
                </a:moveTo>
                <a:lnTo>
                  <a:pt x="395477" y="162432"/>
                </a:lnTo>
                <a:lnTo>
                  <a:pt x="394462" y="162813"/>
                </a:lnTo>
                <a:lnTo>
                  <a:pt x="398018" y="174879"/>
                </a:lnTo>
                <a:lnTo>
                  <a:pt x="399034" y="174625"/>
                </a:lnTo>
                <a:lnTo>
                  <a:pt x="410210" y="171576"/>
                </a:lnTo>
                <a:lnTo>
                  <a:pt x="406781" y="159385"/>
                </a:lnTo>
                <a:close/>
              </a:path>
              <a:path w="1948179" h="476250">
                <a:moveTo>
                  <a:pt x="382270" y="166369"/>
                </a:moveTo>
                <a:lnTo>
                  <a:pt x="370077" y="170053"/>
                </a:lnTo>
                <a:lnTo>
                  <a:pt x="373761" y="182244"/>
                </a:lnTo>
                <a:lnTo>
                  <a:pt x="385952" y="178562"/>
                </a:lnTo>
                <a:lnTo>
                  <a:pt x="382270" y="166369"/>
                </a:lnTo>
                <a:close/>
              </a:path>
              <a:path w="1948179" h="476250">
                <a:moveTo>
                  <a:pt x="357886" y="173989"/>
                </a:moveTo>
                <a:lnTo>
                  <a:pt x="345821" y="177800"/>
                </a:lnTo>
                <a:lnTo>
                  <a:pt x="349631" y="189864"/>
                </a:lnTo>
                <a:lnTo>
                  <a:pt x="361823" y="186055"/>
                </a:lnTo>
                <a:lnTo>
                  <a:pt x="357886" y="173989"/>
                </a:lnTo>
                <a:close/>
              </a:path>
              <a:path w="1948179" h="476250">
                <a:moveTo>
                  <a:pt x="333629" y="181991"/>
                </a:moveTo>
                <a:lnTo>
                  <a:pt x="321691" y="186181"/>
                </a:lnTo>
                <a:lnTo>
                  <a:pt x="325882" y="198119"/>
                </a:lnTo>
                <a:lnTo>
                  <a:pt x="337820" y="193929"/>
                </a:lnTo>
                <a:lnTo>
                  <a:pt x="333629" y="181991"/>
                </a:lnTo>
                <a:close/>
              </a:path>
              <a:path w="1948179" h="476250">
                <a:moveTo>
                  <a:pt x="309625" y="190626"/>
                </a:moveTo>
                <a:lnTo>
                  <a:pt x="297688" y="195199"/>
                </a:lnTo>
                <a:lnTo>
                  <a:pt x="302260" y="207010"/>
                </a:lnTo>
                <a:lnTo>
                  <a:pt x="314071" y="202564"/>
                </a:lnTo>
                <a:lnTo>
                  <a:pt x="309625" y="190626"/>
                </a:lnTo>
                <a:close/>
              </a:path>
              <a:path w="1948179" h="476250">
                <a:moveTo>
                  <a:pt x="285750" y="200025"/>
                </a:moveTo>
                <a:lnTo>
                  <a:pt x="274066" y="204850"/>
                </a:lnTo>
                <a:lnTo>
                  <a:pt x="273939" y="204978"/>
                </a:lnTo>
                <a:lnTo>
                  <a:pt x="279019" y="216535"/>
                </a:lnTo>
                <a:lnTo>
                  <a:pt x="290575" y="211709"/>
                </a:lnTo>
                <a:lnTo>
                  <a:pt x="285750" y="200025"/>
                </a:lnTo>
                <a:close/>
              </a:path>
              <a:path w="1948179" h="476250">
                <a:moveTo>
                  <a:pt x="262255" y="210057"/>
                </a:moveTo>
                <a:lnTo>
                  <a:pt x="250444" y="215264"/>
                </a:lnTo>
                <a:lnTo>
                  <a:pt x="256032" y="226822"/>
                </a:lnTo>
                <a:lnTo>
                  <a:pt x="258952" y="225298"/>
                </a:lnTo>
                <a:lnTo>
                  <a:pt x="259109" y="225298"/>
                </a:lnTo>
                <a:lnTo>
                  <a:pt x="267335" y="221614"/>
                </a:lnTo>
                <a:lnTo>
                  <a:pt x="262255" y="210057"/>
                </a:lnTo>
                <a:close/>
              </a:path>
              <a:path w="1948179" h="476250">
                <a:moveTo>
                  <a:pt x="259109" y="225298"/>
                </a:moveTo>
                <a:lnTo>
                  <a:pt x="258952" y="225298"/>
                </a:lnTo>
                <a:lnTo>
                  <a:pt x="259109" y="225298"/>
                </a:lnTo>
                <a:close/>
              </a:path>
              <a:path w="1948179" h="476250">
                <a:moveTo>
                  <a:pt x="239014" y="220853"/>
                </a:moveTo>
                <a:lnTo>
                  <a:pt x="234188" y="223138"/>
                </a:lnTo>
                <a:lnTo>
                  <a:pt x="227457" y="226568"/>
                </a:lnTo>
                <a:lnTo>
                  <a:pt x="233425" y="237870"/>
                </a:lnTo>
                <a:lnTo>
                  <a:pt x="239902" y="234442"/>
                </a:lnTo>
                <a:lnTo>
                  <a:pt x="240044" y="234442"/>
                </a:lnTo>
                <a:lnTo>
                  <a:pt x="244601" y="232282"/>
                </a:lnTo>
                <a:lnTo>
                  <a:pt x="239014" y="220853"/>
                </a:lnTo>
                <a:close/>
              </a:path>
              <a:path w="1948179" h="476250">
                <a:moveTo>
                  <a:pt x="240044" y="234442"/>
                </a:moveTo>
                <a:lnTo>
                  <a:pt x="239902" y="234442"/>
                </a:lnTo>
                <a:lnTo>
                  <a:pt x="240044" y="234442"/>
                </a:lnTo>
                <a:close/>
              </a:path>
              <a:path w="1948179" h="476250">
                <a:moveTo>
                  <a:pt x="216281" y="232537"/>
                </a:moveTo>
                <a:lnTo>
                  <a:pt x="215900" y="232663"/>
                </a:lnTo>
                <a:lnTo>
                  <a:pt x="204977" y="238760"/>
                </a:lnTo>
                <a:lnTo>
                  <a:pt x="211200" y="249809"/>
                </a:lnTo>
                <a:lnTo>
                  <a:pt x="221996" y="243839"/>
                </a:lnTo>
                <a:lnTo>
                  <a:pt x="216281" y="232537"/>
                </a:lnTo>
                <a:close/>
              </a:path>
              <a:path w="1948179" h="476250">
                <a:moveTo>
                  <a:pt x="193801" y="245237"/>
                </a:moveTo>
                <a:lnTo>
                  <a:pt x="183007" y="251841"/>
                </a:lnTo>
                <a:lnTo>
                  <a:pt x="189484" y="262636"/>
                </a:lnTo>
                <a:lnTo>
                  <a:pt x="200406" y="256159"/>
                </a:lnTo>
                <a:lnTo>
                  <a:pt x="193801" y="245237"/>
                </a:lnTo>
                <a:close/>
              </a:path>
              <a:path w="1948179" h="476250">
                <a:moveTo>
                  <a:pt x="172085" y="258825"/>
                </a:moveTo>
                <a:lnTo>
                  <a:pt x="166877" y="262255"/>
                </a:lnTo>
                <a:lnTo>
                  <a:pt x="161417" y="266192"/>
                </a:lnTo>
                <a:lnTo>
                  <a:pt x="168783" y="276479"/>
                </a:lnTo>
                <a:lnTo>
                  <a:pt x="174117" y="272669"/>
                </a:lnTo>
                <a:lnTo>
                  <a:pt x="179070" y="269494"/>
                </a:lnTo>
                <a:lnTo>
                  <a:pt x="172085" y="258825"/>
                </a:lnTo>
                <a:close/>
              </a:path>
              <a:path w="1948179" h="476250">
                <a:moveTo>
                  <a:pt x="174185" y="272669"/>
                </a:moveTo>
                <a:lnTo>
                  <a:pt x="173990" y="272795"/>
                </a:lnTo>
                <a:lnTo>
                  <a:pt x="174185" y="272669"/>
                </a:lnTo>
                <a:close/>
              </a:path>
              <a:path w="1948179" h="476250">
                <a:moveTo>
                  <a:pt x="151002" y="273685"/>
                </a:moveTo>
                <a:lnTo>
                  <a:pt x="140843" y="281431"/>
                </a:lnTo>
                <a:lnTo>
                  <a:pt x="148590" y="291464"/>
                </a:lnTo>
                <a:lnTo>
                  <a:pt x="158623" y="283844"/>
                </a:lnTo>
                <a:lnTo>
                  <a:pt x="151002" y="273685"/>
                </a:lnTo>
                <a:close/>
              </a:path>
              <a:path w="1948179" h="476250">
                <a:moveTo>
                  <a:pt x="130810" y="289560"/>
                </a:moveTo>
                <a:lnTo>
                  <a:pt x="126111" y="293369"/>
                </a:lnTo>
                <a:lnTo>
                  <a:pt x="121031" y="297942"/>
                </a:lnTo>
                <a:lnTo>
                  <a:pt x="129413" y="307467"/>
                </a:lnTo>
                <a:lnTo>
                  <a:pt x="134493" y="302894"/>
                </a:lnTo>
                <a:lnTo>
                  <a:pt x="134670" y="302894"/>
                </a:lnTo>
                <a:lnTo>
                  <a:pt x="138938" y="299338"/>
                </a:lnTo>
                <a:lnTo>
                  <a:pt x="130810" y="289560"/>
                </a:lnTo>
                <a:close/>
              </a:path>
              <a:path w="1948179" h="476250">
                <a:moveTo>
                  <a:pt x="134670" y="302894"/>
                </a:moveTo>
                <a:lnTo>
                  <a:pt x="134493" y="302894"/>
                </a:lnTo>
                <a:lnTo>
                  <a:pt x="134366" y="303149"/>
                </a:lnTo>
                <a:lnTo>
                  <a:pt x="134670" y="302894"/>
                </a:lnTo>
                <a:close/>
              </a:path>
              <a:path w="1948179" h="476250">
                <a:moveTo>
                  <a:pt x="111379" y="306578"/>
                </a:moveTo>
                <a:lnTo>
                  <a:pt x="102870" y="314706"/>
                </a:lnTo>
                <a:lnTo>
                  <a:pt x="102108" y="315594"/>
                </a:lnTo>
                <a:lnTo>
                  <a:pt x="111125" y="324485"/>
                </a:lnTo>
                <a:lnTo>
                  <a:pt x="111887" y="323723"/>
                </a:lnTo>
                <a:lnTo>
                  <a:pt x="120142" y="315849"/>
                </a:lnTo>
                <a:lnTo>
                  <a:pt x="111379" y="306578"/>
                </a:lnTo>
                <a:close/>
              </a:path>
              <a:path w="1948179" h="476250">
                <a:moveTo>
                  <a:pt x="93218" y="324612"/>
                </a:moveTo>
                <a:lnTo>
                  <a:pt x="92201" y="325500"/>
                </a:lnTo>
                <a:lnTo>
                  <a:pt x="84455" y="334137"/>
                </a:lnTo>
                <a:lnTo>
                  <a:pt x="93852" y="342773"/>
                </a:lnTo>
                <a:lnTo>
                  <a:pt x="101372" y="334391"/>
                </a:lnTo>
                <a:lnTo>
                  <a:pt x="102235" y="333501"/>
                </a:lnTo>
                <a:lnTo>
                  <a:pt x="93218" y="324612"/>
                </a:lnTo>
                <a:close/>
              </a:path>
              <a:path w="1948179" h="476250">
                <a:moveTo>
                  <a:pt x="101599" y="334137"/>
                </a:moveTo>
                <a:lnTo>
                  <a:pt x="101346" y="334391"/>
                </a:lnTo>
                <a:lnTo>
                  <a:pt x="101599" y="334137"/>
                </a:lnTo>
                <a:close/>
              </a:path>
              <a:path w="1948179" h="476250">
                <a:moveTo>
                  <a:pt x="76073" y="344169"/>
                </a:moveTo>
                <a:lnTo>
                  <a:pt x="67945" y="353949"/>
                </a:lnTo>
                <a:lnTo>
                  <a:pt x="77850" y="362076"/>
                </a:lnTo>
                <a:lnTo>
                  <a:pt x="85851" y="352170"/>
                </a:lnTo>
                <a:lnTo>
                  <a:pt x="76073" y="344169"/>
                </a:lnTo>
                <a:close/>
              </a:path>
              <a:path w="1948179" h="476250">
                <a:moveTo>
                  <a:pt x="60071" y="364363"/>
                </a:moveTo>
                <a:lnTo>
                  <a:pt x="52577" y="374650"/>
                </a:lnTo>
                <a:lnTo>
                  <a:pt x="62865" y="382016"/>
                </a:lnTo>
                <a:lnTo>
                  <a:pt x="70358" y="371729"/>
                </a:lnTo>
                <a:lnTo>
                  <a:pt x="60071" y="364363"/>
                </a:lnTo>
                <a:close/>
              </a:path>
              <a:path w="1948179" h="476250">
                <a:moveTo>
                  <a:pt x="4064" y="390651"/>
                </a:moveTo>
                <a:lnTo>
                  <a:pt x="0" y="475742"/>
                </a:lnTo>
                <a:lnTo>
                  <a:pt x="70485" y="427863"/>
                </a:lnTo>
                <a:lnTo>
                  <a:pt x="62550" y="423418"/>
                </a:lnTo>
                <a:lnTo>
                  <a:pt x="36575" y="423418"/>
                </a:lnTo>
                <a:lnTo>
                  <a:pt x="25526" y="417194"/>
                </a:lnTo>
                <a:lnTo>
                  <a:pt x="31242" y="407035"/>
                </a:lnTo>
                <a:lnTo>
                  <a:pt x="33307" y="407035"/>
                </a:lnTo>
                <a:lnTo>
                  <a:pt x="4064" y="390651"/>
                </a:lnTo>
                <a:close/>
              </a:path>
              <a:path w="1948179" h="476250">
                <a:moveTo>
                  <a:pt x="31242" y="407035"/>
                </a:moveTo>
                <a:lnTo>
                  <a:pt x="25526" y="417194"/>
                </a:lnTo>
                <a:lnTo>
                  <a:pt x="36575" y="423418"/>
                </a:lnTo>
                <a:lnTo>
                  <a:pt x="42291" y="413257"/>
                </a:lnTo>
                <a:lnTo>
                  <a:pt x="31242" y="407035"/>
                </a:lnTo>
                <a:close/>
              </a:path>
              <a:path w="1948179" h="476250">
                <a:moveTo>
                  <a:pt x="33307" y="407035"/>
                </a:moveTo>
                <a:lnTo>
                  <a:pt x="31242" y="407035"/>
                </a:lnTo>
                <a:lnTo>
                  <a:pt x="42291" y="413257"/>
                </a:lnTo>
                <a:lnTo>
                  <a:pt x="36575" y="423418"/>
                </a:lnTo>
                <a:lnTo>
                  <a:pt x="62550" y="423418"/>
                </a:lnTo>
                <a:lnTo>
                  <a:pt x="33307" y="407035"/>
                </a:lnTo>
                <a:close/>
              </a:path>
              <a:path w="1948179" h="476250">
                <a:moveTo>
                  <a:pt x="45085" y="385318"/>
                </a:moveTo>
                <a:lnTo>
                  <a:pt x="38226" y="395986"/>
                </a:lnTo>
                <a:lnTo>
                  <a:pt x="48895" y="402844"/>
                </a:lnTo>
                <a:lnTo>
                  <a:pt x="55752" y="392175"/>
                </a:lnTo>
                <a:lnTo>
                  <a:pt x="45085" y="38531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2879" y="6117335"/>
            <a:ext cx="1262380" cy="716280"/>
          </a:xfrm>
          <a:custGeom>
            <a:avLst/>
            <a:gdLst/>
            <a:ahLst/>
            <a:cxnLst/>
            <a:rect l="l" t="t" r="r" b="b"/>
            <a:pathLst>
              <a:path w="1262379" h="716279">
                <a:moveTo>
                  <a:pt x="1142492" y="0"/>
                </a:moveTo>
                <a:lnTo>
                  <a:pt x="119380" y="0"/>
                </a:lnTo>
                <a:lnTo>
                  <a:pt x="72919" y="9382"/>
                </a:lnTo>
                <a:lnTo>
                  <a:pt x="34972" y="34967"/>
                </a:lnTo>
                <a:lnTo>
                  <a:pt x="9384" y="72914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7"/>
                </a:lnTo>
                <a:lnTo>
                  <a:pt x="34972" y="681313"/>
                </a:lnTo>
                <a:lnTo>
                  <a:pt x="72919" y="706898"/>
                </a:lnTo>
                <a:lnTo>
                  <a:pt x="119380" y="716279"/>
                </a:lnTo>
                <a:lnTo>
                  <a:pt x="1142492" y="716279"/>
                </a:lnTo>
                <a:lnTo>
                  <a:pt x="1188952" y="706898"/>
                </a:lnTo>
                <a:lnTo>
                  <a:pt x="1226899" y="681313"/>
                </a:lnTo>
                <a:lnTo>
                  <a:pt x="1252487" y="643367"/>
                </a:lnTo>
                <a:lnTo>
                  <a:pt x="1261872" y="596899"/>
                </a:lnTo>
                <a:lnTo>
                  <a:pt x="1261872" y="119379"/>
                </a:lnTo>
                <a:lnTo>
                  <a:pt x="1252487" y="72914"/>
                </a:lnTo>
                <a:lnTo>
                  <a:pt x="1226899" y="34967"/>
                </a:lnTo>
                <a:lnTo>
                  <a:pt x="1188952" y="9382"/>
                </a:lnTo>
                <a:lnTo>
                  <a:pt x="1142492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06671" y="6185712"/>
            <a:ext cx="1035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submit</a:t>
            </a:r>
            <a:r>
              <a:rPr sz="1200" b="1" spc="-8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(submit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버튼  클릭</a:t>
            </a:r>
            <a:r>
              <a:rPr sz="1200" spc="-3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17465" y="5212079"/>
            <a:ext cx="160655" cy="907415"/>
          </a:xfrm>
          <a:custGeom>
            <a:avLst/>
            <a:gdLst/>
            <a:ahLst/>
            <a:cxnLst/>
            <a:rect l="l" t="t" r="r" b="b"/>
            <a:pathLst>
              <a:path w="160654" h="907414">
                <a:moveTo>
                  <a:pt x="1778" y="892441"/>
                </a:moveTo>
                <a:lnTo>
                  <a:pt x="0" y="905027"/>
                </a:lnTo>
                <a:lnTo>
                  <a:pt x="12573" y="906792"/>
                </a:lnTo>
                <a:lnTo>
                  <a:pt x="14350" y="894207"/>
                </a:lnTo>
                <a:lnTo>
                  <a:pt x="1778" y="892441"/>
                </a:lnTo>
                <a:close/>
              </a:path>
              <a:path w="160654" h="907414">
                <a:moveTo>
                  <a:pt x="5334" y="867295"/>
                </a:moveTo>
                <a:lnTo>
                  <a:pt x="3556" y="879868"/>
                </a:lnTo>
                <a:lnTo>
                  <a:pt x="16129" y="881634"/>
                </a:lnTo>
                <a:lnTo>
                  <a:pt x="17907" y="869061"/>
                </a:lnTo>
                <a:lnTo>
                  <a:pt x="5334" y="867295"/>
                </a:lnTo>
                <a:close/>
              </a:path>
              <a:path w="160654" h="907414">
                <a:moveTo>
                  <a:pt x="8889" y="842137"/>
                </a:moveTo>
                <a:lnTo>
                  <a:pt x="7112" y="854722"/>
                </a:lnTo>
                <a:lnTo>
                  <a:pt x="19685" y="856488"/>
                </a:lnTo>
                <a:lnTo>
                  <a:pt x="21462" y="843902"/>
                </a:lnTo>
                <a:lnTo>
                  <a:pt x="8889" y="842137"/>
                </a:lnTo>
                <a:close/>
              </a:path>
              <a:path w="160654" h="907414">
                <a:moveTo>
                  <a:pt x="12446" y="816991"/>
                </a:moveTo>
                <a:lnTo>
                  <a:pt x="10668" y="829564"/>
                </a:lnTo>
                <a:lnTo>
                  <a:pt x="23241" y="831329"/>
                </a:lnTo>
                <a:lnTo>
                  <a:pt x="25019" y="818756"/>
                </a:lnTo>
                <a:lnTo>
                  <a:pt x="12446" y="816991"/>
                </a:lnTo>
                <a:close/>
              </a:path>
              <a:path w="160654" h="907414">
                <a:moveTo>
                  <a:pt x="16001" y="791832"/>
                </a:moveTo>
                <a:lnTo>
                  <a:pt x="14224" y="804405"/>
                </a:lnTo>
                <a:lnTo>
                  <a:pt x="26797" y="806183"/>
                </a:lnTo>
                <a:lnTo>
                  <a:pt x="28575" y="793597"/>
                </a:lnTo>
                <a:lnTo>
                  <a:pt x="16001" y="791832"/>
                </a:lnTo>
                <a:close/>
              </a:path>
              <a:path w="160654" h="907414">
                <a:moveTo>
                  <a:pt x="19431" y="766686"/>
                </a:moveTo>
                <a:lnTo>
                  <a:pt x="17780" y="779259"/>
                </a:lnTo>
                <a:lnTo>
                  <a:pt x="30353" y="781024"/>
                </a:lnTo>
                <a:lnTo>
                  <a:pt x="32004" y="768451"/>
                </a:lnTo>
                <a:lnTo>
                  <a:pt x="19431" y="766686"/>
                </a:lnTo>
                <a:close/>
              </a:path>
              <a:path w="160654" h="907414">
                <a:moveTo>
                  <a:pt x="22987" y="741527"/>
                </a:moveTo>
                <a:lnTo>
                  <a:pt x="21209" y="754100"/>
                </a:lnTo>
                <a:lnTo>
                  <a:pt x="33782" y="755865"/>
                </a:lnTo>
                <a:lnTo>
                  <a:pt x="35560" y="743292"/>
                </a:lnTo>
                <a:lnTo>
                  <a:pt x="22987" y="741527"/>
                </a:lnTo>
                <a:close/>
              </a:path>
              <a:path w="160654" h="907414">
                <a:moveTo>
                  <a:pt x="26543" y="716368"/>
                </a:moveTo>
                <a:lnTo>
                  <a:pt x="24764" y="728954"/>
                </a:lnTo>
                <a:lnTo>
                  <a:pt x="37337" y="730719"/>
                </a:lnTo>
                <a:lnTo>
                  <a:pt x="39116" y="718134"/>
                </a:lnTo>
                <a:lnTo>
                  <a:pt x="26543" y="716368"/>
                </a:lnTo>
                <a:close/>
              </a:path>
              <a:path w="160654" h="907414">
                <a:moveTo>
                  <a:pt x="30099" y="691222"/>
                </a:moveTo>
                <a:lnTo>
                  <a:pt x="28321" y="703795"/>
                </a:lnTo>
                <a:lnTo>
                  <a:pt x="40894" y="705561"/>
                </a:lnTo>
                <a:lnTo>
                  <a:pt x="42672" y="692988"/>
                </a:lnTo>
                <a:lnTo>
                  <a:pt x="30099" y="691222"/>
                </a:lnTo>
                <a:close/>
              </a:path>
              <a:path w="160654" h="907414">
                <a:moveTo>
                  <a:pt x="33655" y="666064"/>
                </a:moveTo>
                <a:lnTo>
                  <a:pt x="31876" y="678649"/>
                </a:lnTo>
                <a:lnTo>
                  <a:pt x="44450" y="680415"/>
                </a:lnTo>
                <a:lnTo>
                  <a:pt x="46228" y="667829"/>
                </a:lnTo>
                <a:lnTo>
                  <a:pt x="33655" y="666064"/>
                </a:lnTo>
                <a:close/>
              </a:path>
              <a:path w="160654" h="907414">
                <a:moveTo>
                  <a:pt x="37084" y="640918"/>
                </a:moveTo>
                <a:lnTo>
                  <a:pt x="35433" y="653491"/>
                </a:lnTo>
                <a:lnTo>
                  <a:pt x="48006" y="655256"/>
                </a:lnTo>
                <a:lnTo>
                  <a:pt x="49657" y="642683"/>
                </a:lnTo>
                <a:lnTo>
                  <a:pt x="37084" y="640918"/>
                </a:lnTo>
                <a:close/>
              </a:path>
              <a:path w="160654" h="907414">
                <a:moveTo>
                  <a:pt x="40639" y="615759"/>
                </a:moveTo>
                <a:lnTo>
                  <a:pt x="38862" y="628332"/>
                </a:lnTo>
                <a:lnTo>
                  <a:pt x="51435" y="630097"/>
                </a:lnTo>
                <a:lnTo>
                  <a:pt x="53212" y="617524"/>
                </a:lnTo>
                <a:lnTo>
                  <a:pt x="40639" y="615759"/>
                </a:lnTo>
                <a:close/>
              </a:path>
              <a:path w="160654" h="907414">
                <a:moveTo>
                  <a:pt x="44196" y="590613"/>
                </a:moveTo>
                <a:lnTo>
                  <a:pt x="42418" y="603186"/>
                </a:lnTo>
                <a:lnTo>
                  <a:pt x="54991" y="604951"/>
                </a:lnTo>
                <a:lnTo>
                  <a:pt x="56769" y="592378"/>
                </a:lnTo>
                <a:lnTo>
                  <a:pt x="44196" y="590613"/>
                </a:lnTo>
                <a:close/>
              </a:path>
              <a:path w="160654" h="907414">
                <a:moveTo>
                  <a:pt x="47751" y="565454"/>
                </a:moveTo>
                <a:lnTo>
                  <a:pt x="45974" y="578027"/>
                </a:lnTo>
                <a:lnTo>
                  <a:pt x="58547" y="579793"/>
                </a:lnTo>
                <a:lnTo>
                  <a:pt x="60325" y="567220"/>
                </a:lnTo>
                <a:lnTo>
                  <a:pt x="47751" y="565454"/>
                </a:lnTo>
                <a:close/>
              </a:path>
              <a:path w="160654" h="907414">
                <a:moveTo>
                  <a:pt x="51308" y="540296"/>
                </a:moveTo>
                <a:lnTo>
                  <a:pt x="49530" y="552881"/>
                </a:lnTo>
                <a:lnTo>
                  <a:pt x="62103" y="554647"/>
                </a:lnTo>
                <a:lnTo>
                  <a:pt x="63881" y="542061"/>
                </a:lnTo>
                <a:lnTo>
                  <a:pt x="51308" y="540296"/>
                </a:lnTo>
                <a:close/>
              </a:path>
              <a:path w="160654" h="907414">
                <a:moveTo>
                  <a:pt x="54863" y="515150"/>
                </a:moveTo>
                <a:lnTo>
                  <a:pt x="53086" y="527723"/>
                </a:lnTo>
                <a:lnTo>
                  <a:pt x="65659" y="529488"/>
                </a:lnTo>
                <a:lnTo>
                  <a:pt x="67437" y="516915"/>
                </a:lnTo>
                <a:lnTo>
                  <a:pt x="54863" y="515150"/>
                </a:lnTo>
                <a:close/>
              </a:path>
              <a:path w="160654" h="907414">
                <a:moveTo>
                  <a:pt x="58293" y="489991"/>
                </a:moveTo>
                <a:lnTo>
                  <a:pt x="56514" y="502577"/>
                </a:lnTo>
                <a:lnTo>
                  <a:pt x="69087" y="504342"/>
                </a:lnTo>
                <a:lnTo>
                  <a:pt x="70866" y="491756"/>
                </a:lnTo>
                <a:lnTo>
                  <a:pt x="58293" y="489991"/>
                </a:lnTo>
                <a:close/>
              </a:path>
              <a:path w="160654" h="907414">
                <a:moveTo>
                  <a:pt x="61849" y="464845"/>
                </a:moveTo>
                <a:lnTo>
                  <a:pt x="60071" y="477418"/>
                </a:lnTo>
                <a:lnTo>
                  <a:pt x="72644" y="479183"/>
                </a:lnTo>
                <a:lnTo>
                  <a:pt x="74422" y="466610"/>
                </a:lnTo>
                <a:lnTo>
                  <a:pt x="61849" y="464845"/>
                </a:lnTo>
                <a:close/>
              </a:path>
              <a:path w="160654" h="907414">
                <a:moveTo>
                  <a:pt x="65405" y="439686"/>
                </a:moveTo>
                <a:lnTo>
                  <a:pt x="63626" y="452259"/>
                </a:lnTo>
                <a:lnTo>
                  <a:pt x="76200" y="454025"/>
                </a:lnTo>
                <a:lnTo>
                  <a:pt x="77978" y="441452"/>
                </a:lnTo>
                <a:lnTo>
                  <a:pt x="65405" y="439686"/>
                </a:lnTo>
                <a:close/>
              </a:path>
              <a:path w="160654" h="907414">
                <a:moveTo>
                  <a:pt x="68961" y="414540"/>
                </a:moveTo>
                <a:lnTo>
                  <a:pt x="67183" y="427113"/>
                </a:lnTo>
                <a:lnTo>
                  <a:pt x="79756" y="428879"/>
                </a:lnTo>
                <a:lnTo>
                  <a:pt x="81534" y="416306"/>
                </a:lnTo>
                <a:lnTo>
                  <a:pt x="68961" y="414540"/>
                </a:lnTo>
                <a:close/>
              </a:path>
              <a:path w="160654" h="907414">
                <a:moveTo>
                  <a:pt x="72517" y="389382"/>
                </a:moveTo>
                <a:lnTo>
                  <a:pt x="70738" y="401955"/>
                </a:lnTo>
                <a:lnTo>
                  <a:pt x="83312" y="403720"/>
                </a:lnTo>
                <a:lnTo>
                  <a:pt x="85089" y="391147"/>
                </a:lnTo>
                <a:lnTo>
                  <a:pt x="72517" y="389382"/>
                </a:lnTo>
                <a:close/>
              </a:path>
              <a:path w="160654" h="907414">
                <a:moveTo>
                  <a:pt x="75946" y="364236"/>
                </a:moveTo>
                <a:lnTo>
                  <a:pt x="74168" y="376809"/>
                </a:lnTo>
                <a:lnTo>
                  <a:pt x="86868" y="378574"/>
                </a:lnTo>
                <a:lnTo>
                  <a:pt x="88519" y="366014"/>
                </a:lnTo>
                <a:lnTo>
                  <a:pt x="75946" y="364236"/>
                </a:lnTo>
                <a:close/>
              </a:path>
              <a:path w="160654" h="907414">
                <a:moveTo>
                  <a:pt x="79501" y="339090"/>
                </a:moveTo>
                <a:lnTo>
                  <a:pt x="77724" y="351663"/>
                </a:lnTo>
                <a:lnTo>
                  <a:pt x="90297" y="353441"/>
                </a:lnTo>
                <a:lnTo>
                  <a:pt x="92075" y="340868"/>
                </a:lnTo>
                <a:lnTo>
                  <a:pt x="79501" y="339090"/>
                </a:lnTo>
                <a:close/>
              </a:path>
              <a:path w="160654" h="907414">
                <a:moveTo>
                  <a:pt x="83058" y="313944"/>
                </a:moveTo>
                <a:lnTo>
                  <a:pt x="81280" y="326517"/>
                </a:lnTo>
                <a:lnTo>
                  <a:pt x="93853" y="328295"/>
                </a:lnTo>
                <a:lnTo>
                  <a:pt x="95631" y="315722"/>
                </a:lnTo>
                <a:lnTo>
                  <a:pt x="83058" y="313944"/>
                </a:lnTo>
                <a:close/>
              </a:path>
              <a:path w="160654" h="907414">
                <a:moveTo>
                  <a:pt x="86613" y="288798"/>
                </a:moveTo>
                <a:lnTo>
                  <a:pt x="84836" y="301371"/>
                </a:lnTo>
                <a:lnTo>
                  <a:pt x="97409" y="303149"/>
                </a:lnTo>
                <a:lnTo>
                  <a:pt x="99187" y="290576"/>
                </a:lnTo>
                <a:lnTo>
                  <a:pt x="86613" y="288798"/>
                </a:lnTo>
                <a:close/>
              </a:path>
              <a:path w="160654" h="907414">
                <a:moveTo>
                  <a:pt x="90170" y="263652"/>
                </a:moveTo>
                <a:lnTo>
                  <a:pt x="88392" y="276225"/>
                </a:lnTo>
                <a:lnTo>
                  <a:pt x="100964" y="278003"/>
                </a:lnTo>
                <a:lnTo>
                  <a:pt x="102743" y="265430"/>
                </a:lnTo>
                <a:lnTo>
                  <a:pt x="90170" y="263652"/>
                </a:lnTo>
                <a:close/>
              </a:path>
              <a:path w="160654" h="907414">
                <a:moveTo>
                  <a:pt x="93599" y="238506"/>
                </a:moveTo>
                <a:lnTo>
                  <a:pt x="91948" y="251079"/>
                </a:lnTo>
                <a:lnTo>
                  <a:pt x="104521" y="252857"/>
                </a:lnTo>
                <a:lnTo>
                  <a:pt x="106172" y="240284"/>
                </a:lnTo>
                <a:lnTo>
                  <a:pt x="93599" y="238506"/>
                </a:lnTo>
                <a:close/>
              </a:path>
              <a:path w="160654" h="907414">
                <a:moveTo>
                  <a:pt x="97155" y="213360"/>
                </a:moveTo>
                <a:lnTo>
                  <a:pt x="95376" y="225933"/>
                </a:lnTo>
                <a:lnTo>
                  <a:pt x="107950" y="227711"/>
                </a:lnTo>
                <a:lnTo>
                  <a:pt x="109728" y="215138"/>
                </a:lnTo>
                <a:lnTo>
                  <a:pt x="97155" y="213360"/>
                </a:lnTo>
                <a:close/>
              </a:path>
              <a:path w="160654" h="907414">
                <a:moveTo>
                  <a:pt x="100711" y="188214"/>
                </a:moveTo>
                <a:lnTo>
                  <a:pt x="98933" y="200787"/>
                </a:lnTo>
                <a:lnTo>
                  <a:pt x="111506" y="202438"/>
                </a:lnTo>
                <a:lnTo>
                  <a:pt x="113284" y="189865"/>
                </a:lnTo>
                <a:lnTo>
                  <a:pt x="100711" y="188214"/>
                </a:lnTo>
                <a:close/>
              </a:path>
              <a:path w="160654" h="907414">
                <a:moveTo>
                  <a:pt x="104267" y="162941"/>
                </a:moveTo>
                <a:lnTo>
                  <a:pt x="102488" y="175641"/>
                </a:lnTo>
                <a:lnTo>
                  <a:pt x="115062" y="177292"/>
                </a:lnTo>
                <a:lnTo>
                  <a:pt x="116839" y="164719"/>
                </a:lnTo>
                <a:lnTo>
                  <a:pt x="104267" y="162941"/>
                </a:lnTo>
                <a:close/>
              </a:path>
              <a:path w="160654" h="907414">
                <a:moveTo>
                  <a:pt x="107823" y="137795"/>
                </a:moveTo>
                <a:lnTo>
                  <a:pt x="106045" y="150368"/>
                </a:lnTo>
                <a:lnTo>
                  <a:pt x="118618" y="152146"/>
                </a:lnTo>
                <a:lnTo>
                  <a:pt x="120396" y="139573"/>
                </a:lnTo>
                <a:lnTo>
                  <a:pt x="107823" y="137795"/>
                </a:lnTo>
                <a:close/>
              </a:path>
              <a:path w="160654" h="907414">
                <a:moveTo>
                  <a:pt x="111251" y="112649"/>
                </a:moveTo>
                <a:lnTo>
                  <a:pt x="109600" y="125222"/>
                </a:lnTo>
                <a:lnTo>
                  <a:pt x="122174" y="127000"/>
                </a:lnTo>
                <a:lnTo>
                  <a:pt x="123951" y="114427"/>
                </a:lnTo>
                <a:lnTo>
                  <a:pt x="111251" y="112649"/>
                </a:lnTo>
                <a:close/>
              </a:path>
              <a:path w="160654" h="907414">
                <a:moveTo>
                  <a:pt x="114808" y="87503"/>
                </a:moveTo>
                <a:lnTo>
                  <a:pt x="113030" y="100076"/>
                </a:lnTo>
                <a:lnTo>
                  <a:pt x="125603" y="101854"/>
                </a:lnTo>
                <a:lnTo>
                  <a:pt x="127381" y="89281"/>
                </a:lnTo>
                <a:lnTo>
                  <a:pt x="114808" y="87503"/>
                </a:lnTo>
                <a:close/>
              </a:path>
              <a:path w="160654" h="907414">
                <a:moveTo>
                  <a:pt x="154487" y="62357"/>
                </a:moveTo>
                <a:lnTo>
                  <a:pt x="118363" y="62357"/>
                </a:lnTo>
                <a:lnTo>
                  <a:pt x="130937" y="64135"/>
                </a:lnTo>
                <a:lnTo>
                  <a:pt x="129213" y="76325"/>
                </a:lnTo>
                <a:lnTo>
                  <a:pt x="160655" y="80772"/>
                </a:lnTo>
                <a:lnTo>
                  <a:pt x="154487" y="62357"/>
                </a:lnTo>
                <a:close/>
              </a:path>
              <a:path w="160654" h="907414">
                <a:moveTo>
                  <a:pt x="116640" y="74547"/>
                </a:moveTo>
                <a:lnTo>
                  <a:pt x="116586" y="74930"/>
                </a:lnTo>
                <a:lnTo>
                  <a:pt x="129159" y="76708"/>
                </a:lnTo>
                <a:lnTo>
                  <a:pt x="129213" y="76325"/>
                </a:lnTo>
                <a:lnTo>
                  <a:pt x="116640" y="74547"/>
                </a:lnTo>
                <a:close/>
              </a:path>
              <a:path w="160654" h="907414">
                <a:moveTo>
                  <a:pt x="118363" y="62357"/>
                </a:moveTo>
                <a:lnTo>
                  <a:pt x="116640" y="74547"/>
                </a:lnTo>
                <a:lnTo>
                  <a:pt x="129213" y="76325"/>
                </a:lnTo>
                <a:lnTo>
                  <a:pt x="130937" y="64135"/>
                </a:lnTo>
                <a:lnTo>
                  <a:pt x="118363" y="62357"/>
                </a:lnTo>
                <a:close/>
              </a:path>
              <a:path w="160654" h="907414">
                <a:moveTo>
                  <a:pt x="133604" y="0"/>
                </a:moveTo>
                <a:lnTo>
                  <a:pt x="85217" y="70104"/>
                </a:lnTo>
                <a:lnTo>
                  <a:pt x="116640" y="74547"/>
                </a:lnTo>
                <a:lnTo>
                  <a:pt x="118363" y="62357"/>
                </a:lnTo>
                <a:lnTo>
                  <a:pt x="154487" y="62357"/>
                </a:lnTo>
                <a:lnTo>
                  <a:pt x="1336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77255" y="6105144"/>
            <a:ext cx="1122045" cy="713740"/>
          </a:xfrm>
          <a:custGeom>
            <a:avLst/>
            <a:gdLst/>
            <a:ahLst/>
            <a:cxnLst/>
            <a:rect l="l" t="t" r="r" b="b"/>
            <a:pathLst>
              <a:path w="1122045" h="713740">
                <a:moveTo>
                  <a:pt x="1002792" y="0"/>
                </a:moveTo>
                <a:lnTo>
                  <a:pt x="118872" y="0"/>
                </a:lnTo>
                <a:lnTo>
                  <a:pt x="72598" y="9342"/>
                </a:lnTo>
                <a:lnTo>
                  <a:pt x="34813" y="34818"/>
                </a:lnTo>
                <a:lnTo>
                  <a:pt x="9340" y="72603"/>
                </a:lnTo>
                <a:lnTo>
                  <a:pt x="0" y="118871"/>
                </a:lnTo>
                <a:lnTo>
                  <a:pt x="0" y="594359"/>
                </a:lnTo>
                <a:lnTo>
                  <a:pt x="9340" y="640629"/>
                </a:lnTo>
                <a:lnTo>
                  <a:pt x="34813" y="678414"/>
                </a:lnTo>
                <a:lnTo>
                  <a:pt x="72598" y="703889"/>
                </a:lnTo>
                <a:lnTo>
                  <a:pt x="118872" y="713230"/>
                </a:lnTo>
                <a:lnTo>
                  <a:pt x="1002792" y="713230"/>
                </a:lnTo>
                <a:lnTo>
                  <a:pt x="1049065" y="703889"/>
                </a:lnTo>
                <a:lnTo>
                  <a:pt x="1086850" y="678414"/>
                </a:lnTo>
                <a:lnTo>
                  <a:pt x="1112323" y="640629"/>
                </a:lnTo>
                <a:lnTo>
                  <a:pt x="1121664" y="594359"/>
                </a:lnTo>
                <a:lnTo>
                  <a:pt x="1121664" y="118871"/>
                </a:lnTo>
                <a:lnTo>
                  <a:pt x="1112323" y="72603"/>
                </a:lnTo>
                <a:lnTo>
                  <a:pt x="1086850" y="34818"/>
                </a:lnTo>
                <a:lnTo>
                  <a:pt x="1049065" y="9342"/>
                </a:lnTo>
                <a:lnTo>
                  <a:pt x="1002792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593460" y="6171387"/>
            <a:ext cx="894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reset</a:t>
            </a:r>
            <a:r>
              <a:rPr sz="1200" b="1" spc="-4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(reset 버튼 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클릭</a:t>
            </a:r>
            <a:r>
              <a:rPr sz="1200" spc="-4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52871" y="5212079"/>
            <a:ext cx="592455" cy="894715"/>
          </a:xfrm>
          <a:custGeom>
            <a:avLst/>
            <a:gdLst/>
            <a:ahLst/>
            <a:cxnLst/>
            <a:rect l="l" t="t" r="r" b="b"/>
            <a:pathLst>
              <a:path w="592454" h="894714">
                <a:moveTo>
                  <a:pt x="585088" y="877112"/>
                </a:moveTo>
                <a:lnTo>
                  <a:pt x="574548" y="884097"/>
                </a:lnTo>
                <a:lnTo>
                  <a:pt x="581532" y="894702"/>
                </a:lnTo>
                <a:lnTo>
                  <a:pt x="592074" y="887717"/>
                </a:lnTo>
                <a:lnTo>
                  <a:pt x="585088" y="877112"/>
                </a:lnTo>
                <a:close/>
              </a:path>
              <a:path w="592454" h="894714">
                <a:moveTo>
                  <a:pt x="571118" y="855903"/>
                </a:moveTo>
                <a:lnTo>
                  <a:pt x="560577" y="862888"/>
                </a:lnTo>
                <a:lnTo>
                  <a:pt x="567563" y="873493"/>
                </a:lnTo>
                <a:lnTo>
                  <a:pt x="578103" y="866508"/>
                </a:lnTo>
                <a:lnTo>
                  <a:pt x="571118" y="855903"/>
                </a:lnTo>
                <a:close/>
              </a:path>
              <a:path w="592454" h="894714">
                <a:moveTo>
                  <a:pt x="557149" y="834682"/>
                </a:moveTo>
                <a:lnTo>
                  <a:pt x="546607" y="841667"/>
                </a:lnTo>
                <a:lnTo>
                  <a:pt x="553592" y="852271"/>
                </a:lnTo>
                <a:lnTo>
                  <a:pt x="564133" y="845286"/>
                </a:lnTo>
                <a:lnTo>
                  <a:pt x="557149" y="834682"/>
                </a:lnTo>
                <a:close/>
              </a:path>
              <a:path w="592454" h="894714">
                <a:moveTo>
                  <a:pt x="543178" y="813473"/>
                </a:moveTo>
                <a:lnTo>
                  <a:pt x="532638" y="820458"/>
                </a:lnTo>
                <a:lnTo>
                  <a:pt x="539623" y="831062"/>
                </a:lnTo>
                <a:lnTo>
                  <a:pt x="550163" y="824077"/>
                </a:lnTo>
                <a:lnTo>
                  <a:pt x="543178" y="813473"/>
                </a:lnTo>
                <a:close/>
              </a:path>
              <a:path w="592454" h="894714">
                <a:moveTo>
                  <a:pt x="529208" y="792251"/>
                </a:moveTo>
                <a:lnTo>
                  <a:pt x="518667" y="799236"/>
                </a:lnTo>
                <a:lnTo>
                  <a:pt x="525652" y="809853"/>
                </a:lnTo>
                <a:lnTo>
                  <a:pt x="536193" y="802868"/>
                </a:lnTo>
                <a:lnTo>
                  <a:pt x="529208" y="792251"/>
                </a:lnTo>
                <a:close/>
              </a:path>
              <a:path w="592454" h="894714">
                <a:moveTo>
                  <a:pt x="515238" y="771042"/>
                </a:moveTo>
                <a:lnTo>
                  <a:pt x="504698" y="778027"/>
                </a:lnTo>
                <a:lnTo>
                  <a:pt x="511682" y="788631"/>
                </a:lnTo>
                <a:lnTo>
                  <a:pt x="522224" y="781646"/>
                </a:lnTo>
                <a:lnTo>
                  <a:pt x="515238" y="771042"/>
                </a:lnTo>
                <a:close/>
              </a:path>
              <a:path w="592454" h="894714">
                <a:moveTo>
                  <a:pt x="501268" y="749833"/>
                </a:moveTo>
                <a:lnTo>
                  <a:pt x="490727" y="756818"/>
                </a:lnTo>
                <a:lnTo>
                  <a:pt x="497713" y="767422"/>
                </a:lnTo>
                <a:lnTo>
                  <a:pt x="508253" y="760437"/>
                </a:lnTo>
                <a:lnTo>
                  <a:pt x="501268" y="749833"/>
                </a:lnTo>
                <a:close/>
              </a:path>
              <a:path w="592454" h="894714">
                <a:moveTo>
                  <a:pt x="487425" y="728611"/>
                </a:moveTo>
                <a:lnTo>
                  <a:pt x="476757" y="735596"/>
                </a:lnTo>
                <a:lnTo>
                  <a:pt x="483742" y="746201"/>
                </a:lnTo>
                <a:lnTo>
                  <a:pt x="494283" y="739216"/>
                </a:lnTo>
                <a:lnTo>
                  <a:pt x="487425" y="728611"/>
                </a:lnTo>
                <a:close/>
              </a:path>
              <a:path w="592454" h="894714">
                <a:moveTo>
                  <a:pt x="473455" y="707402"/>
                </a:moveTo>
                <a:lnTo>
                  <a:pt x="462788" y="714387"/>
                </a:lnTo>
                <a:lnTo>
                  <a:pt x="469773" y="724992"/>
                </a:lnTo>
                <a:lnTo>
                  <a:pt x="480440" y="718007"/>
                </a:lnTo>
                <a:lnTo>
                  <a:pt x="473455" y="707402"/>
                </a:lnTo>
                <a:close/>
              </a:path>
              <a:path w="592454" h="894714">
                <a:moveTo>
                  <a:pt x="459486" y="686181"/>
                </a:moveTo>
                <a:lnTo>
                  <a:pt x="448817" y="693166"/>
                </a:lnTo>
                <a:lnTo>
                  <a:pt x="455802" y="703770"/>
                </a:lnTo>
                <a:lnTo>
                  <a:pt x="466470" y="696798"/>
                </a:lnTo>
                <a:lnTo>
                  <a:pt x="459486" y="686181"/>
                </a:lnTo>
                <a:close/>
              </a:path>
              <a:path w="592454" h="894714">
                <a:moveTo>
                  <a:pt x="445515" y="664972"/>
                </a:moveTo>
                <a:lnTo>
                  <a:pt x="434848" y="671957"/>
                </a:lnTo>
                <a:lnTo>
                  <a:pt x="441832" y="682561"/>
                </a:lnTo>
                <a:lnTo>
                  <a:pt x="452500" y="675576"/>
                </a:lnTo>
                <a:lnTo>
                  <a:pt x="445515" y="664972"/>
                </a:lnTo>
                <a:close/>
              </a:path>
              <a:path w="592454" h="894714">
                <a:moveTo>
                  <a:pt x="431545" y="643763"/>
                </a:moveTo>
                <a:lnTo>
                  <a:pt x="420877" y="650735"/>
                </a:lnTo>
                <a:lnTo>
                  <a:pt x="427863" y="661352"/>
                </a:lnTo>
                <a:lnTo>
                  <a:pt x="438530" y="654367"/>
                </a:lnTo>
                <a:lnTo>
                  <a:pt x="431545" y="643763"/>
                </a:lnTo>
                <a:close/>
              </a:path>
              <a:path w="592454" h="894714">
                <a:moveTo>
                  <a:pt x="417575" y="622541"/>
                </a:moveTo>
                <a:lnTo>
                  <a:pt x="406907" y="629526"/>
                </a:lnTo>
                <a:lnTo>
                  <a:pt x="413892" y="640130"/>
                </a:lnTo>
                <a:lnTo>
                  <a:pt x="424561" y="633145"/>
                </a:lnTo>
                <a:lnTo>
                  <a:pt x="417575" y="622541"/>
                </a:lnTo>
                <a:close/>
              </a:path>
              <a:path w="592454" h="894714">
                <a:moveTo>
                  <a:pt x="403605" y="601332"/>
                </a:moveTo>
                <a:lnTo>
                  <a:pt x="392938" y="608317"/>
                </a:lnTo>
                <a:lnTo>
                  <a:pt x="399923" y="618921"/>
                </a:lnTo>
                <a:lnTo>
                  <a:pt x="410590" y="611936"/>
                </a:lnTo>
                <a:lnTo>
                  <a:pt x="403605" y="601332"/>
                </a:lnTo>
                <a:close/>
              </a:path>
              <a:path w="592454" h="894714">
                <a:moveTo>
                  <a:pt x="389636" y="580110"/>
                </a:moveTo>
                <a:lnTo>
                  <a:pt x="378967" y="587095"/>
                </a:lnTo>
                <a:lnTo>
                  <a:pt x="385952" y="597700"/>
                </a:lnTo>
                <a:lnTo>
                  <a:pt x="396620" y="590727"/>
                </a:lnTo>
                <a:lnTo>
                  <a:pt x="389636" y="580110"/>
                </a:lnTo>
                <a:close/>
              </a:path>
              <a:path w="592454" h="894714">
                <a:moveTo>
                  <a:pt x="375665" y="558901"/>
                </a:moveTo>
                <a:lnTo>
                  <a:pt x="364998" y="565886"/>
                </a:lnTo>
                <a:lnTo>
                  <a:pt x="371982" y="576491"/>
                </a:lnTo>
                <a:lnTo>
                  <a:pt x="382650" y="569506"/>
                </a:lnTo>
                <a:lnTo>
                  <a:pt x="375665" y="558901"/>
                </a:lnTo>
                <a:close/>
              </a:path>
              <a:path w="592454" h="894714">
                <a:moveTo>
                  <a:pt x="361695" y="537692"/>
                </a:moveTo>
                <a:lnTo>
                  <a:pt x="351027" y="544664"/>
                </a:lnTo>
                <a:lnTo>
                  <a:pt x="358013" y="555282"/>
                </a:lnTo>
                <a:lnTo>
                  <a:pt x="368680" y="548297"/>
                </a:lnTo>
                <a:lnTo>
                  <a:pt x="361695" y="537692"/>
                </a:lnTo>
                <a:close/>
              </a:path>
              <a:path w="592454" h="894714">
                <a:moveTo>
                  <a:pt x="347725" y="516470"/>
                </a:moveTo>
                <a:lnTo>
                  <a:pt x="337057" y="523455"/>
                </a:lnTo>
                <a:lnTo>
                  <a:pt x="344042" y="534060"/>
                </a:lnTo>
                <a:lnTo>
                  <a:pt x="354711" y="527075"/>
                </a:lnTo>
                <a:lnTo>
                  <a:pt x="347725" y="516470"/>
                </a:lnTo>
                <a:close/>
              </a:path>
              <a:path w="592454" h="894714">
                <a:moveTo>
                  <a:pt x="333755" y="495261"/>
                </a:moveTo>
                <a:lnTo>
                  <a:pt x="323088" y="502246"/>
                </a:lnTo>
                <a:lnTo>
                  <a:pt x="330073" y="512851"/>
                </a:lnTo>
                <a:lnTo>
                  <a:pt x="340740" y="505866"/>
                </a:lnTo>
                <a:lnTo>
                  <a:pt x="333755" y="495261"/>
                </a:lnTo>
                <a:close/>
              </a:path>
              <a:path w="592454" h="894714">
                <a:moveTo>
                  <a:pt x="319786" y="474040"/>
                </a:moveTo>
                <a:lnTo>
                  <a:pt x="309117" y="481025"/>
                </a:lnTo>
                <a:lnTo>
                  <a:pt x="316102" y="491629"/>
                </a:lnTo>
                <a:lnTo>
                  <a:pt x="326770" y="484657"/>
                </a:lnTo>
                <a:lnTo>
                  <a:pt x="319786" y="474040"/>
                </a:lnTo>
                <a:close/>
              </a:path>
              <a:path w="592454" h="894714">
                <a:moveTo>
                  <a:pt x="305815" y="452831"/>
                </a:moveTo>
                <a:lnTo>
                  <a:pt x="295148" y="459816"/>
                </a:lnTo>
                <a:lnTo>
                  <a:pt x="302132" y="470420"/>
                </a:lnTo>
                <a:lnTo>
                  <a:pt x="312800" y="463435"/>
                </a:lnTo>
                <a:lnTo>
                  <a:pt x="305815" y="452831"/>
                </a:lnTo>
                <a:close/>
              </a:path>
              <a:path w="592454" h="894714">
                <a:moveTo>
                  <a:pt x="291845" y="431609"/>
                </a:moveTo>
                <a:lnTo>
                  <a:pt x="281177" y="438594"/>
                </a:lnTo>
                <a:lnTo>
                  <a:pt x="288163" y="449211"/>
                </a:lnTo>
                <a:lnTo>
                  <a:pt x="298830" y="442226"/>
                </a:lnTo>
                <a:lnTo>
                  <a:pt x="291845" y="431609"/>
                </a:lnTo>
                <a:close/>
              </a:path>
              <a:path w="592454" h="894714">
                <a:moveTo>
                  <a:pt x="277875" y="410400"/>
                </a:moveTo>
                <a:lnTo>
                  <a:pt x="267207" y="417385"/>
                </a:lnTo>
                <a:lnTo>
                  <a:pt x="274192" y="427990"/>
                </a:lnTo>
                <a:lnTo>
                  <a:pt x="284861" y="421005"/>
                </a:lnTo>
                <a:lnTo>
                  <a:pt x="277875" y="410400"/>
                </a:lnTo>
                <a:close/>
              </a:path>
              <a:path w="592454" h="894714">
                <a:moveTo>
                  <a:pt x="263905" y="389191"/>
                </a:moveTo>
                <a:lnTo>
                  <a:pt x="253237" y="396176"/>
                </a:lnTo>
                <a:lnTo>
                  <a:pt x="260223" y="406781"/>
                </a:lnTo>
                <a:lnTo>
                  <a:pt x="270890" y="399796"/>
                </a:lnTo>
                <a:lnTo>
                  <a:pt x="263905" y="389191"/>
                </a:lnTo>
                <a:close/>
              </a:path>
              <a:path w="592454" h="894714">
                <a:moveTo>
                  <a:pt x="249936" y="367919"/>
                </a:moveTo>
                <a:lnTo>
                  <a:pt x="239267" y="374904"/>
                </a:lnTo>
                <a:lnTo>
                  <a:pt x="246252" y="385559"/>
                </a:lnTo>
                <a:lnTo>
                  <a:pt x="256920" y="378574"/>
                </a:lnTo>
                <a:lnTo>
                  <a:pt x="249936" y="367919"/>
                </a:lnTo>
                <a:close/>
              </a:path>
              <a:path w="592454" h="894714">
                <a:moveTo>
                  <a:pt x="235965" y="346710"/>
                </a:moveTo>
                <a:lnTo>
                  <a:pt x="225298" y="353695"/>
                </a:lnTo>
                <a:lnTo>
                  <a:pt x="232282" y="364363"/>
                </a:lnTo>
                <a:lnTo>
                  <a:pt x="242950" y="357378"/>
                </a:lnTo>
                <a:lnTo>
                  <a:pt x="235965" y="346710"/>
                </a:lnTo>
                <a:close/>
              </a:path>
              <a:path w="592454" h="894714">
                <a:moveTo>
                  <a:pt x="221995" y="325501"/>
                </a:moveTo>
                <a:lnTo>
                  <a:pt x="211327" y="332486"/>
                </a:lnTo>
                <a:lnTo>
                  <a:pt x="218312" y="343154"/>
                </a:lnTo>
                <a:lnTo>
                  <a:pt x="228980" y="336169"/>
                </a:lnTo>
                <a:lnTo>
                  <a:pt x="221995" y="325501"/>
                </a:lnTo>
                <a:close/>
              </a:path>
              <a:path w="592454" h="894714">
                <a:moveTo>
                  <a:pt x="208025" y="304292"/>
                </a:moveTo>
                <a:lnTo>
                  <a:pt x="197357" y="311277"/>
                </a:lnTo>
                <a:lnTo>
                  <a:pt x="204342" y="321945"/>
                </a:lnTo>
                <a:lnTo>
                  <a:pt x="215011" y="314960"/>
                </a:lnTo>
                <a:lnTo>
                  <a:pt x="208025" y="304292"/>
                </a:lnTo>
                <a:close/>
              </a:path>
              <a:path w="592454" h="894714">
                <a:moveTo>
                  <a:pt x="194055" y="283083"/>
                </a:moveTo>
                <a:lnTo>
                  <a:pt x="183387" y="290068"/>
                </a:lnTo>
                <a:lnTo>
                  <a:pt x="190373" y="300736"/>
                </a:lnTo>
                <a:lnTo>
                  <a:pt x="201040" y="293751"/>
                </a:lnTo>
                <a:lnTo>
                  <a:pt x="194055" y="283083"/>
                </a:lnTo>
                <a:close/>
              </a:path>
              <a:path w="592454" h="894714">
                <a:moveTo>
                  <a:pt x="180086" y="261874"/>
                </a:moveTo>
                <a:lnTo>
                  <a:pt x="169417" y="268859"/>
                </a:lnTo>
                <a:lnTo>
                  <a:pt x="176402" y="279527"/>
                </a:lnTo>
                <a:lnTo>
                  <a:pt x="187070" y="272542"/>
                </a:lnTo>
                <a:lnTo>
                  <a:pt x="180086" y="261874"/>
                </a:lnTo>
                <a:close/>
              </a:path>
              <a:path w="592454" h="894714">
                <a:moveTo>
                  <a:pt x="166115" y="240665"/>
                </a:moveTo>
                <a:lnTo>
                  <a:pt x="155448" y="247650"/>
                </a:lnTo>
                <a:lnTo>
                  <a:pt x="162432" y="258318"/>
                </a:lnTo>
                <a:lnTo>
                  <a:pt x="173100" y="251333"/>
                </a:lnTo>
                <a:lnTo>
                  <a:pt x="166115" y="240665"/>
                </a:lnTo>
                <a:close/>
              </a:path>
              <a:path w="592454" h="894714">
                <a:moveTo>
                  <a:pt x="152145" y="219456"/>
                </a:moveTo>
                <a:lnTo>
                  <a:pt x="141477" y="226441"/>
                </a:lnTo>
                <a:lnTo>
                  <a:pt x="148462" y="237109"/>
                </a:lnTo>
                <a:lnTo>
                  <a:pt x="159130" y="230124"/>
                </a:lnTo>
                <a:lnTo>
                  <a:pt x="152145" y="219456"/>
                </a:lnTo>
                <a:close/>
              </a:path>
              <a:path w="592454" h="894714">
                <a:moveTo>
                  <a:pt x="138175" y="198247"/>
                </a:moveTo>
                <a:lnTo>
                  <a:pt x="127507" y="205232"/>
                </a:lnTo>
                <a:lnTo>
                  <a:pt x="134492" y="215900"/>
                </a:lnTo>
                <a:lnTo>
                  <a:pt x="145161" y="208915"/>
                </a:lnTo>
                <a:lnTo>
                  <a:pt x="138175" y="198247"/>
                </a:lnTo>
                <a:close/>
              </a:path>
              <a:path w="592454" h="894714">
                <a:moveTo>
                  <a:pt x="124205" y="177038"/>
                </a:moveTo>
                <a:lnTo>
                  <a:pt x="113537" y="184023"/>
                </a:lnTo>
                <a:lnTo>
                  <a:pt x="120523" y="194691"/>
                </a:lnTo>
                <a:lnTo>
                  <a:pt x="131190" y="187706"/>
                </a:lnTo>
                <a:lnTo>
                  <a:pt x="124205" y="177038"/>
                </a:lnTo>
                <a:close/>
              </a:path>
              <a:path w="592454" h="894714">
                <a:moveTo>
                  <a:pt x="110236" y="155829"/>
                </a:moveTo>
                <a:lnTo>
                  <a:pt x="99567" y="162814"/>
                </a:lnTo>
                <a:lnTo>
                  <a:pt x="106552" y="173482"/>
                </a:lnTo>
                <a:lnTo>
                  <a:pt x="117220" y="166497"/>
                </a:lnTo>
                <a:lnTo>
                  <a:pt x="110236" y="155829"/>
                </a:lnTo>
                <a:close/>
              </a:path>
              <a:path w="592454" h="894714">
                <a:moveTo>
                  <a:pt x="96265" y="134620"/>
                </a:moveTo>
                <a:lnTo>
                  <a:pt x="85598" y="141605"/>
                </a:lnTo>
                <a:lnTo>
                  <a:pt x="92582" y="152273"/>
                </a:lnTo>
                <a:lnTo>
                  <a:pt x="103250" y="145288"/>
                </a:lnTo>
                <a:lnTo>
                  <a:pt x="96265" y="134620"/>
                </a:lnTo>
                <a:close/>
              </a:path>
              <a:path w="592454" h="894714">
                <a:moveTo>
                  <a:pt x="82295" y="113411"/>
                </a:moveTo>
                <a:lnTo>
                  <a:pt x="71627" y="120396"/>
                </a:lnTo>
                <a:lnTo>
                  <a:pt x="78612" y="130937"/>
                </a:lnTo>
                <a:lnTo>
                  <a:pt x="89280" y="123952"/>
                </a:lnTo>
                <a:lnTo>
                  <a:pt x="82295" y="113411"/>
                </a:lnTo>
                <a:close/>
              </a:path>
              <a:path w="592454" h="894714">
                <a:moveTo>
                  <a:pt x="68325" y="92202"/>
                </a:moveTo>
                <a:lnTo>
                  <a:pt x="57657" y="99187"/>
                </a:lnTo>
                <a:lnTo>
                  <a:pt x="64642" y="109728"/>
                </a:lnTo>
                <a:lnTo>
                  <a:pt x="75311" y="102743"/>
                </a:lnTo>
                <a:lnTo>
                  <a:pt x="68325" y="92202"/>
                </a:lnTo>
                <a:close/>
              </a:path>
              <a:path w="592454" h="894714">
                <a:moveTo>
                  <a:pt x="54355" y="70993"/>
                </a:moveTo>
                <a:lnTo>
                  <a:pt x="43687" y="77978"/>
                </a:lnTo>
                <a:lnTo>
                  <a:pt x="50673" y="88519"/>
                </a:lnTo>
                <a:lnTo>
                  <a:pt x="61340" y="81534"/>
                </a:lnTo>
                <a:lnTo>
                  <a:pt x="54355" y="70993"/>
                </a:lnTo>
                <a:close/>
              </a:path>
              <a:path w="592454" h="894714">
                <a:moveTo>
                  <a:pt x="0" y="0"/>
                </a:moveTo>
                <a:lnTo>
                  <a:pt x="10032" y="84582"/>
                </a:lnTo>
                <a:lnTo>
                  <a:pt x="36582" y="67128"/>
                </a:lnTo>
                <a:lnTo>
                  <a:pt x="29717" y="56769"/>
                </a:lnTo>
                <a:lnTo>
                  <a:pt x="40386" y="49784"/>
                </a:lnTo>
                <a:lnTo>
                  <a:pt x="62968" y="49784"/>
                </a:lnTo>
                <a:lnTo>
                  <a:pt x="73787" y="42672"/>
                </a:lnTo>
                <a:lnTo>
                  <a:pt x="0" y="0"/>
                </a:lnTo>
                <a:close/>
              </a:path>
              <a:path w="592454" h="894714">
                <a:moveTo>
                  <a:pt x="47238" y="60124"/>
                </a:moveTo>
                <a:lnTo>
                  <a:pt x="36582" y="67128"/>
                </a:lnTo>
                <a:lnTo>
                  <a:pt x="36702" y="67310"/>
                </a:lnTo>
                <a:lnTo>
                  <a:pt x="47370" y="60325"/>
                </a:lnTo>
                <a:lnTo>
                  <a:pt x="47238" y="60124"/>
                </a:lnTo>
                <a:close/>
              </a:path>
              <a:path w="592454" h="894714">
                <a:moveTo>
                  <a:pt x="40386" y="49784"/>
                </a:moveTo>
                <a:lnTo>
                  <a:pt x="29717" y="56769"/>
                </a:lnTo>
                <a:lnTo>
                  <a:pt x="36582" y="67128"/>
                </a:lnTo>
                <a:lnTo>
                  <a:pt x="47238" y="60124"/>
                </a:lnTo>
                <a:lnTo>
                  <a:pt x="40386" y="49784"/>
                </a:lnTo>
                <a:close/>
              </a:path>
              <a:path w="592454" h="894714">
                <a:moveTo>
                  <a:pt x="62968" y="49784"/>
                </a:moveTo>
                <a:lnTo>
                  <a:pt x="40386" y="49784"/>
                </a:lnTo>
                <a:lnTo>
                  <a:pt x="47238" y="60124"/>
                </a:lnTo>
                <a:lnTo>
                  <a:pt x="62968" y="497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3568" y="4547615"/>
            <a:ext cx="2558415" cy="1603375"/>
          </a:xfrm>
          <a:custGeom>
            <a:avLst/>
            <a:gdLst/>
            <a:ahLst/>
            <a:cxnLst/>
            <a:rect l="l" t="t" r="r" b="b"/>
            <a:pathLst>
              <a:path w="2558415" h="1603375">
                <a:moveTo>
                  <a:pt x="2545587" y="1587753"/>
                </a:moveTo>
                <a:lnTo>
                  <a:pt x="2542285" y="1600034"/>
                </a:lnTo>
                <a:lnTo>
                  <a:pt x="2554604" y="1603286"/>
                </a:lnTo>
                <a:lnTo>
                  <a:pt x="2557906" y="1591017"/>
                </a:lnTo>
                <a:lnTo>
                  <a:pt x="2545587" y="1587753"/>
                </a:lnTo>
                <a:close/>
              </a:path>
              <a:path w="2558415" h="1603375">
                <a:moveTo>
                  <a:pt x="2521077" y="1581226"/>
                </a:moveTo>
                <a:lnTo>
                  <a:pt x="2517775" y="1593507"/>
                </a:lnTo>
                <a:lnTo>
                  <a:pt x="2530093" y="1596770"/>
                </a:lnTo>
                <a:lnTo>
                  <a:pt x="2533396" y="1584490"/>
                </a:lnTo>
                <a:lnTo>
                  <a:pt x="2521077" y="1581226"/>
                </a:lnTo>
                <a:close/>
              </a:path>
              <a:path w="2558415" h="1603375">
                <a:moveTo>
                  <a:pt x="2496565" y="1574698"/>
                </a:moveTo>
                <a:lnTo>
                  <a:pt x="2493263" y="1586979"/>
                </a:lnTo>
                <a:lnTo>
                  <a:pt x="2505582" y="1590243"/>
                </a:lnTo>
                <a:lnTo>
                  <a:pt x="2508757" y="1577962"/>
                </a:lnTo>
                <a:lnTo>
                  <a:pt x="2496565" y="1574698"/>
                </a:lnTo>
                <a:close/>
              </a:path>
              <a:path w="2558415" h="1603375">
                <a:moveTo>
                  <a:pt x="2471928" y="1568183"/>
                </a:moveTo>
                <a:lnTo>
                  <a:pt x="2468753" y="1580451"/>
                </a:lnTo>
                <a:lnTo>
                  <a:pt x="2480945" y="1583715"/>
                </a:lnTo>
                <a:lnTo>
                  <a:pt x="2484247" y="1571447"/>
                </a:lnTo>
                <a:lnTo>
                  <a:pt x="2471928" y="1568183"/>
                </a:lnTo>
                <a:close/>
              </a:path>
              <a:path w="2558415" h="1603375">
                <a:moveTo>
                  <a:pt x="2447416" y="1561655"/>
                </a:moveTo>
                <a:lnTo>
                  <a:pt x="2444114" y="1573923"/>
                </a:lnTo>
                <a:lnTo>
                  <a:pt x="2456433" y="1577187"/>
                </a:lnTo>
                <a:lnTo>
                  <a:pt x="2459735" y="1564919"/>
                </a:lnTo>
                <a:lnTo>
                  <a:pt x="2447416" y="1561655"/>
                </a:lnTo>
                <a:close/>
              </a:path>
              <a:path w="2558415" h="1603375">
                <a:moveTo>
                  <a:pt x="2422905" y="1555127"/>
                </a:moveTo>
                <a:lnTo>
                  <a:pt x="2419604" y="1567395"/>
                </a:lnTo>
                <a:lnTo>
                  <a:pt x="2431923" y="1570659"/>
                </a:lnTo>
                <a:lnTo>
                  <a:pt x="2435098" y="1558391"/>
                </a:lnTo>
                <a:lnTo>
                  <a:pt x="2422905" y="1555127"/>
                </a:lnTo>
                <a:close/>
              </a:path>
              <a:path w="2558415" h="1603375">
                <a:moveTo>
                  <a:pt x="2398267" y="1548599"/>
                </a:moveTo>
                <a:lnTo>
                  <a:pt x="2395092" y="1560880"/>
                </a:lnTo>
                <a:lnTo>
                  <a:pt x="2407284" y="1564144"/>
                </a:lnTo>
                <a:lnTo>
                  <a:pt x="2410586" y="1551863"/>
                </a:lnTo>
                <a:lnTo>
                  <a:pt x="2398267" y="1548599"/>
                </a:lnTo>
                <a:close/>
              </a:path>
              <a:path w="2558415" h="1603375">
                <a:moveTo>
                  <a:pt x="2373756" y="1542072"/>
                </a:moveTo>
                <a:lnTo>
                  <a:pt x="2370454" y="1554352"/>
                </a:lnTo>
                <a:lnTo>
                  <a:pt x="2382774" y="1557616"/>
                </a:lnTo>
                <a:lnTo>
                  <a:pt x="2386076" y="1545335"/>
                </a:lnTo>
                <a:lnTo>
                  <a:pt x="2373756" y="1542072"/>
                </a:lnTo>
                <a:close/>
              </a:path>
              <a:path w="2558415" h="1603375">
                <a:moveTo>
                  <a:pt x="2349246" y="1535556"/>
                </a:moveTo>
                <a:lnTo>
                  <a:pt x="2345943" y="1547825"/>
                </a:lnTo>
                <a:lnTo>
                  <a:pt x="2358262" y="1551089"/>
                </a:lnTo>
                <a:lnTo>
                  <a:pt x="2361564" y="1538820"/>
                </a:lnTo>
                <a:lnTo>
                  <a:pt x="2349246" y="1535556"/>
                </a:lnTo>
                <a:close/>
              </a:path>
              <a:path w="2558415" h="1603375">
                <a:moveTo>
                  <a:pt x="2324734" y="1529029"/>
                </a:moveTo>
                <a:lnTo>
                  <a:pt x="2321432" y="1541297"/>
                </a:lnTo>
                <a:lnTo>
                  <a:pt x="2333752" y="1544561"/>
                </a:lnTo>
                <a:lnTo>
                  <a:pt x="2336927" y="1532293"/>
                </a:lnTo>
                <a:lnTo>
                  <a:pt x="2324734" y="1529029"/>
                </a:lnTo>
                <a:close/>
              </a:path>
              <a:path w="2558415" h="1603375">
                <a:moveTo>
                  <a:pt x="2300097" y="1522501"/>
                </a:moveTo>
                <a:lnTo>
                  <a:pt x="2296922" y="1534769"/>
                </a:lnTo>
                <a:lnTo>
                  <a:pt x="2309113" y="1538033"/>
                </a:lnTo>
                <a:lnTo>
                  <a:pt x="2312415" y="1525765"/>
                </a:lnTo>
                <a:lnTo>
                  <a:pt x="2300097" y="1522501"/>
                </a:lnTo>
                <a:close/>
              </a:path>
              <a:path w="2558415" h="1603375">
                <a:moveTo>
                  <a:pt x="2275585" y="1515973"/>
                </a:moveTo>
                <a:lnTo>
                  <a:pt x="2272283" y="1528254"/>
                </a:lnTo>
                <a:lnTo>
                  <a:pt x="2284603" y="1531518"/>
                </a:lnTo>
                <a:lnTo>
                  <a:pt x="2287904" y="1519237"/>
                </a:lnTo>
                <a:lnTo>
                  <a:pt x="2275585" y="1515973"/>
                </a:lnTo>
                <a:close/>
              </a:path>
              <a:path w="2558415" h="1603375">
                <a:moveTo>
                  <a:pt x="2251075" y="1509445"/>
                </a:moveTo>
                <a:lnTo>
                  <a:pt x="2247773" y="1521701"/>
                </a:lnTo>
                <a:lnTo>
                  <a:pt x="2260091" y="1524990"/>
                </a:lnTo>
                <a:lnTo>
                  <a:pt x="2263266" y="1512709"/>
                </a:lnTo>
                <a:lnTo>
                  <a:pt x="2251075" y="1509445"/>
                </a:lnTo>
                <a:close/>
              </a:path>
              <a:path w="2558415" h="1603375">
                <a:moveTo>
                  <a:pt x="2226563" y="1502829"/>
                </a:moveTo>
                <a:lnTo>
                  <a:pt x="2223261" y="1515097"/>
                </a:lnTo>
                <a:lnTo>
                  <a:pt x="2235454" y="1518399"/>
                </a:lnTo>
                <a:lnTo>
                  <a:pt x="2238755" y="1506131"/>
                </a:lnTo>
                <a:lnTo>
                  <a:pt x="2226563" y="1502829"/>
                </a:lnTo>
                <a:close/>
              </a:path>
              <a:path w="2558415" h="1603375">
                <a:moveTo>
                  <a:pt x="2202053" y="1496225"/>
                </a:moveTo>
                <a:lnTo>
                  <a:pt x="2198751" y="1508480"/>
                </a:lnTo>
                <a:lnTo>
                  <a:pt x="2210942" y="1511782"/>
                </a:lnTo>
                <a:lnTo>
                  <a:pt x="2214245" y="1499527"/>
                </a:lnTo>
                <a:lnTo>
                  <a:pt x="2202053" y="1496225"/>
                </a:lnTo>
                <a:close/>
              </a:path>
              <a:path w="2558415" h="1603375">
                <a:moveTo>
                  <a:pt x="2177541" y="1489608"/>
                </a:moveTo>
                <a:lnTo>
                  <a:pt x="2174239" y="1501876"/>
                </a:lnTo>
                <a:lnTo>
                  <a:pt x="2186431" y="1505178"/>
                </a:lnTo>
                <a:lnTo>
                  <a:pt x="2189733" y="1492910"/>
                </a:lnTo>
                <a:lnTo>
                  <a:pt x="2177541" y="1489608"/>
                </a:lnTo>
                <a:close/>
              </a:path>
              <a:path w="2558415" h="1603375">
                <a:moveTo>
                  <a:pt x="2152904" y="1483004"/>
                </a:moveTo>
                <a:lnTo>
                  <a:pt x="2149602" y="1495259"/>
                </a:lnTo>
                <a:lnTo>
                  <a:pt x="2161921" y="1498561"/>
                </a:lnTo>
                <a:lnTo>
                  <a:pt x="2165223" y="1486306"/>
                </a:lnTo>
                <a:lnTo>
                  <a:pt x="2152904" y="1483004"/>
                </a:lnTo>
                <a:close/>
              </a:path>
              <a:path w="2558415" h="1603375">
                <a:moveTo>
                  <a:pt x="2128392" y="1476387"/>
                </a:moveTo>
                <a:lnTo>
                  <a:pt x="2125090" y="1488655"/>
                </a:lnTo>
                <a:lnTo>
                  <a:pt x="2137409" y="1491957"/>
                </a:lnTo>
                <a:lnTo>
                  <a:pt x="2140711" y="1479689"/>
                </a:lnTo>
                <a:lnTo>
                  <a:pt x="2128392" y="1476387"/>
                </a:lnTo>
                <a:close/>
              </a:path>
              <a:path w="2558415" h="1603375">
                <a:moveTo>
                  <a:pt x="2104008" y="1469770"/>
                </a:moveTo>
                <a:lnTo>
                  <a:pt x="2100579" y="1482026"/>
                </a:lnTo>
                <a:lnTo>
                  <a:pt x="2112899" y="1485341"/>
                </a:lnTo>
                <a:lnTo>
                  <a:pt x="2116201" y="1473085"/>
                </a:lnTo>
                <a:lnTo>
                  <a:pt x="2105616" y="1470240"/>
                </a:lnTo>
                <a:lnTo>
                  <a:pt x="2104008" y="1469770"/>
                </a:lnTo>
                <a:close/>
              </a:path>
              <a:path w="2558415" h="1603375">
                <a:moveTo>
                  <a:pt x="2105659" y="1470240"/>
                </a:moveTo>
                <a:close/>
              </a:path>
              <a:path w="2558415" h="1603375">
                <a:moveTo>
                  <a:pt x="2079498" y="1463065"/>
                </a:moveTo>
                <a:lnTo>
                  <a:pt x="2076068" y="1475308"/>
                </a:lnTo>
                <a:lnTo>
                  <a:pt x="2088387" y="1478673"/>
                </a:lnTo>
                <a:lnTo>
                  <a:pt x="2091689" y="1466418"/>
                </a:lnTo>
                <a:lnTo>
                  <a:pt x="2079498" y="1463065"/>
                </a:lnTo>
                <a:close/>
              </a:path>
              <a:path w="2558415" h="1603375">
                <a:moveTo>
                  <a:pt x="2054986" y="1456347"/>
                </a:moveTo>
                <a:lnTo>
                  <a:pt x="2051557" y="1468589"/>
                </a:lnTo>
                <a:lnTo>
                  <a:pt x="2063877" y="1471955"/>
                </a:lnTo>
                <a:lnTo>
                  <a:pt x="2067178" y="1459699"/>
                </a:lnTo>
                <a:lnTo>
                  <a:pt x="2054986" y="1456347"/>
                </a:lnTo>
                <a:close/>
              </a:path>
              <a:path w="2558415" h="1603375">
                <a:moveTo>
                  <a:pt x="2030476" y="1449628"/>
                </a:moveTo>
                <a:lnTo>
                  <a:pt x="2027047" y="1461884"/>
                </a:lnTo>
                <a:lnTo>
                  <a:pt x="2039365" y="1465237"/>
                </a:lnTo>
                <a:lnTo>
                  <a:pt x="2042667" y="1452994"/>
                </a:lnTo>
                <a:lnTo>
                  <a:pt x="2030476" y="1449628"/>
                </a:lnTo>
                <a:close/>
              </a:path>
              <a:path w="2558415" h="1603375">
                <a:moveTo>
                  <a:pt x="2005964" y="1442910"/>
                </a:moveTo>
                <a:lnTo>
                  <a:pt x="2002662" y="1455165"/>
                </a:lnTo>
                <a:lnTo>
                  <a:pt x="2014854" y="1458518"/>
                </a:lnTo>
                <a:lnTo>
                  <a:pt x="2018156" y="1446275"/>
                </a:lnTo>
                <a:lnTo>
                  <a:pt x="2005964" y="1442910"/>
                </a:lnTo>
                <a:close/>
              </a:path>
              <a:path w="2558415" h="1603375">
                <a:moveTo>
                  <a:pt x="1981453" y="1436204"/>
                </a:moveTo>
                <a:lnTo>
                  <a:pt x="1978152" y="1448447"/>
                </a:lnTo>
                <a:lnTo>
                  <a:pt x="1990343" y="1451813"/>
                </a:lnTo>
                <a:lnTo>
                  <a:pt x="1993773" y="1439557"/>
                </a:lnTo>
                <a:lnTo>
                  <a:pt x="1981453" y="1436204"/>
                </a:lnTo>
                <a:close/>
              </a:path>
              <a:path w="2558415" h="1603375">
                <a:moveTo>
                  <a:pt x="1957070" y="1429486"/>
                </a:moveTo>
                <a:lnTo>
                  <a:pt x="1953513" y="1441716"/>
                </a:lnTo>
                <a:lnTo>
                  <a:pt x="1965832" y="1445094"/>
                </a:lnTo>
                <a:lnTo>
                  <a:pt x="1969261" y="1432839"/>
                </a:lnTo>
                <a:lnTo>
                  <a:pt x="1957665" y="1429677"/>
                </a:lnTo>
                <a:lnTo>
                  <a:pt x="1957070" y="1429486"/>
                </a:lnTo>
                <a:close/>
              </a:path>
              <a:path w="2558415" h="1603375">
                <a:moveTo>
                  <a:pt x="1957704" y="1429677"/>
                </a:moveTo>
                <a:close/>
              </a:path>
              <a:path w="2558415" h="1603375">
                <a:moveTo>
                  <a:pt x="1932558" y="1422628"/>
                </a:moveTo>
                <a:lnTo>
                  <a:pt x="1929129" y="1434845"/>
                </a:lnTo>
                <a:lnTo>
                  <a:pt x="1941322" y="1438287"/>
                </a:lnTo>
                <a:lnTo>
                  <a:pt x="1944751" y="1426057"/>
                </a:lnTo>
                <a:lnTo>
                  <a:pt x="1932558" y="1422628"/>
                </a:lnTo>
                <a:close/>
              </a:path>
              <a:path w="2558415" h="1603375">
                <a:moveTo>
                  <a:pt x="1908048" y="1415757"/>
                </a:moveTo>
                <a:lnTo>
                  <a:pt x="1904618" y="1427987"/>
                </a:lnTo>
                <a:lnTo>
                  <a:pt x="1916937" y="1431416"/>
                </a:lnTo>
                <a:lnTo>
                  <a:pt x="1920366" y="1419186"/>
                </a:lnTo>
                <a:lnTo>
                  <a:pt x="1908048" y="1415757"/>
                </a:lnTo>
                <a:close/>
              </a:path>
              <a:path w="2558415" h="1603375">
                <a:moveTo>
                  <a:pt x="1883663" y="1408887"/>
                </a:moveTo>
                <a:lnTo>
                  <a:pt x="1880234" y="1421117"/>
                </a:lnTo>
                <a:lnTo>
                  <a:pt x="1892427" y="1424546"/>
                </a:lnTo>
                <a:lnTo>
                  <a:pt x="1895855" y="1412316"/>
                </a:lnTo>
                <a:lnTo>
                  <a:pt x="1883663" y="1408887"/>
                </a:lnTo>
                <a:close/>
              </a:path>
              <a:path w="2558415" h="1603375">
                <a:moveTo>
                  <a:pt x="1859152" y="1402016"/>
                </a:moveTo>
                <a:lnTo>
                  <a:pt x="1855724" y="1414246"/>
                </a:lnTo>
                <a:lnTo>
                  <a:pt x="1868042" y="1417675"/>
                </a:lnTo>
                <a:lnTo>
                  <a:pt x="1871472" y="1405458"/>
                </a:lnTo>
                <a:lnTo>
                  <a:pt x="1859152" y="1402016"/>
                </a:lnTo>
                <a:close/>
              </a:path>
              <a:path w="2558415" h="1603375">
                <a:moveTo>
                  <a:pt x="1834768" y="1395145"/>
                </a:moveTo>
                <a:lnTo>
                  <a:pt x="1831339" y="1407375"/>
                </a:lnTo>
                <a:lnTo>
                  <a:pt x="1843531" y="1410817"/>
                </a:lnTo>
                <a:lnTo>
                  <a:pt x="1846960" y="1398587"/>
                </a:lnTo>
                <a:lnTo>
                  <a:pt x="1834768" y="1395145"/>
                </a:lnTo>
                <a:close/>
              </a:path>
              <a:path w="2558415" h="1603375">
                <a:moveTo>
                  <a:pt x="1810384" y="1388287"/>
                </a:moveTo>
                <a:lnTo>
                  <a:pt x="1806828" y="1400492"/>
                </a:lnTo>
                <a:lnTo>
                  <a:pt x="1819021" y="1403946"/>
                </a:lnTo>
                <a:lnTo>
                  <a:pt x="1822450" y="1391716"/>
                </a:lnTo>
                <a:lnTo>
                  <a:pt x="1811866" y="1388732"/>
                </a:lnTo>
                <a:lnTo>
                  <a:pt x="1810384" y="1388287"/>
                </a:lnTo>
                <a:close/>
              </a:path>
              <a:path w="2558415" h="1603375">
                <a:moveTo>
                  <a:pt x="1811908" y="1388732"/>
                </a:moveTo>
                <a:close/>
              </a:path>
              <a:path w="2558415" h="1603375">
                <a:moveTo>
                  <a:pt x="1785874" y="1381251"/>
                </a:moveTo>
                <a:lnTo>
                  <a:pt x="1782445" y="1393456"/>
                </a:lnTo>
                <a:lnTo>
                  <a:pt x="1794636" y="1396974"/>
                </a:lnTo>
                <a:lnTo>
                  <a:pt x="1798065" y="1384769"/>
                </a:lnTo>
                <a:lnTo>
                  <a:pt x="1785874" y="1381251"/>
                </a:lnTo>
                <a:close/>
              </a:path>
              <a:path w="2558415" h="1603375">
                <a:moveTo>
                  <a:pt x="1761489" y="1374216"/>
                </a:moveTo>
                <a:lnTo>
                  <a:pt x="1758060" y="1386420"/>
                </a:lnTo>
                <a:lnTo>
                  <a:pt x="1770252" y="1389938"/>
                </a:lnTo>
                <a:lnTo>
                  <a:pt x="1773681" y="1377734"/>
                </a:lnTo>
                <a:lnTo>
                  <a:pt x="1761489" y="1374216"/>
                </a:lnTo>
                <a:close/>
              </a:path>
              <a:path w="2558415" h="1603375">
                <a:moveTo>
                  <a:pt x="1737105" y="1367180"/>
                </a:moveTo>
                <a:lnTo>
                  <a:pt x="1733550" y="1379385"/>
                </a:lnTo>
                <a:lnTo>
                  <a:pt x="1745741" y="1382902"/>
                </a:lnTo>
                <a:lnTo>
                  <a:pt x="1749298" y="1370698"/>
                </a:lnTo>
                <a:lnTo>
                  <a:pt x="1737105" y="1367180"/>
                </a:lnTo>
                <a:close/>
              </a:path>
              <a:path w="2558415" h="1603375">
                <a:moveTo>
                  <a:pt x="1712722" y="1360144"/>
                </a:moveTo>
                <a:lnTo>
                  <a:pt x="1709165" y="1372349"/>
                </a:lnTo>
                <a:lnTo>
                  <a:pt x="1721357" y="1375867"/>
                </a:lnTo>
                <a:lnTo>
                  <a:pt x="1724913" y="1363662"/>
                </a:lnTo>
                <a:lnTo>
                  <a:pt x="1712722" y="1360144"/>
                </a:lnTo>
                <a:close/>
              </a:path>
              <a:path w="2558415" h="1603375">
                <a:moveTo>
                  <a:pt x="1688337" y="1353108"/>
                </a:moveTo>
                <a:lnTo>
                  <a:pt x="1684781" y="1365313"/>
                </a:lnTo>
                <a:lnTo>
                  <a:pt x="1696974" y="1368831"/>
                </a:lnTo>
                <a:lnTo>
                  <a:pt x="1700529" y="1356626"/>
                </a:lnTo>
                <a:lnTo>
                  <a:pt x="1688337" y="1353108"/>
                </a:lnTo>
                <a:close/>
              </a:path>
              <a:path w="2558415" h="1603375">
                <a:moveTo>
                  <a:pt x="1663953" y="1346034"/>
                </a:moveTo>
                <a:lnTo>
                  <a:pt x="1660271" y="1358201"/>
                </a:lnTo>
                <a:lnTo>
                  <a:pt x="1672589" y="1361795"/>
                </a:lnTo>
                <a:lnTo>
                  <a:pt x="1676146" y="1349590"/>
                </a:lnTo>
                <a:lnTo>
                  <a:pt x="1668994" y="1347520"/>
                </a:lnTo>
                <a:lnTo>
                  <a:pt x="1663953" y="1346034"/>
                </a:lnTo>
                <a:close/>
              </a:path>
              <a:path w="2558415" h="1603375">
                <a:moveTo>
                  <a:pt x="1668906" y="1347495"/>
                </a:moveTo>
                <a:close/>
              </a:path>
              <a:path w="2558415" h="1603375">
                <a:moveTo>
                  <a:pt x="1639570" y="1338757"/>
                </a:moveTo>
                <a:lnTo>
                  <a:pt x="1636013" y="1350924"/>
                </a:lnTo>
                <a:lnTo>
                  <a:pt x="1648205" y="1354569"/>
                </a:lnTo>
                <a:lnTo>
                  <a:pt x="1651761" y="1342402"/>
                </a:lnTo>
                <a:lnTo>
                  <a:pt x="1639570" y="1338757"/>
                </a:lnTo>
                <a:close/>
              </a:path>
              <a:path w="2558415" h="1603375">
                <a:moveTo>
                  <a:pt x="1615312" y="1331480"/>
                </a:moveTo>
                <a:lnTo>
                  <a:pt x="1611629" y="1343659"/>
                </a:lnTo>
                <a:lnTo>
                  <a:pt x="1623822" y="1347292"/>
                </a:lnTo>
                <a:lnTo>
                  <a:pt x="1627504" y="1335125"/>
                </a:lnTo>
                <a:lnTo>
                  <a:pt x="1615312" y="1331480"/>
                </a:lnTo>
                <a:close/>
              </a:path>
              <a:path w="2558415" h="1603375">
                <a:moveTo>
                  <a:pt x="1590928" y="1324216"/>
                </a:moveTo>
                <a:lnTo>
                  <a:pt x="1587373" y="1336382"/>
                </a:lnTo>
                <a:lnTo>
                  <a:pt x="1599437" y="1340015"/>
                </a:lnTo>
                <a:lnTo>
                  <a:pt x="1603121" y="1327848"/>
                </a:lnTo>
                <a:lnTo>
                  <a:pt x="1590928" y="1324216"/>
                </a:lnTo>
                <a:close/>
              </a:path>
              <a:path w="2558415" h="1603375">
                <a:moveTo>
                  <a:pt x="1566672" y="1316939"/>
                </a:moveTo>
                <a:lnTo>
                  <a:pt x="1562988" y="1329105"/>
                </a:lnTo>
                <a:lnTo>
                  <a:pt x="1575180" y="1332737"/>
                </a:lnTo>
                <a:lnTo>
                  <a:pt x="1578736" y="1320571"/>
                </a:lnTo>
                <a:lnTo>
                  <a:pt x="1566672" y="1316939"/>
                </a:lnTo>
                <a:close/>
              </a:path>
              <a:path w="2558415" h="1603375">
                <a:moveTo>
                  <a:pt x="1542287" y="1309662"/>
                </a:moveTo>
                <a:lnTo>
                  <a:pt x="1538604" y="1321828"/>
                </a:lnTo>
                <a:lnTo>
                  <a:pt x="1550797" y="1325460"/>
                </a:lnTo>
                <a:lnTo>
                  <a:pt x="1554479" y="1313294"/>
                </a:lnTo>
                <a:lnTo>
                  <a:pt x="1542287" y="1309662"/>
                </a:lnTo>
                <a:close/>
              </a:path>
              <a:path w="2558415" h="1603375">
                <a:moveTo>
                  <a:pt x="1518030" y="1302270"/>
                </a:moveTo>
                <a:lnTo>
                  <a:pt x="1514348" y="1314399"/>
                </a:lnTo>
                <a:lnTo>
                  <a:pt x="1525651" y="1317955"/>
                </a:lnTo>
                <a:lnTo>
                  <a:pt x="1526539" y="1318183"/>
                </a:lnTo>
                <a:lnTo>
                  <a:pt x="1530096" y="1306017"/>
                </a:lnTo>
                <a:lnTo>
                  <a:pt x="1529378" y="1305813"/>
                </a:lnTo>
                <a:lnTo>
                  <a:pt x="1518030" y="1302270"/>
                </a:lnTo>
                <a:close/>
              </a:path>
              <a:path w="2558415" h="1603375">
                <a:moveTo>
                  <a:pt x="1529420" y="1305801"/>
                </a:moveTo>
                <a:close/>
              </a:path>
              <a:path w="2558415" h="1603375">
                <a:moveTo>
                  <a:pt x="1493774" y="1294714"/>
                </a:moveTo>
                <a:lnTo>
                  <a:pt x="1490090" y="1306829"/>
                </a:lnTo>
                <a:lnTo>
                  <a:pt x="1502155" y="1310614"/>
                </a:lnTo>
                <a:lnTo>
                  <a:pt x="1505965" y="1298486"/>
                </a:lnTo>
                <a:lnTo>
                  <a:pt x="1493774" y="1294714"/>
                </a:lnTo>
                <a:close/>
              </a:path>
              <a:path w="2558415" h="1603375">
                <a:moveTo>
                  <a:pt x="1469516" y="1287144"/>
                </a:moveTo>
                <a:lnTo>
                  <a:pt x="1465833" y="1299273"/>
                </a:lnTo>
                <a:lnTo>
                  <a:pt x="1477899" y="1303058"/>
                </a:lnTo>
                <a:lnTo>
                  <a:pt x="1481708" y="1290929"/>
                </a:lnTo>
                <a:lnTo>
                  <a:pt x="1469516" y="1287144"/>
                </a:lnTo>
                <a:close/>
              </a:path>
              <a:path w="2558415" h="1603375">
                <a:moveTo>
                  <a:pt x="1445259" y="1279588"/>
                </a:moveTo>
                <a:lnTo>
                  <a:pt x="1441577" y="1291716"/>
                </a:lnTo>
                <a:lnTo>
                  <a:pt x="1453641" y="1295488"/>
                </a:lnTo>
                <a:lnTo>
                  <a:pt x="1457452" y="1283373"/>
                </a:lnTo>
                <a:lnTo>
                  <a:pt x="1445259" y="1279588"/>
                </a:lnTo>
                <a:close/>
              </a:path>
              <a:path w="2558415" h="1603375">
                <a:moveTo>
                  <a:pt x="1421129" y="1272031"/>
                </a:moveTo>
                <a:lnTo>
                  <a:pt x="1417320" y="1284147"/>
                </a:lnTo>
                <a:lnTo>
                  <a:pt x="1429384" y="1287932"/>
                </a:lnTo>
                <a:lnTo>
                  <a:pt x="1433195" y="1275803"/>
                </a:lnTo>
                <a:lnTo>
                  <a:pt x="1421129" y="1272031"/>
                </a:lnTo>
                <a:close/>
              </a:path>
              <a:path w="2558415" h="1603375">
                <a:moveTo>
                  <a:pt x="1396873" y="1264462"/>
                </a:moveTo>
                <a:lnTo>
                  <a:pt x="1393062" y="1276591"/>
                </a:lnTo>
                <a:lnTo>
                  <a:pt x="1405127" y="1280375"/>
                </a:lnTo>
                <a:lnTo>
                  <a:pt x="1408937" y="1268247"/>
                </a:lnTo>
                <a:lnTo>
                  <a:pt x="1396873" y="1264462"/>
                </a:lnTo>
                <a:close/>
              </a:path>
              <a:path w="2558415" h="1603375">
                <a:moveTo>
                  <a:pt x="1372742" y="1256626"/>
                </a:moveTo>
                <a:lnTo>
                  <a:pt x="1368805" y="1268691"/>
                </a:lnTo>
                <a:lnTo>
                  <a:pt x="1380871" y="1272654"/>
                </a:lnTo>
                <a:lnTo>
                  <a:pt x="1384807" y="1260589"/>
                </a:lnTo>
                <a:lnTo>
                  <a:pt x="1372742" y="1256626"/>
                </a:lnTo>
                <a:close/>
              </a:path>
              <a:path w="2558415" h="1603375">
                <a:moveTo>
                  <a:pt x="1348612" y="1248714"/>
                </a:moveTo>
                <a:lnTo>
                  <a:pt x="1344676" y="1260779"/>
                </a:lnTo>
                <a:lnTo>
                  <a:pt x="1356740" y="1264742"/>
                </a:lnTo>
                <a:lnTo>
                  <a:pt x="1360677" y="1252677"/>
                </a:lnTo>
                <a:lnTo>
                  <a:pt x="1348612" y="1248714"/>
                </a:lnTo>
                <a:close/>
              </a:path>
              <a:path w="2558415" h="1603375">
                <a:moveTo>
                  <a:pt x="1324482" y="1240802"/>
                </a:moveTo>
                <a:lnTo>
                  <a:pt x="1320546" y="1252880"/>
                </a:lnTo>
                <a:lnTo>
                  <a:pt x="1332610" y="1256830"/>
                </a:lnTo>
                <a:lnTo>
                  <a:pt x="1336548" y="1244765"/>
                </a:lnTo>
                <a:lnTo>
                  <a:pt x="1324482" y="1240802"/>
                </a:lnTo>
                <a:close/>
              </a:path>
              <a:path w="2558415" h="1603375">
                <a:moveTo>
                  <a:pt x="1300352" y="1232890"/>
                </a:moveTo>
                <a:lnTo>
                  <a:pt x="1296415" y="1244968"/>
                </a:lnTo>
                <a:lnTo>
                  <a:pt x="1308480" y="1248917"/>
                </a:lnTo>
                <a:lnTo>
                  <a:pt x="1312417" y="1236852"/>
                </a:lnTo>
                <a:lnTo>
                  <a:pt x="1300352" y="1232890"/>
                </a:lnTo>
                <a:close/>
              </a:path>
              <a:path w="2558415" h="1603375">
                <a:moveTo>
                  <a:pt x="1276223" y="1224978"/>
                </a:moveTo>
                <a:lnTo>
                  <a:pt x="1272285" y="1237056"/>
                </a:lnTo>
                <a:lnTo>
                  <a:pt x="1284351" y="1241005"/>
                </a:lnTo>
                <a:lnTo>
                  <a:pt x="1288287" y="1228940"/>
                </a:lnTo>
                <a:lnTo>
                  <a:pt x="1276223" y="1224978"/>
                </a:lnTo>
                <a:close/>
              </a:path>
              <a:path w="2558415" h="1603375">
                <a:moveTo>
                  <a:pt x="1252220" y="1216926"/>
                </a:moveTo>
                <a:lnTo>
                  <a:pt x="1248028" y="1228928"/>
                </a:lnTo>
                <a:lnTo>
                  <a:pt x="1258824" y="1232649"/>
                </a:lnTo>
                <a:lnTo>
                  <a:pt x="1260221" y="1233093"/>
                </a:lnTo>
                <a:lnTo>
                  <a:pt x="1264157" y="1221028"/>
                </a:lnTo>
                <a:lnTo>
                  <a:pt x="1263000" y="1220635"/>
                </a:lnTo>
                <a:lnTo>
                  <a:pt x="1252220" y="1216926"/>
                </a:lnTo>
                <a:close/>
              </a:path>
              <a:path w="2558415" h="1603375">
                <a:moveTo>
                  <a:pt x="1262887" y="1220596"/>
                </a:moveTo>
                <a:close/>
              </a:path>
              <a:path w="2558415" h="1603375">
                <a:moveTo>
                  <a:pt x="1228216" y="1208608"/>
                </a:moveTo>
                <a:lnTo>
                  <a:pt x="1224026" y="1220609"/>
                </a:lnTo>
                <a:lnTo>
                  <a:pt x="1236090" y="1224775"/>
                </a:lnTo>
                <a:lnTo>
                  <a:pt x="1240281" y="1212773"/>
                </a:lnTo>
                <a:lnTo>
                  <a:pt x="1228216" y="1208608"/>
                </a:lnTo>
                <a:close/>
              </a:path>
              <a:path w="2558415" h="1603375">
                <a:moveTo>
                  <a:pt x="1204213" y="1200302"/>
                </a:moveTo>
                <a:lnTo>
                  <a:pt x="1200023" y="1212303"/>
                </a:lnTo>
                <a:lnTo>
                  <a:pt x="1212087" y="1216456"/>
                </a:lnTo>
                <a:lnTo>
                  <a:pt x="1216278" y="1204455"/>
                </a:lnTo>
                <a:lnTo>
                  <a:pt x="1204213" y="1200302"/>
                </a:lnTo>
                <a:close/>
              </a:path>
              <a:path w="2558415" h="1603375">
                <a:moveTo>
                  <a:pt x="1180210" y="1191983"/>
                </a:moveTo>
                <a:lnTo>
                  <a:pt x="1176020" y="1203985"/>
                </a:lnTo>
                <a:lnTo>
                  <a:pt x="1188084" y="1208138"/>
                </a:lnTo>
                <a:lnTo>
                  <a:pt x="1192276" y="1196136"/>
                </a:lnTo>
                <a:lnTo>
                  <a:pt x="1180210" y="1191983"/>
                </a:lnTo>
                <a:close/>
              </a:path>
              <a:path w="2558415" h="1603375">
                <a:moveTo>
                  <a:pt x="1156207" y="1183665"/>
                </a:moveTo>
                <a:lnTo>
                  <a:pt x="1152016" y="1195666"/>
                </a:lnTo>
                <a:lnTo>
                  <a:pt x="1164081" y="1199819"/>
                </a:lnTo>
                <a:lnTo>
                  <a:pt x="1168273" y="1187830"/>
                </a:lnTo>
                <a:lnTo>
                  <a:pt x="1156207" y="1183665"/>
                </a:lnTo>
                <a:close/>
              </a:path>
              <a:path w="2558415" h="1603375">
                <a:moveTo>
                  <a:pt x="1132331" y="1175321"/>
                </a:moveTo>
                <a:lnTo>
                  <a:pt x="1128013" y="1187259"/>
                </a:lnTo>
                <a:lnTo>
                  <a:pt x="1132839" y="1188999"/>
                </a:lnTo>
                <a:lnTo>
                  <a:pt x="1140078" y="1191513"/>
                </a:lnTo>
                <a:lnTo>
                  <a:pt x="1144270" y="1179512"/>
                </a:lnTo>
                <a:lnTo>
                  <a:pt x="1137104" y="1177035"/>
                </a:lnTo>
                <a:lnTo>
                  <a:pt x="1132331" y="1175321"/>
                </a:lnTo>
                <a:close/>
              </a:path>
              <a:path w="2558415" h="1603375">
                <a:moveTo>
                  <a:pt x="1137030" y="1177010"/>
                </a:moveTo>
                <a:close/>
              </a:path>
              <a:path w="2558415" h="1603375">
                <a:moveTo>
                  <a:pt x="1108455" y="1166685"/>
                </a:moveTo>
                <a:lnTo>
                  <a:pt x="1104137" y="1178623"/>
                </a:lnTo>
                <a:lnTo>
                  <a:pt x="1116076" y="1182941"/>
                </a:lnTo>
                <a:lnTo>
                  <a:pt x="1120393" y="1171003"/>
                </a:lnTo>
                <a:lnTo>
                  <a:pt x="1108455" y="1166685"/>
                </a:lnTo>
                <a:close/>
              </a:path>
              <a:path w="2558415" h="1603375">
                <a:moveTo>
                  <a:pt x="1084579" y="1158049"/>
                </a:moveTo>
                <a:lnTo>
                  <a:pt x="1080261" y="1169987"/>
                </a:lnTo>
                <a:lnTo>
                  <a:pt x="1092200" y="1174305"/>
                </a:lnTo>
                <a:lnTo>
                  <a:pt x="1096517" y="1162367"/>
                </a:lnTo>
                <a:lnTo>
                  <a:pt x="1084579" y="1158049"/>
                </a:lnTo>
                <a:close/>
              </a:path>
              <a:path w="2558415" h="1603375">
                <a:moveTo>
                  <a:pt x="1060830" y="1149248"/>
                </a:moveTo>
                <a:lnTo>
                  <a:pt x="1056385" y="1161148"/>
                </a:lnTo>
                <a:lnTo>
                  <a:pt x="1068197" y="1165605"/>
                </a:lnTo>
                <a:lnTo>
                  <a:pt x="1072768" y="1153718"/>
                </a:lnTo>
                <a:lnTo>
                  <a:pt x="1060830" y="1149248"/>
                </a:lnTo>
                <a:close/>
              </a:path>
              <a:path w="2558415" h="1603375">
                <a:moveTo>
                  <a:pt x="1037081" y="1140332"/>
                </a:moveTo>
                <a:lnTo>
                  <a:pt x="1032636" y="1152232"/>
                </a:lnTo>
                <a:lnTo>
                  <a:pt x="1044448" y="1156690"/>
                </a:lnTo>
                <a:lnTo>
                  <a:pt x="1048892" y="1144790"/>
                </a:lnTo>
                <a:lnTo>
                  <a:pt x="1037081" y="1140332"/>
                </a:lnTo>
                <a:close/>
              </a:path>
              <a:path w="2558415" h="1603375">
                <a:moveTo>
                  <a:pt x="1013332" y="1131404"/>
                </a:moveTo>
                <a:lnTo>
                  <a:pt x="1008760" y="1143241"/>
                </a:lnTo>
                <a:lnTo>
                  <a:pt x="1012316" y="1144650"/>
                </a:lnTo>
                <a:lnTo>
                  <a:pt x="1020699" y="1147762"/>
                </a:lnTo>
                <a:lnTo>
                  <a:pt x="1025143" y="1135875"/>
                </a:lnTo>
                <a:lnTo>
                  <a:pt x="1016956" y="1132801"/>
                </a:lnTo>
                <a:lnTo>
                  <a:pt x="1013332" y="1131404"/>
                </a:lnTo>
                <a:close/>
              </a:path>
              <a:path w="2558415" h="1603375">
                <a:moveTo>
                  <a:pt x="1016888" y="1132776"/>
                </a:moveTo>
                <a:close/>
              </a:path>
              <a:path w="2558415" h="1603375">
                <a:moveTo>
                  <a:pt x="989710" y="1122197"/>
                </a:moveTo>
                <a:lnTo>
                  <a:pt x="985011" y="1134033"/>
                </a:lnTo>
                <a:lnTo>
                  <a:pt x="996950" y="1138631"/>
                </a:lnTo>
                <a:lnTo>
                  <a:pt x="1001522" y="1126794"/>
                </a:lnTo>
                <a:lnTo>
                  <a:pt x="989710" y="1122197"/>
                </a:lnTo>
                <a:close/>
              </a:path>
              <a:path w="2558415" h="1603375">
                <a:moveTo>
                  <a:pt x="965961" y="1112989"/>
                </a:moveTo>
                <a:lnTo>
                  <a:pt x="961389" y="1124826"/>
                </a:lnTo>
                <a:lnTo>
                  <a:pt x="973201" y="1129436"/>
                </a:lnTo>
                <a:lnTo>
                  <a:pt x="977773" y="1117599"/>
                </a:lnTo>
                <a:lnTo>
                  <a:pt x="965961" y="1112989"/>
                </a:lnTo>
                <a:close/>
              </a:path>
              <a:path w="2558415" h="1603375">
                <a:moveTo>
                  <a:pt x="942466" y="1103579"/>
                </a:moveTo>
                <a:lnTo>
                  <a:pt x="937767" y="1115352"/>
                </a:lnTo>
                <a:lnTo>
                  <a:pt x="949451" y="1120127"/>
                </a:lnTo>
                <a:lnTo>
                  <a:pt x="954277" y="1108354"/>
                </a:lnTo>
                <a:lnTo>
                  <a:pt x="942466" y="1103579"/>
                </a:lnTo>
                <a:close/>
              </a:path>
              <a:path w="2558415" h="1603375">
                <a:moveTo>
                  <a:pt x="918972" y="1094054"/>
                </a:moveTo>
                <a:lnTo>
                  <a:pt x="914146" y="1105814"/>
                </a:lnTo>
                <a:lnTo>
                  <a:pt x="925956" y="1110589"/>
                </a:lnTo>
                <a:lnTo>
                  <a:pt x="930782" y="1098816"/>
                </a:lnTo>
                <a:lnTo>
                  <a:pt x="918972" y="1094054"/>
                </a:lnTo>
                <a:close/>
              </a:path>
              <a:path w="2558415" h="1603375">
                <a:moveTo>
                  <a:pt x="895476" y="1084440"/>
                </a:moveTo>
                <a:lnTo>
                  <a:pt x="890651" y="1096149"/>
                </a:lnTo>
                <a:lnTo>
                  <a:pt x="898143" y="1099337"/>
                </a:lnTo>
                <a:lnTo>
                  <a:pt x="902461" y="1101051"/>
                </a:lnTo>
                <a:lnTo>
                  <a:pt x="907160" y="1089278"/>
                </a:lnTo>
                <a:lnTo>
                  <a:pt x="903033" y="1087615"/>
                </a:lnTo>
                <a:lnTo>
                  <a:pt x="895476" y="1084440"/>
                </a:lnTo>
                <a:close/>
              </a:path>
              <a:path w="2558415" h="1603375">
                <a:moveTo>
                  <a:pt x="903036" y="1087589"/>
                </a:moveTo>
                <a:close/>
              </a:path>
              <a:path w="2558415" h="1603375">
                <a:moveTo>
                  <a:pt x="872108" y="1074585"/>
                </a:moveTo>
                <a:lnTo>
                  <a:pt x="867155" y="1086281"/>
                </a:lnTo>
                <a:lnTo>
                  <a:pt x="878839" y="1091209"/>
                </a:lnTo>
                <a:lnTo>
                  <a:pt x="883792" y="1079512"/>
                </a:lnTo>
                <a:lnTo>
                  <a:pt x="872108" y="1074585"/>
                </a:lnTo>
                <a:close/>
              </a:path>
              <a:path w="2558415" h="1603375">
                <a:moveTo>
                  <a:pt x="848740" y="1064717"/>
                </a:moveTo>
                <a:lnTo>
                  <a:pt x="843787" y="1076426"/>
                </a:lnTo>
                <a:lnTo>
                  <a:pt x="855472" y="1081354"/>
                </a:lnTo>
                <a:lnTo>
                  <a:pt x="860425" y="1069644"/>
                </a:lnTo>
                <a:lnTo>
                  <a:pt x="848740" y="1064717"/>
                </a:lnTo>
                <a:close/>
              </a:path>
              <a:path w="2558415" h="1603375">
                <a:moveTo>
                  <a:pt x="825500" y="1054557"/>
                </a:moveTo>
                <a:lnTo>
                  <a:pt x="820420" y="1066177"/>
                </a:lnTo>
                <a:lnTo>
                  <a:pt x="832103" y="1071283"/>
                </a:lnTo>
                <a:lnTo>
                  <a:pt x="837183" y="1059649"/>
                </a:lnTo>
                <a:lnTo>
                  <a:pt x="825500" y="1054557"/>
                </a:lnTo>
                <a:close/>
              </a:path>
              <a:path w="2558415" h="1603375">
                <a:moveTo>
                  <a:pt x="802258" y="1044346"/>
                </a:moveTo>
                <a:lnTo>
                  <a:pt x="797178" y="1055979"/>
                </a:lnTo>
                <a:lnTo>
                  <a:pt x="808862" y="1061084"/>
                </a:lnTo>
                <a:lnTo>
                  <a:pt x="813942" y="1049451"/>
                </a:lnTo>
                <a:lnTo>
                  <a:pt x="802258" y="1044346"/>
                </a:lnTo>
                <a:close/>
              </a:path>
              <a:path w="2558415" h="1603375">
                <a:moveTo>
                  <a:pt x="779272" y="1033906"/>
                </a:moveTo>
                <a:lnTo>
                  <a:pt x="773937" y="1045425"/>
                </a:lnTo>
                <a:lnTo>
                  <a:pt x="785495" y="1050734"/>
                </a:lnTo>
                <a:lnTo>
                  <a:pt x="790828" y="1039240"/>
                </a:lnTo>
                <a:lnTo>
                  <a:pt x="779272" y="1033906"/>
                </a:lnTo>
                <a:close/>
              </a:path>
              <a:path w="2558415" h="1603375">
                <a:moveTo>
                  <a:pt x="756157" y="1023238"/>
                </a:moveTo>
                <a:lnTo>
                  <a:pt x="750824" y="1034795"/>
                </a:lnTo>
                <a:lnTo>
                  <a:pt x="762380" y="1040129"/>
                </a:lnTo>
                <a:lnTo>
                  <a:pt x="767714" y="1028572"/>
                </a:lnTo>
                <a:lnTo>
                  <a:pt x="756157" y="1023238"/>
                </a:lnTo>
                <a:close/>
              </a:path>
              <a:path w="2558415" h="1603375">
                <a:moveTo>
                  <a:pt x="733298" y="1012443"/>
                </a:moveTo>
                <a:lnTo>
                  <a:pt x="727836" y="1023873"/>
                </a:lnTo>
                <a:lnTo>
                  <a:pt x="739266" y="1029461"/>
                </a:lnTo>
                <a:lnTo>
                  <a:pt x="744727" y="1018031"/>
                </a:lnTo>
                <a:lnTo>
                  <a:pt x="733298" y="1012443"/>
                </a:lnTo>
                <a:close/>
              </a:path>
              <a:path w="2558415" h="1603375">
                <a:moveTo>
                  <a:pt x="710437" y="1001394"/>
                </a:moveTo>
                <a:lnTo>
                  <a:pt x="704976" y="1012824"/>
                </a:lnTo>
                <a:lnTo>
                  <a:pt x="716406" y="1018412"/>
                </a:lnTo>
                <a:lnTo>
                  <a:pt x="721867" y="1006982"/>
                </a:lnTo>
                <a:lnTo>
                  <a:pt x="710437" y="1001394"/>
                </a:lnTo>
                <a:close/>
              </a:path>
              <a:path w="2558415" h="1603375">
                <a:moveTo>
                  <a:pt x="687831" y="990218"/>
                </a:moveTo>
                <a:lnTo>
                  <a:pt x="681989" y="1001521"/>
                </a:lnTo>
                <a:lnTo>
                  <a:pt x="693547" y="1007363"/>
                </a:lnTo>
                <a:lnTo>
                  <a:pt x="699007" y="995933"/>
                </a:lnTo>
                <a:lnTo>
                  <a:pt x="696583" y="994663"/>
                </a:lnTo>
                <a:lnTo>
                  <a:pt x="687831" y="990218"/>
                </a:lnTo>
                <a:close/>
              </a:path>
              <a:path w="2558415" h="1603375">
                <a:moveTo>
                  <a:pt x="696340" y="994536"/>
                </a:moveTo>
                <a:lnTo>
                  <a:pt x="696467" y="994663"/>
                </a:lnTo>
                <a:lnTo>
                  <a:pt x="696340" y="994536"/>
                </a:lnTo>
                <a:close/>
              </a:path>
              <a:path w="2558415" h="1603375">
                <a:moveTo>
                  <a:pt x="665226" y="978661"/>
                </a:moveTo>
                <a:lnTo>
                  <a:pt x="659383" y="990091"/>
                </a:lnTo>
                <a:lnTo>
                  <a:pt x="670686" y="995806"/>
                </a:lnTo>
                <a:lnTo>
                  <a:pt x="676528" y="984503"/>
                </a:lnTo>
                <a:lnTo>
                  <a:pt x="665226" y="978661"/>
                </a:lnTo>
                <a:close/>
              </a:path>
              <a:path w="2558415" h="1603375">
                <a:moveTo>
                  <a:pt x="642747" y="967104"/>
                </a:moveTo>
                <a:lnTo>
                  <a:pt x="636777" y="978280"/>
                </a:lnTo>
                <a:lnTo>
                  <a:pt x="643508" y="981963"/>
                </a:lnTo>
                <a:lnTo>
                  <a:pt x="648080" y="984249"/>
                </a:lnTo>
                <a:lnTo>
                  <a:pt x="653923" y="972946"/>
                </a:lnTo>
                <a:lnTo>
                  <a:pt x="649604" y="970787"/>
                </a:lnTo>
                <a:lnTo>
                  <a:pt x="642747" y="967104"/>
                </a:lnTo>
                <a:close/>
              </a:path>
              <a:path w="2558415" h="1603375">
                <a:moveTo>
                  <a:pt x="649351" y="970660"/>
                </a:moveTo>
                <a:lnTo>
                  <a:pt x="649604" y="970787"/>
                </a:lnTo>
                <a:lnTo>
                  <a:pt x="649351" y="970660"/>
                </a:lnTo>
                <a:close/>
              </a:path>
              <a:path w="2558415" h="1603375">
                <a:moveTo>
                  <a:pt x="620395" y="955039"/>
                </a:moveTo>
                <a:lnTo>
                  <a:pt x="614426" y="966215"/>
                </a:lnTo>
                <a:lnTo>
                  <a:pt x="625601" y="972184"/>
                </a:lnTo>
                <a:lnTo>
                  <a:pt x="631571" y="961008"/>
                </a:lnTo>
                <a:lnTo>
                  <a:pt x="620395" y="955039"/>
                </a:lnTo>
                <a:close/>
              </a:path>
              <a:path w="2558415" h="1603375">
                <a:moveTo>
                  <a:pt x="598297" y="942847"/>
                </a:moveTo>
                <a:lnTo>
                  <a:pt x="591947" y="953896"/>
                </a:lnTo>
                <a:lnTo>
                  <a:pt x="598551" y="957706"/>
                </a:lnTo>
                <a:lnTo>
                  <a:pt x="603250" y="960119"/>
                </a:lnTo>
                <a:lnTo>
                  <a:pt x="609218" y="948943"/>
                </a:lnTo>
                <a:lnTo>
                  <a:pt x="604887" y="946657"/>
                </a:lnTo>
                <a:lnTo>
                  <a:pt x="598297" y="942847"/>
                </a:lnTo>
                <a:close/>
              </a:path>
              <a:path w="2558415" h="1603375">
                <a:moveTo>
                  <a:pt x="604647" y="946530"/>
                </a:moveTo>
                <a:lnTo>
                  <a:pt x="604774" y="946657"/>
                </a:lnTo>
                <a:lnTo>
                  <a:pt x="604647" y="946530"/>
                </a:lnTo>
                <a:close/>
              </a:path>
              <a:path w="2558415" h="1603375">
                <a:moveTo>
                  <a:pt x="576199" y="930274"/>
                </a:moveTo>
                <a:lnTo>
                  <a:pt x="569976" y="941323"/>
                </a:lnTo>
                <a:lnTo>
                  <a:pt x="580898" y="947546"/>
                </a:lnTo>
                <a:lnTo>
                  <a:pt x="587248" y="936624"/>
                </a:lnTo>
                <a:lnTo>
                  <a:pt x="576199" y="930274"/>
                </a:lnTo>
                <a:close/>
              </a:path>
              <a:path w="2558415" h="1603375">
                <a:moveTo>
                  <a:pt x="554481" y="917447"/>
                </a:moveTo>
                <a:lnTo>
                  <a:pt x="547877" y="928369"/>
                </a:lnTo>
                <a:lnTo>
                  <a:pt x="555498" y="933068"/>
                </a:lnTo>
                <a:lnTo>
                  <a:pt x="558926" y="934973"/>
                </a:lnTo>
                <a:lnTo>
                  <a:pt x="565276" y="923924"/>
                </a:lnTo>
                <a:lnTo>
                  <a:pt x="562195" y="922146"/>
                </a:lnTo>
                <a:lnTo>
                  <a:pt x="554481" y="917447"/>
                </a:lnTo>
                <a:close/>
              </a:path>
              <a:path w="2558415" h="1603375">
                <a:moveTo>
                  <a:pt x="561975" y="922019"/>
                </a:moveTo>
                <a:lnTo>
                  <a:pt x="562195" y="922146"/>
                </a:lnTo>
                <a:lnTo>
                  <a:pt x="561975" y="922019"/>
                </a:lnTo>
                <a:close/>
              </a:path>
              <a:path w="2558415" h="1603375">
                <a:moveTo>
                  <a:pt x="532764" y="904239"/>
                </a:moveTo>
                <a:lnTo>
                  <a:pt x="526160" y="915161"/>
                </a:lnTo>
                <a:lnTo>
                  <a:pt x="537082" y="921765"/>
                </a:lnTo>
                <a:lnTo>
                  <a:pt x="543686" y="910843"/>
                </a:lnTo>
                <a:lnTo>
                  <a:pt x="532764" y="904239"/>
                </a:lnTo>
                <a:close/>
              </a:path>
              <a:path w="2558415" h="1603375">
                <a:moveTo>
                  <a:pt x="511555" y="890777"/>
                </a:moveTo>
                <a:lnTo>
                  <a:pt x="504571" y="901445"/>
                </a:lnTo>
                <a:lnTo>
                  <a:pt x="514857" y="908176"/>
                </a:lnTo>
                <a:lnTo>
                  <a:pt x="515365" y="908430"/>
                </a:lnTo>
                <a:lnTo>
                  <a:pt x="521970" y="897635"/>
                </a:lnTo>
                <a:lnTo>
                  <a:pt x="521461" y="897381"/>
                </a:lnTo>
                <a:lnTo>
                  <a:pt x="511555" y="890777"/>
                </a:lnTo>
                <a:close/>
              </a:path>
              <a:path w="2558415" h="1603375">
                <a:moveTo>
                  <a:pt x="521524" y="897381"/>
                </a:moveTo>
                <a:lnTo>
                  <a:pt x="521715" y="897508"/>
                </a:lnTo>
                <a:lnTo>
                  <a:pt x="521524" y="897381"/>
                </a:lnTo>
                <a:close/>
              </a:path>
              <a:path w="2558415" h="1603375">
                <a:moveTo>
                  <a:pt x="490220" y="876934"/>
                </a:moveTo>
                <a:lnTo>
                  <a:pt x="483361" y="887475"/>
                </a:lnTo>
                <a:lnTo>
                  <a:pt x="493902" y="894460"/>
                </a:lnTo>
                <a:lnTo>
                  <a:pt x="500887" y="883792"/>
                </a:lnTo>
                <a:lnTo>
                  <a:pt x="490220" y="876934"/>
                </a:lnTo>
                <a:close/>
              </a:path>
              <a:path w="2558415" h="1603375">
                <a:moveTo>
                  <a:pt x="469518" y="862583"/>
                </a:moveTo>
                <a:lnTo>
                  <a:pt x="462152" y="872997"/>
                </a:lnTo>
                <a:lnTo>
                  <a:pt x="472566" y="880363"/>
                </a:lnTo>
                <a:lnTo>
                  <a:pt x="479932" y="869949"/>
                </a:lnTo>
                <a:lnTo>
                  <a:pt x="469518" y="862583"/>
                </a:lnTo>
                <a:close/>
              </a:path>
              <a:path w="2558415" h="1603375">
                <a:moveTo>
                  <a:pt x="448690" y="848105"/>
                </a:moveTo>
                <a:lnTo>
                  <a:pt x="441451" y="858392"/>
                </a:lnTo>
                <a:lnTo>
                  <a:pt x="451738" y="865758"/>
                </a:lnTo>
                <a:lnTo>
                  <a:pt x="459104" y="855344"/>
                </a:lnTo>
                <a:lnTo>
                  <a:pt x="448690" y="848105"/>
                </a:lnTo>
                <a:close/>
              </a:path>
              <a:path w="2558415" h="1603375">
                <a:moveTo>
                  <a:pt x="428498" y="832865"/>
                </a:moveTo>
                <a:lnTo>
                  <a:pt x="420877" y="843025"/>
                </a:lnTo>
                <a:lnTo>
                  <a:pt x="431037" y="850772"/>
                </a:lnTo>
                <a:lnTo>
                  <a:pt x="438657" y="840612"/>
                </a:lnTo>
                <a:lnTo>
                  <a:pt x="428498" y="832865"/>
                </a:lnTo>
                <a:close/>
              </a:path>
              <a:path w="2558415" h="1603375">
                <a:moveTo>
                  <a:pt x="408558" y="817625"/>
                </a:moveTo>
                <a:lnTo>
                  <a:pt x="400557" y="827404"/>
                </a:lnTo>
                <a:lnTo>
                  <a:pt x="405637" y="831595"/>
                </a:lnTo>
                <a:lnTo>
                  <a:pt x="410717" y="835405"/>
                </a:lnTo>
                <a:lnTo>
                  <a:pt x="418464" y="825245"/>
                </a:lnTo>
                <a:lnTo>
                  <a:pt x="413384" y="821562"/>
                </a:lnTo>
                <a:lnTo>
                  <a:pt x="408558" y="817625"/>
                </a:lnTo>
                <a:close/>
              </a:path>
              <a:path w="2558415" h="1603375">
                <a:moveTo>
                  <a:pt x="413480" y="821562"/>
                </a:moveTo>
                <a:lnTo>
                  <a:pt x="413638" y="821689"/>
                </a:lnTo>
                <a:lnTo>
                  <a:pt x="413480" y="821562"/>
                </a:lnTo>
                <a:close/>
              </a:path>
              <a:path w="2558415" h="1603375">
                <a:moveTo>
                  <a:pt x="388874" y="801496"/>
                </a:moveTo>
                <a:lnTo>
                  <a:pt x="380873" y="811402"/>
                </a:lnTo>
                <a:lnTo>
                  <a:pt x="390778" y="819403"/>
                </a:lnTo>
                <a:lnTo>
                  <a:pt x="398779" y="809624"/>
                </a:lnTo>
                <a:lnTo>
                  <a:pt x="388874" y="801496"/>
                </a:lnTo>
                <a:close/>
              </a:path>
              <a:path w="2558415" h="1603375">
                <a:moveTo>
                  <a:pt x="369697" y="785240"/>
                </a:moveTo>
                <a:lnTo>
                  <a:pt x="361441" y="794765"/>
                </a:lnTo>
                <a:lnTo>
                  <a:pt x="370966" y="803147"/>
                </a:lnTo>
                <a:lnTo>
                  <a:pt x="379349" y="793622"/>
                </a:lnTo>
                <a:lnTo>
                  <a:pt x="369697" y="785240"/>
                </a:lnTo>
                <a:close/>
              </a:path>
              <a:path w="2558415" h="1603375">
                <a:moveTo>
                  <a:pt x="350900" y="768603"/>
                </a:moveTo>
                <a:lnTo>
                  <a:pt x="342137" y="777874"/>
                </a:lnTo>
                <a:lnTo>
                  <a:pt x="343407" y="779144"/>
                </a:lnTo>
                <a:lnTo>
                  <a:pt x="351789" y="786383"/>
                </a:lnTo>
                <a:lnTo>
                  <a:pt x="360172" y="776858"/>
                </a:lnTo>
                <a:lnTo>
                  <a:pt x="351917" y="769620"/>
                </a:lnTo>
                <a:lnTo>
                  <a:pt x="350900" y="768603"/>
                </a:lnTo>
                <a:close/>
              </a:path>
              <a:path w="2558415" h="1603375">
                <a:moveTo>
                  <a:pt x="351917" y="769620"/>
                </a:moveTo>
                <a:lnTo>
                  <a:pt x="352061" y="769746"/>
                </a:lnTo>
                <a:lnTo>
                  <a:pt x="351917" y="769620"/>
                </a:lnTo>
                <a:close/>
              </a:path>
              <a:path w="2558415" h="1603375">
                <a:moveTo>
                  <a:pt x="332358" y="751204"/>
                </a:moveTo>
                <a:lnTo>
                  <a:pt x="323596" y="760475"/>
                </a:lnTo>
                <a:lnTo>
                  <a:pt x="332866" y="769111"/>
                </a:lnTo>
                <a:lnTo>
                  <a:pt x="341629" y="759967"/>
                </a:lnTo>
                <a:lnTo>
                  <a:pt x="332358" y="751204"/>
                </a:lnTo>
                <a:close/>
              </a:path>
              <a:path w="2558415" h="1603375">
                <a:moveTo>
                  <a:pt x="314451" y="733551"/>
                </a:moveTo>
                <a:lnTo>
                  <a:pt x="305307" y="742441"/>
                </a:lnTo>
                <a:lnTo>
                  <a:pt x="314198" y="751585"/>
                </a:lnTo>
                <a:lnTo>
                  <a:pt x="323341" y="742695"/>
                </a:lnTo>
                <a:lnTo>
                  <a:pt x="314451" y="733551"/>
                </a:lnTo>
                <a:close/>
              </a:path>
              <a:path w="2558415" h="1603375">
                <a:moveTo>
                  <a:pt x="296925" y="715517"/>
                </a:moveTo>
                <a:lnTo>
                  <a:pt x="287527" y="724026"/>
                </a:lnTo>
                <a:lnTo>
                  <a:pt x="288798" y="725550"/>
                </a:lnTo>
                <a:lnTo>
                  <a:pt x="296545" y="733424"/>
                </a:lnTo>
                <a:lnTo>
                  <a:pt x="305561" y="724534"/>
                </a:lnTo>
                <a:lnTo>
                  <a:pt x="298187" y="716914"/>
                </a:lnTo>
                <a:lnTo>
                  <a:pt x="296925" y="715517"/>
                </a:lnTo>
                <a:close/>
              </a:path>
              <a:path w="2558415" h="1603375">
                <a:moveTo>
                  <a:pt x="297941" y="716660"/>
                </a:moveTo>
                <a:lnTo>
                  <a:pt x="298068" y="716914"/>
                </a:lnTo>
                <a:lnTo>
                  <a:pt x="297941" y="716660"/>
                </a:lnTo>
                <a:close/>
              </a:path>
              <a:path w="2558415" h="1603375">
                <a:moveTo>
                  <a:pt x="279780" y="696721"/>
                </a:moveTo>
                <a:lnTo>
                  <a:pt x="270382" y="705230"/>
                </a:lnTo>
                <a:lnTo>
                  <a:pt x="278891" y="714628"/>
                </a:lnTo>
                <a:lnTo>
                  <a:pt x="288416" y="706119"/>
                </a:lnTo>
                <a:lnTo>
                  <a:pt x="279780" y="696721"/>
                </a:lnTo>
                <a:close/>
              </a:path>
              <a:path w="2558415" h="1603375">
                <a:moveTo>
                  <a:pt x="263398" y="677671"/>
                </a:moveTo>
                <a:lnTo>
                  <a:pt x="253618" y="685799"/>
                </a:lnTo>
                <a:lnTo>
                  <a:pt x="261874" y="695578"/>
                </a:lnTo>
                <a:lnTo>
                  <a:pt x="271525" y="687450"/>
                </a:lnTo>
                <a:lnTo>
                  <a:pt x="263398" y="677671"/>
                </a:lnTo>
                <a:close/>
              </a:path>
              <a:path w="2558415" h="1603375">
                <a:moveTo>
                  <a:pt x="247523" y="658240"/>
                </a:moveTo>
                <a:lnTo>
                  <a:pt x="237362" y="665987"/>
                </a:lnTo>
                <a:lnTo>
                  <a:pt x="241173" y="670940"/>
                </a:lnTo>
                <a:lnTo>
                  <a:pt x="245490" y="676147"/>
                </a:lnTo>
                <a:lnTo>
                  <a:pt x="255270" y="667892"/>
                </a:lnTo>
                <a:lnTo>
                  <a:pt x="251288" y="663066"/>
                </a:lnTo>
                <a:lnTo>
                  <a:pt x="247523" y="658240"/>
                </a:lnTo>
                <a:close/>
              </a:path>
              <a:path w="2558415" h="1603375">
                <a:moveTo>
                  <a:pt x="251078" y="662812"/>
                </a:moveTo>
                <a:lnTo>
                  <a:pt x="251205" y="663066"/>
                </a:lnTo>
                <a:lnTo>
                  <a:pt x="251078" y="662812"/>
                </a:lnTo>
                <a:close/>
              </a:path>
              <a:path w="2558415" h="1603375">
                <a:moveTo>
                  <a:pt x="231901" y="638174"/>
                </a:moveTo>
                <a:lnTo>
                  <a:pt x="221868" y="645921"/>
                </a:lnTo>
                <a:lnTo>
                  <a:pt x="229615" y="655954"/>
                </a:lnTo>
                <a:lnTo>
                  <a:pt x="239775" y="648207"/>
                </a:lnTo>
                <a:lnTo>
                  <a:pt x="231901" y="638174"/>
                </a:lnTo>
                <a:close/>
              </a:path>
              <a:path w="2558415" h="1603375">
                <a:moveTo>
                  <a:pt x="217297" y="617727"/>
                </a:moveTo>
                <a:lnTo>
                  <a:pt x="207009" y="624966"/>
                </a:lnTo>
                <a:lnTo>
                  <a:pt x="214375" y="635380"/>
                </a:lnTo>
                <a:lnTo>
                  <a:pt x="224662" y="628014"/>
                </a:lnTo>
                <a:lnTo>
                  <a:pt x="217297" y="617727"/>
                </a:lnTo>
                <a:close/>
              </a:path>
              <a:path w="2558415" h="1603375">
                <a:moveTo>
                  <a:pt x="203326" y="596899"/>
                </a:moveTo>
                <a:lnTo>
                  <a:pt x="192658" y="603757"/>
                </a:lnTo>
                <a:lnTo>
                  <a:pt x="199516" y="614425"/>
                </a:lnTo>
                <a:lnTo>
                  <a:pt x="210184" y="607440"/>
                </a:lnTo>
                <a:lnTo>
                  <a:pt x="203326" y="596899"/>
                </a:lnTo>
                <a:close/>
              </a:path>
              <a:path w="2558415" h="1603375">
                <a:moveTo>
                  <a:pt x="189737" y="575690"/>
                </a:moveTo>
                <a:lnTo>
                  <a:pt x="178815" y="582167"/>
                </a:lnTo>
                <a:lnTo>
                  <a:pt x="181990" y="587374"/>
                </a:lnTo>
                <a:lnTo>
                  <a:pt x="185674" y="593089"/>
                </a:lnTo>
                <a:lnTo>
                  <a:pt x="196341" y="586231"/>
                </a:lnTo>
                <a:lnTo>
                  <a:pt x="192742" y="580770"/>
                </a:lnTo>
                <a:lnTo>
                  <a:pt x="189737" y="575690"/>
                </a:lnTo>
                <a:close/>
              </a:path>
              <a:path w="2558415" h="1603375">
                <a:moveTo>
                  <a:pt x="192709" y="580643"/>
                </a:moveTo>
                <a:close/>
              </a:path>
              <a:path w="2558415" h="1603375">
                <a:moveTo>
                  <a:pt x="176783" y="553846"/>
                </a:moveTo>
                <a:lnTo>
                  <a:pt x="165861" y="560323"/>
                </a:lnTo>
                <a:lnTo>
                  <a:pt x="172338" y="571245"/>
                </a:lnTo>
                <a:lnTo>
                  <a:pt x="183260" y="564768"/>
                </a:lnTo>
                <a:lnTo>
                  <a:pt x="176783" y="553846"/>
                </a:lnTo>
                <a:close/>
              </a:path>
              <a:path w="2558415" h="1603375">
                <a:moveTo>
                  <a:pt x="164718" y="531748"/>
                </a:moveTo>
                <a:lnTo>
                  <a:pt x="153542" y="537717"/>
                </a:lnTo>
                <a:lnTo>
                  <a:pt x="159638" y="548893"/>
                </a:lnTo>
                <a:lnTo>
                  <a:pt x="170814" y="542924"/>
                </a:lnTo>
                <a:lnTo>
                  <a:pt x="164718" y="531748"/>
                </a:lnTo>
                <a:close/>
              </a:path>
              <a:path w="2558415" h="1603375">
                <a:moveTo>
                  <a:pt x="153288" y="509269"/>
                </a:moveTo>
                <a:lnTo>
                  <a:pt x="141985" y="514984"/>
                </a:lnTo>
                <a:lnTo>
                  <a:pt x="147574" y="526287"/>
                </a:lnTo>
                <a:lnTo>
                  <a:pt x="159003" y="520699"/>
                </a:lnTo>
                <a:lnTo>
                  <a:pt x="153288" y="509269"/>
                </a:lnTo>
                <a:close/>
              </a:path>
              <a:path w="2558415" h="1603375">
                <a:moveTo>
                  <a:pt x="142621" y="486536"/>
                </a:moveTo>
                <a:lnTo>
                  <a:pt x="130936" y="491743"/>
                </a:lnTo>
                <a:lnTo>
                  <a:pt x="136271" y="503554"/>
                </a:lnTo>
                <a:lnTo>
                  <a:pt x="147700" y="497966"/>
                </a:lnTo>
                <a:lnTo>
                  <a:pt x="147081" y="496696"/>
                </a:lnTo>
                <a:lnTo>
                  <a:pt x="142621" y="486536"/>
                </a:lnTo>
                <a:close/>
              </a:path>
              <a:path w="2558415" h="1603375">
                <a:moveTo>
                  <a:pt x="147081" y="496696"/>
                </a:moveTo>
                <a:lnTo>
                  <a:pt x="147192" y="496950"/>
                </a:lnTo>
                <a:lnTo>
                  <a:pt x="147081" y="496696"/>
                </a:lnTo>
                <a:close/>
              </a:path>
              <a:path w="2558415" h="1603375">
                <a:moveTo>
                  <a:pt x="132460" y="463549"/>
                </a:moveTo>
                <a:lnTo>
                  <a:pt x="120650" y="468248"/>
                </a:lnTo>
                <a:lnTo>
                  <a:pt x="122808" y="473455"/>
                </a:lnTo>
                <a:lnTo>
                  <a:pt x="125729" y="480186"/>
                </a:lnTo>
                <a:lnTo>
                  <a:pt x="137413" y="474979"/>
                </a:lnTo>
                <a:lnTo>
                  <a:pt x="134424" y="468502"/>
                </a:lnTo>
                <a:lnTo>
                  <a:pt x="132460" y="463549"/>
                </a:lnTo>
                <a:close/>
              </a:path>
              <a:path w="2558415" h="1603375">
                <a:moveTo>
                  <a:pt x="134440" y="468375"/>
                </a:moveTo>
                <a:close/>
              </a:path>
              <a:path w="2558415" h="1603375">
                <a:moveTo>
                  <a:pt x="122808" y="440054"/>
                </a:moveTo>
                <a:lnTo>
                  <a:pt x="111125" y="444753"/>
                </a:lnTo>
                <a:lnTo>
                  <a:pt x="115950" y="456564"/>
                </a:lnTo>
                <a:lnTo>
                  <a:pt x="127634" y="451738"/>
                </a:lnTo>
                <a:lnTo>
                  <a:pt x="122808" y="440054"/>
                </a:lnTo>
                <a:close/>
              </a:path>
              <a:path w="2558415" h="1603375">
                <a:moveTo>
                  <a:pt x="114046" y="416432"/>
                </a:moveTo>
                <a:lnTo>
                  <a:pt x="102234" y="420750"/>
                </a:lnTo>
                <a:lnTo>
                  <a:pt x="106552" y="432688"/>
                </a:lnTo>
                <a:lnTo>
                  <a:pt x="118490" y="428243"/>
                </a:lnTo>
                <a:lnTo>
                  <a:pt x="114046" y="416432"/>
                </a:lnTo>
                <a:close/>
              </a:path>
              <a:path w="2558415" h="1603375">
                <a:moveTo>
                  <a:pt x="106045" y="392556"/>
                </a:moveTo>
                <a:lnTo>
                  <a:pt x="93979" y="396493"/>
                </a:lnTo>
                <a:lnTo>
                  <a:pt x="97916" y="408558"/>
                </a:lnTo>
                <a:lnTo>
                  <a:pt x="109981" y="404621"/>
                </a:lnTo>
                <a:lnTo>
                  <a:pt x="106045" y="392556"/>
                </a:lnTo>
                <a:close/>
              </a:path>
              <a:path w="2558415" h="1603375">
                <a:moveTo>
                  <a:pt x="98425" y="368426"/>
                </a:moveTo>
                <a:lnTo>
                  <a:pt x="86359" y="372109"/>
                </a:lnTo>
                <a:lnTo>
                  <a:pt x="89915" y="384301"/>
                </a:lnTo>
                <a:lnTo>
                  <a:pt x="102107" y="380618"/>
                </a:lnTo>
                <a:lnTo>
                  <a:pt x="98425" y="368426"/>
                </a:lnTo>
                <a:close/>
              </a:path>
              <a:path w="2558415" h="1603375">
                <a:moveTo>
                  <a:pt x="91566" y="344169"/>
                </a:moveTo>
                <a:lnTo>
                  <a:pt x="79248" y="347598"/>
                </a:lnTo>
                <a:lnTo>
                  <a:pt x="81787" y="357123"/>
                </a:lnTo>
                <a:lnTo>
                  <a:pt x="82676" y="359917"/>
                </a:lnTo>
                <a:lnTo>
                  <a:pt x="94868" y="356361"/>
                </a:lnTo>
                <a:lnTo>
                  <a:pt x="94020" y="353694"/>
                </a:lnTo>
                <a:lnTo>
                  <a:pt x="94073" y="353567"/>
                </a:lnTo>
                <a:lnTo>
                  <a:pt x="91566" y="344169"/>
                </a:lnTo>
                <a:close/>
              </a:path>
              <a:path w="2558415" h="1603375">
                <a:moveTo>
                  <a:pt x="94073" y="353567"/>
                </a:moveTo>
                <a:lnTo>
                  <a:pt x="94106" y="353694"/>
                </a:lnTo>
                <a:lnTo>
                  <a:pt x="94073" y="353567"/>
                </a:lnTo>
                <a:close/>
              </a:path>
              <a:path w="2558415" h="1603375">
                <a:moveTo>
                  <a:pt x="85089" y="319785"/>
                </a:moveTo>
                <a:lnTo>
                  <a:pt x="72771" y="322833"/>
                </a:lnTo>
                <a:lnTo>
                  <a:pt x="73913" y="327659"/>
                </a:lnTo>
                <a:lnTo>
                  <a:pt x="75946" y="335279"/>
                </a:lnTo>
                <a:lnTo>
                  <a:pt x="88137" y="331977"/>
                </a:lnTo>
                <a:lnTo>
                  <a:pt x="86265" y="324611"/>
                </a:lnTo>
                <a:lnTo>
                  <a:pt x="85089" y="319785"/>
                </a:lnTo>
                <a:close/>
              </a:path>
              <a:path w="2558415" h="1603375">
                <a:moveTo>
                  <a:pt x="86232" y="324484"/>
                </a:moveTo>
                <a:close/>
              </a:path>
              <a:path w="2558415" h="1603375">
                <a:moveTo>
                  <a:pt x="79121" y="295274"/>
                </a:moveTo>
                <a:lnTo>
                  <a:pt x="66801" y="297941"/>
                </a:lnTo>
                <a:lnTo>
                  <a:pt x="66801" y="298195"/>
                </a:lnTo>
                <a:lnTo>
                  <a:pt x="69723" y="310514"/>
                </a:lnTo>
                <a:lnTo>
                  <a:pt x="82041" y="307466"/>
                </a:lnTo>
                <a:lnTo>
                  <a:pt x="79121" y="295274"/>
                </a:lnTo>
                <a:close/>
              </a:path>
              <a:path w="2558415" h="1603375">
                <a:moveTo>
                  <a:pt x="73786" y="270509"/>
                </a:moveTo>
                <a:lnTo>
                  <a:pt x="61340" y="273176"/>
                </a:lnTo>
                <a:lnTo>
                  <a:pt x="64007" y="285622"/>
                </a:lnTo>
                <a:lnTo>
                  <a:pt x="76453" y="282828"/>
                </a:lnTo>
                <a:lnTo>
                  <a:pt x="73786" y="270509"/>
                </a:lnTo>
                <a:close/>
              </a:path>
              <a:path w="2558415" h="1603375">
                <a:moveTo>
                  <a:pt x="68833" y="245617"/>
                </a:moveTo>
                <a:lnTo>
                  <a:pt x="56387" y="248157"/>
                </a:lnTo>
                <a:lnTo>
                  <a:pt x="58800" y="260603"/>
                </a:lnTo>
                <a:lnTo>
                  <a:pt x="71247" y="258190"/>
                </a:lnTo>
                <a:lnTo>
                  <a:pt x="68833" y="245617"/>
                </a:lnTo>
                <a:close/>
              </a:path>
              <a:path w="2558415" h="1603375">
                <a:moveTo>
                  <a:pt x="64515" y="220852"/>
                </a:moveTo>
                <a:lnTo>
                  <a:pt x="51942" y="222884"/>
                </a:lnTo>
                <a:lnTo>
                  <a:pt x="54101" y="235457"/>
                </a:lnTo>
                <a:lnTo>
                  <a:pt x="66548" y="233298"/>
                </a:lnTo>
                <a:lnTo>
                  <a:pt x="64515" y="220852"/>
                </a:lnTo>
                <a:close/>
              </a:path>
              <a:path w="2558415" h="1603375">
                <a:moveTo>
                  <a:pt x="60325" y="195833"/>
                </a:moveTo>
                <a:lnTo>
                  <a:pt x="47751" y="197865"/>
                </a:lnTo>
                <a:lnTo>
                  <a:pt x="49910" y="210438"/>
                </a:lnTo>
                <a:lnTo>
                  <a:pt x="62356" y="208279"/>
                </a:lnTo>
                <a:lnTo>
                  <a:pt x="60325" y="195833"/>
                </a:lnTo>
                <a:close/>
              </a:path>
              <a:path w="2558415" h="1603375">
                <a:moveTo>
                  <a:pt x="56387" y="170941"/>
                </a:moveTo>
                <a:lnTo>
                  <a:pt x="43687" y="172592"/>
                </a:lnTo>
                <a:lnTo>
                  <a:pt x="44703" y="179704"/>
                </a:lnTo>
                <a:lnTo>
                  <a:pt x="45720" y="185292"/>
                </a:lnTo>
                <a:lnTo>
                  <a:pt x="58165" y="183260"/>
                </a:lnTo>
                <a:lnTo>
                  <a:pt x="57297" y="177799"/>
                </a:lnTo>
                <a:lnTo>
                  <a:pt x="56387" y="170941"/>
                </a:lnTo>
                <a:close/>
              </a:path>
              <a:path w="2558415" h="1603375">
                <a:moveTo>
                  <a:pt x="57276" y="177672"/>
                </a:moveTo>
                <a:lnTo>
                  <a:pt x="57276" y="177799"/>
                </a:lnTo>
                <a:lnTo>
                  <a:pt x="57276" y="177672"/>
                </a:lnTo>
                <a:close/>
              </a:path>
              <a:path w="2558415" h="1603375">
                <a:moveTo>
                  <a:pt x="52958" y="145668"/>
                </a:moveTo>
                <a:lnTo>
                  <a:pt x="40258" y="147446"/>
                </a:lnTo>
                <a:lnTo>
                  <a:pt x="42036" y="160019"/>
                </a:lnTo>
                <a:lnTo>
                  <a:pt x="54609" y="158241"/>
                </a:lnTo>
                <a:lnTo>
                  <a:pt x="52958" y="145668"/>
                </a:lnTo>
                <a:close/>
              </a:path>
              <a:path w="2558415" h="1603375">
                <a:moveTo>
                  <a:pt x="49529" y="120522"/>
                </a:moveTo>
                <a:lnTo>
                  <a:pt x="36829" y="122300"/>
                </a:lnTo>
                <a:lnTo>
                  <a:pt x="38607" y="134873"/>
                </a:lnTo>
                <a:lnTo>
                  <a:pt x="51180" y="133095"/>
                </a:lnTo>
                <a:lnTo>
                  <a:pt x="49529" y="120522"/>
                </a:lnTo>
                <a:close/>
              </a:path>
              <a:path w="2558415" h="1603375">
                <a:moveTo>
                  <a:pt x="46481" y="95503"/>
                </a:moveTo>
                <a:lnTo>
                  <a:pt x="33908" y="96900"/>
                </a:lnTo>
                <a:lnTo>
                  <a:pt x="35432" y="109473"/>
                </a:lnTo>
                <a:lnTo>
                  <a:pt x="48005" y="108076"/>
                </a:lnTo>
                <a:lnTo>
                  <a:pt x="46481" y="95503"/>
                </a:lnTo>
                <a:close/>
              </a:path>
              <a:path w="2558415" h="1603375">
                <a:moveTo>
                  <a:pt x="44216" y="74986"/>
                </a:moveTo>
                <a:lnTo>
                  <a:pt x="31559" y="76388"/>
                </a:lnTo>
                <a:lnTo>
                  <a:pt x="32511" y="84327"/>
                </a:lnTo>
                <a:lnTo>
                  <a:pt x="45084" y="82803"/>
                </a:lnTo>
                <a:lnTo>
                  <a:pt x="44216" y="74986"/>
                </a:lnTo>
                <a:close/>
              </a:path>
              <a:path w="2558415" h="1603375">
                <a:moveTo>
                  <a:pt x="29463" y="0"/>
                </a:moveTo>
                <a:lnTo>
                  <a:pt x="0" y="79882"/>
                </a:lnTo>
                <a:lnTo>
                  <a:pt x="31559" y="76388"/>
                </a:lnTo>
                <a:lnTo>
                  <a:pt x="30987" y="71627"/>
                </a:lnTo>
                <a:lnTo>
                  <a:pt x="43687" y="70230"/>
                </a:lnTo>
                <a:lnTo>
                  <a:pt x="74870" y="70230"/>
                </a:lnTo>
                <a:lnTo>
                  <a:pt x="29463" y="0"/>
                </a:lnTo>
                <a:close/>
              </a:path>
              <a:path w="2558415" h="1603375">
                <a:moveTo>
                  <a:pt x="43687" y="70230"/>
                </a:moveTo>
                <a:lnTo>
                  <a:pt x="30987" y="71627"/>
                </a:lnTo>
                <a:lnTo>
                  <a:pt x="31559" y="76388"/>
                </a:lnTo>
                <a:lnTo>
                  <a:pt x="44216" y="74986"/>
                </a:lnTo>
                <a:lnTo>
                  <a:pt x="43687" y="70230"/>
                </a:lnTo>
                <a:close/>
              </a:path>
              <a:path w="2558415" h="1603375">
                <a:moveTo>
                  <a:pt x="74870" y="70230"/>
                </a:moveTo>
                <a:lnTo>
                  <a:pt x="43687" y="70230"/>
                </a:lnTo>
                <a:lnTo>
                  <a:pt x="44216" y="74986"/>
                </a:lnTo>
                <a:lnTo>
                  <a:pt x="75691" y="71500"/>
                </a:lnTo>
                <a:lnTo>
                  <a:pt x="74870" y="702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5792" y="6086855"/>
            <a:ext cx="1347470" cy="509270"/>
          </a:xfrm>
          <a:custGeom>
            <a:avLst/>
            <a:gdLst/>
            <a:ahLst/>
            <a:cxnLst/>
            <a:rect l="l" t="t" r="r" b="b"/>
            <a:pathLst>
              <a:path w="1347470" h="509270">
                <a:moveTo>
                  <a:pt x="1262380" y="0"/>
                </a:moveTo>
                <a:lnTo>
                  <a:pt x="84835" y="0"/>
                </a:lnTo>
                <a:lnTo>
                  <a:pt x="51810" y="6667"/>
                </a:lnTo>
                <a:lnTo>
                  <a:pt x="24844" y="24849"/>
                </a:lnTo>
                <a:lnTo>
                  <a:pt x="6665" y="51815"/>
                </a:lnTo>
                <a:lnTo>
                  <a:pt x="0" y="84836"/>
                </a:lnTo>
                <a:lnTo>
                  <a:pt x="0" y="424180"/>
                </a:lnTo>
                <a:lnTo>
                  <a:pt x="6665" y="457200"/>
                </a:lnTo>
                <a:lnTo>
                  <a:pt x="24844" y="484166"/>
                </a:lnTo>
                <a:lnTo>
                  <a:pt x="51810" y="502348"/>
                </a:lnTo>
                <a:lnTo>
                  <a:pt x="84835" y="509016"/>
                </a:lnTo>
                <a:lnTo>
                  <a:pt x="1262380" y="509016"/>
                </a:lnTo>
                <a:lnTo>
                  <a:pt x="1295405" y="502348"/>
                </a:lnTo>
                <a:lnTo>
                  <a:pt x="1322371" y="484166"/>
                </a:lnTo>
                <a:lnTo>
                  <a:pt x="1340550" y="457200"/>
                </a:lnTo>
                <a:lnTo>
                  <a:pt x="1347216" y="424180"/>
                </a:lnTo>
                <a:lnTo>
                  <a:pt x="1347216" y="84836"/>
                </a:lnTo>
                <a:lnTo>
                  <a:pt x="1340550" y="51815"/>
                </a:lnTo>
                <a:lnTo>
                  <a:pt x="1322371" y="24849"/>
                </a:lnTo>
                <a:lnTo>
                  <a:pt x="1295405" y="6667"/>
                </a:lnTo>
                <a:lnTo>
                  <a:pt x="1262380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49551" y="6143345"/>
            <a:ext cx="1142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click</a:t>
            </a:r>
            <a:r>
              <a:rPr sz="1200" b="1" spc="-3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(마우스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클릭</a:t>
            </a:r>
            <a:r>
              <a:rPr sz="1200" spc="-6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15463" y="5212079"/>
            <a:ext cx="1092200" cy="878840"/>
          </a:xfrm>
          <a:custGeom>
            <a:avLst/>
            <a:gdLst/>
            <a:ahLst/>
            <a:cxnLst/>
            <a:rect l="l" t="t" r="r" b="b"/>
            <a:pathLst>
              <a:path w="1092200" h="878839">
                <a:moveTo>
                  <a:pt x="9906" y="860628"/>
                </a:moveTo>
                <a:lnTo>
                  <a:pt x="0" y="868578"/>
                </a:lnTo>
                <a:lnTo>
                  <a:pt x="7874" y="878484"/>
                </a:lnTo>
                <a:lnTo>
                  <a:pt x="17780" y="870521"/>
                </a:lnTo>
                <a:lnTo>
                  <a:pt x="9906" y="860628"/>
                </a:lnTo>
                <a:close/>
              </a:path>
              <a:path w="1092200" h="878839">
                <a:moveTo>
                  <a:pt x="29718" y="844727"/>
                </a:moveTo>
                <a:lnTo>
                  <a:pt x="19812" y="852678"/>
                </a:lnTo>
                <a:lnTo>
                  <a:pt x="27686" y="862571"/>
                </a:lnTo>
                <a:lnTo>
                  <a:pt x="37592" y="854621"/>
                </a:lnTo>
                <a:lnTo>
                  <a:pt x="29718" y="844727"/>
                </a:lnTo>
                <a:close/>
              </a:path>
              <a:path w="1092200" h="878839">
                <a:moveTo>
                  <a:pt x="49530" y="828814"/>
                </a:moveTo>
                <a:lnTo>
                  <a:pt x="39624" y="836777"/>
                </a:lnTo>
                <a:lnTo>
                  <a:pt x="47498" y="846670"/>
                </a:lnTo>
                <a:lnTo>
                  <a:pt x="57404" y="838720"/>
                </a:lnTo>
                <a:lnTo>
                  <a:pt x="49530" y="828814"/>
                </a:lnTo>
                <a:close/>
              </a:path>
              <a:path w="1092200" h="878839">
                <a:moveTo>
                  <a:pt x="69342" y="812914"/>
                </a:moveTo>
                <a:lnTo>
                  <a:pt x="59436" y="820864"/>
                </a:lnTo>
                <a:lnTo>
                  <a:pt x="67310" y="830770"/>
                </a:lnTo>
                <a:lnTo>
                  <a:pt x="77216" y="822820"/>
                </a:lnTo>
                <a:lnTo>
                  <a:pt x="69342" y="812914"/>
                </a:lnTo>
                <a:close/>
              </a:path>
              <a:path w="1092200" h="878839">
                <a:moveTo>
                  <a:pt x="89026" y="797013"/>
                </a:moveTo>
                <a:lnTo>
                  <a:pt x="79248" y="804964"/>
                </a:lnTo>
                <a:lnTo>
                  <a:pt x="87122" y="814870"/>
                </a:lnTo>
                <a:lnTo>
                  <a:pt x="97028" y="806919"/>
                </a:lnTo>
                <a:lnTo>
                  <a:pt x="89026" y="797013"/>
                </a:lnTo>
                <a:close/>
              </a:path>
              <a:path w="1092200" h="878839">
                <a:moveTo>
                  <a:pt x="108838" y="781113"/>
                </a:moveTo>
                <a:lnTo>
                  <a:pt x="98932" y="789063"/>
                </a:lnTo>
                <a:lnTo>
                  <a:pt x="106934" y="798969"/>
                </a:lnTo>
                <a:lnTo>
                  <a:pt x="116839" y="791019"/>
                </a:lnTo>
                <a:lnTo>
                  <a:pt x="108838" y="781113"/>
                </a:lnTo>
                <a:close/>
              </a:path>
              <a:path w="1092200" h="878839">
                <a:moveTo>
                  <a:pt x="128650" y="765213"/>
                </a:moveTo>
                <a:lnTo>
                  <a:pt x="118744" y="773163"/>
                </a:lnTo>
                <a:lnTo>
                  <a:pt x="126745" y="783069"/>
                </a:lnTo>
                <a:lnTo>
                  <a:pt x="136651" y="775119"/>
                </a:lnTo>
                <a:lnTo>
                  <a:pt x="128650" y="765213"/>
                </a:lnTo>
                <a:close/>
              </a:path>
              <a:path w="1092200" h="878839">
                <a:moveTo>
                  <a:pt x="148462" y="749312"/>
                </a:moveTo>
                <a:lnTo>
                  <a:pt x="138556" y="757262"/>
                </a:lnTo>
                <a:lnTo>
                  <a:pt x="146557" y="767168"/>
                </a:lnTo>
                <a:lnTo>
                  <a:pt x="156463" y="759218"/>
                </a:lnTo>
                <a:lnTo>
                  <a:pt x="148462" y="749312"/>
                </a:lnTo>
                <a:close/>
              </a:path>
              <a:path w="1092200" h="878839">
                <a:moveTo>
                  <a:pt x="168275" y="733412"/>
                </a:moveTo>
                <a:lnTo>
                  <a:pt x="158369" y="741362"/>
                </a:lnTo>
                <a:lnTo>
                  <a:pt x="166369" y="751268"/>
                </a:lnTo>
                <a:lnTo>
                  <a:pt x="176275" y="743318"/>
                </a:lnTo>
                <a:lnTo>
                  <a:pt x="168275" y="733412"/>
                </a:lnTo>
                <a:close/>
              </a:path>
              <a:path w="1092200" h="878839">
                <a:moveTo>
                  <a:pt x="188087" y="717511"/>
                </a:moveTo>
                <a:lnTo>
                  <a:pt x="178181" y="725462"/>
                </a:lnTo>
                <a:lnTo>
                  <a:pt x="186181" y="735368"/>
                </a:lnTo>
                <a:lnTo>
                  <a:pt x="196087" y="727417"/>
                </a:lnTo>
                <a:lnTo>
                  <a:pt x="188087" y="717511"/>
                </a:lnTo>
                <a:close/>
              </a:path>
              <a:path w="1092200" h="878839">
                <a:moveTo>
                  <a:pt x="207899" y="701611"/>
                </a:moveTo>
                <a:lnTo>
                  <a:pt x="197993" y="709561"/>
                </a:lnTo>
                <a:lnTo>
                  <a:pt x="205994" y="719467"/>
                </a:lnTo>
                <a:lnTo>
                  <a:pt x="215900" y="711517"/>
                </a:lnTo>
                <a:lnTo>
                  <a:pt x="207899" y="701611"/>
                </a:lnTo>
                <a:close/>
              </a:path>
              <a:path w="1092200" h="878839">
                <a:moveTo>
                  <a:pt x="227711" y="685711"/>
                </a:moveTo>
                <a:lnTo>
                  <a:pt x="217805" y="693661"/>
                </a:lnTo>
                <a:lnTo>
                  <a:pt x="225806" y="703554"/>
                </a:lnTo>
                <a:lnTo>
                  <a:pt x="235712" y="695604"/>
                </a:lnTo>
                <a:lnTo>
                  <a:pt x="227711" y="685711"/>
                </a:lnTo>
                <a:close/>
              </a:path>
              <a:path w="1092200" h="878839">
                <a:moveTo>
                  <a:pt x="247523" y="669810"/>
                </a:moveTo>
                <a:lnTo>
                  <a:pt x="237617" y="677760"/>
                </a:lnTo>
                <a:lnTo>
                  <a:pt x="245618" y="687654"/>
                </a:lnTo>
                <a:lnTo>
                  <a:pt x="255524" y="679704"/>
                </a:lnTo>
                <a:lnTo>
                  <a:pt x="247523" y="669810"/>
                </a:lnTo>
                <a:close/>
              </a:path>
              <a:path w="1092200" h="878839">
                <a:moveTo>
                  <a:pt x="267335" y="653897"/>
                </a:moveTo>
                <a:lnTo>
                  <a:pt x="257429" y="661847"/>
                </a:lnTo>
                <a:lnTo>
                  <a:pt x="265430" y="671753"/>
                </a:lnTo>
                <a:lnTo>
                  <a:pt x="275336" y="663803"/>
                </a:lnTo>
                <a:lnTo>
                  <a:pt x="267335" y="653897"/>
                </a:lnTo>
                <a:close/>
              </a:path>
              <a:path w="1092200" h="878839">
                <a:moveTo>
                  <a:pt x="287147" y="637997"/>
                </a:moveTo>
                <a:lnTo>
                  <a:pt x="277241" y="645947"/>
                </a:lnTo>
                <a:lnTo>
                  <a:pt x="285242" y="655853"/>
                </a:lnTo>
                <a:lnTo>
                  <a:pt x="295148" y="647903"/>
                </a:lnTo>
                <a:lnTo>
                  <a:pt x="287147" y="637997"/>
                </a:lnTo>
                <a:close/>
              </a:path>
              <a:path w="1092200" h="878839">
                <a:moveTo>
                  <a:pt x="306959" y="622096"/>
                </a:moveTo>
                <a:lnTo>
                  <a:pt x="297053" y="630047"/>
                </a:lnTo>
                <a:lnTo>
                  <a:pt x="305054" y="639953"/>
                </a:lnTo>
                <a:lnTo>
                  <a:pt x="314960" y="632002"/>
                </a:lnTo>
                <a:lnTo>
                  <a:pt x="306959" y="622096"/>
                </a:lnTo>
                <a:close/>
              </a:path>
              <a:path w="1092200" h="878839">
                <a:moveTo>
                  <a:pt x="326770" y="606196"/>
                </a:moveTo>
                <a:lnTo>
                  <a:pt x="316864" y="614146"/>
                </a:lnTo>
                <a:lnTo>
                  <a:pt x="324866" y="624052"/>
                </a:lnTo>
                <a:lnTo>
                  <a:pt x="334772" y="616102"/>
                </a:lnTo>
                <a:lnTo>
                  <a:pt x="326770" y="606196"/>
                </a:lnTo>
                <a:close/>
              </a:path>
              <a:path w="1092200" h="878839">
                <a:moveTo>
                  <a:pt x="346582" y="590296"/>
                </a:moveTo>
                <a:lnTo>
                  <a:pt x="336676" y="598246"/>
                </a:lnTo>
                <a:lnTo>
                  <a:pt x="344678" y="608152"/>
                </a:lnTo>
                <a:lnTo>
                  <a:pt x="354584" y="600202"/>
                </a:lnTo>
                <a:lnTo>
                  <a:pt x="346582" y="590296"/>
                </a:lnTo>
                <a:close/>
              </a:path>
              <a:path w="1092200" h="878839">
                <a:moveTo>
                  <a:pt x="366394" y="574395"/>
                </a:moveTo>
                <a:lnTo>
                  <a:pt x="356488" y="582345"/>
                </a:lnTo>
                <a:lnTo>
                  <a:pt x="364489" y="592251"/>
                </a:lnTo>
                <a:lnTo>
                  <a:pt x="374269" y="584301"/>
                </a:lnTo>
                <a:lnTo>
                  <a:pt x="366394" y="574395"/>
                </a:lnTo>
                <a:close/>
              </a:path>
              <a:path w="1092200" h="878839">
                <a:moveTo>
                  <a:pt x="386206" y="558495"/>
                </a:moveTo>
                <a:lnTo>
                  <a:pt x="376300" y="566445"/>
                </a:lnTo>
                <a:lnTo>
                  <a:pt x="384175" y="576351"/>
                </a:lnTo>
                <a:lnTo>
                  <a:pt x="394081" y="568401"/>
                </a:lnTo>
                <a:lnTo>
                  <a:pt x="386206" y="558495"/>
                </a:lnTo>
                <a:close/>
              </a:path>
              <a:path w="1092200" h="878839">
                <a:moveTo>
                  <a:pt x="406019" y="542594"/>
                </a:moveTo>
                <a:lnTo>
                  <a:pt x="396113" y="550545"/>
                </a:lnTo>
                <a:lnTo>
                  <a:pt x="403987" y="560451"/>
                </a:lnTo>
                <a:lnTo>
                  <a:pt x="413893" y="552500"/>
                </a:lnTo>
                <a:lnTo>
                  <a:pt x="406019" y="542594"/>
                </a:lnTo>
                <a:close/>
              </a:path>
              <a:path w="1092200" h="878839">
                <a:moveTo>
                  <a:pt x="425831" y="526694"/>
                </a:moveTo>
                <a:lnTo>
                  <a:pt x="415925" y="534644"/>
                </a:lnTo>
                <a:lnTo>
                  <a:pt x="423799" y="544550"/>
                </a:lnTo>
                <a:lnTo>
                  <a:pt x="433705" y="536587"/>
                </a:lnTo>
                <a:lnTo>
                  <a:pt x="425831" y="526694"/>
                </a:lnTo>
                <a:close/>
              </a:path>
              <a:path w="1092200" h="878839">
                <a:moveTo>
                  <a:pt x="445642" y="510794"/>
                </a:moveTo>
                <a:lnTo>
                  <a:pt x="435737" y="518744"/>
                </a:lnTo>
                <a:lnTo>
                  <a:pt x="443611" y="528637"/>
                </a:lnTo>
                <a:lnTo>
                  <a:pt x="453516" y="520687"/>
                </a:lnTo>
                <a:lnTo>
                  <a:pt x="445642" y="510794"/>
                </a:lnTo>
                <a:close/>
              </a:path>
              <a:path w="1092200" h="878839">
                <a:moveTo>
                  <a:pt x="465454" y="494893"/>
                </a:moveTo>
                <a:lnTo>
                  <a:pt x="455549" y="502843"/>
                </a:lnTo>
                <a:lnTo>
                  <a:pt x="463423" y="512737"/>
                </a:lnTo>
                <a:lnTo>
                  <a:pt x="473328" y="504786"/>
                </a:lnTo>
                <a:lnTo>
                  <a:pt x="465454" y="494893"/>
                </a:lnTo>
                <a:close/>
              </a:path>
              <a:path w="1092200" h="878839">
                <a:moveTo>
                  <a:pt x="485266" y="478980"/>
                </a:moveTo>
                <a:lnTo>
                  <a:pt x="475361" y="486930"/>
                </a:lnTo>
                <a:lnTo>
                  <a:pt x="483235" y="496836"/>
                </a:lnTo>
                <a:lnTo>
                  <a:pt x="493140" y="488886"/>
                </a:lnTo>
                <a:lnTo>
                  <a:pt x="485266" y="478980"/>
                </a:lnTo>
                <a:close/>
              </a:path>
              <a:path w="1092200" h="878839">
                <a:moveTo>
                  <a:pt x="505078" y="463080"/>
                </a:moveTo>
                <a:lnTo>
                  <a:pt x="495173" y="471030"/>
                </a:lnTo>
                <a:lnTo>
                  <a:pt x="503047" y="480936"/>
                </a:lnTo>
                <a:lnTo>
                  <a:pt x="512952" y="472986"/>
                </a:lnTo>
                <a:lnTo>
                  <a:pt x="505078" y="463080"/>
                </a:lnTo>
                <a:close/>
              </a:path>
              <a:path w="1092200" h="878839">
                <a:moveTo>
                  <a:pt x="524890" y="447179"/>
                </a:moveTo>
                <a:lnTo>
                  <a:pt x="514985" y="455129"/>
                </a:lnTo>
                <a:lnTo>
                  <a:pt x="522859" y="465035"/>
                </a:lnTo>
                <a:lnTo>
                  <a:pt x="532764" y="457085"/>
                </a:lnTo>
                <a:lnTo>
                  <a:pt x="524890" y="447179"/>
                </a:lnTo>
                <a:close/>
              </a:path>
              <a:path w="1092200" h="878839">
                <a:moveTo>
                  <a:pt x="544576" y="431279"/>
                </a:moveTo>
                <a:lnTo>
                  <a:pt x="534797" y="439229"/>
                </a:lnTo>
                <a:lnTo>
                  <a:pt x="542671" y="449135"/>
                </a:lnTo>
                <a:lnTo>
                  <a:pt x="552576" y="441185"/>
                </a:lnTo>
                <a:lnTo>
                  <a:pt x="544576" y="431279"/>
                </a:lnTo>
                <a:close/>
              </a:path>
              <a:path w="1092200" h="878839">
                <a:moveTo>
                  <a:pt x="564388" y="415378"/>
                </a:moveTo>
                <a:lnTo>
                  <a:pt x="554482" y="423329"/>
                </a:lnTo>
                <a:lnTo>
                  <a:pt x="562483" y="433235"/>
                </a:lnTo>
                <a:lnTo>
                  <a:pt x="572388" y="425284"/>
                </a:lnTo>
                <a:lnTo>
                  <a:pt x="564388" y="415378"/>
                </a:lnTo>
                <a:close/>
              </a:path>
              <a:path w="1092200" h="878839">
                <a:moveTo>
                  <a:pt x="584200" y="399478"/>
                </a:moveTo>
                <a:lnTo>
                  <a:pt x="574294" y="407428"/>
                </a:lnTo>
                <a:lnTo>
                  <a:pt x="582295" y="417334"/>
                </a:lnTo>
                <a:lnTo>
                  <a:pt x="592201" y="409384"/>
                </a:lnTo>
                <a:lnTo>
                  <a:pt x="584200" y="399478"/>
                </a:lnTo>
                <a:close/>
              </a:path>
              <a:path w="1092200" h="878839">
                <a:moveTo>
                  <a:pt x="604012" y="383578"/>
                </a:moveTo>
                <a:lnTo>
                  <a:pt x="594106" y="391528"/>
                </a:lnTo>
                <a:lnTo>
                  <a:pt x="602107" y="401434"/>
                </a:lnTo>
                <a:lnTo>
                  <a:pt x="612013" y="393484"/>
                </a:lnTo>
                <a:lnTo>
                  <a:pt x="604012" y="383578"/>
                </a:lnTo>
                <a:close/>
              </a:path>
              <a:path w="1092200" h="878839">
                <a:moveTo>
                  <a:pt x="623824" y="367665"/>
                </a:moveTo>
                <a:lnTo>
                  <a:pt x="613917" y="375666"/>
                </a:lnTo>
                <a:lnTo>
                  <a:pt x="621919" y="385533"/>
                </a:lnTo>
                <a:lnTo>
                  <a:pt x="631825" y="377583"/>
                </a:lnTo>
                <a:lnTo>
                  <a:pt x="623824" y="367665"/>
                </a:lnTo>
                <a:close/>
              </a:path>
              <a:path w="1092200" h="878839">
                <a:moveTo>
                  <a:pt x="643636" y="351790"/>
                </a:moveTo>
                <a:lnTo>
                  <a:pt x="633729" y="359664"/>
                </a:lnTo>
                <a:lnTo>
                  <a:pt x="641731" y="369570"/>
                </a:lnTo>
                <a:lnTo>
                  <a:pt x="651637" y="361696"/>
                </a:lnTo>
                <a:lnTo>
                  <a:pt x="643636" y="351790"/>
                </a:lnTo>
                <a:close/>
              </a:path>
              <a:path w="1092200" h="878839">
                <a:moveTo>
                  <a:pt x="663448" y="335915"/>
                </a:moveTo>
                <a:lnTo>
                  <a:pt x="653541" y="343789"/>
                </a:lnTo>
                <a:lnTo>
                  <a:pt x="661542" y="353695"/>
                </a:lnTo>
                <a:lnTo>
                  <a:pt x="671449" y="345821"/>
                </a:lnTo>
                <a:lnTo>
                  <a:pt x="663448" y="335915"/>
                </a:lnTo>
                <a:close/>
              </a:path>
              <a:path w="1092200" h="878839">
                <a:moveTo>
                  <a:pt x="683260" y="319913"/>
                </a:moveTo>
                <a:lnTo>
                  <a:pt x="673353" y="327914"/>
                </a:lnTo>
                <a:lnTo>
                  <a:pt x="681354" y="337820"/>
                </a:lnTo>
                <a:lnTo>
                  <a:pt x="691261" y="329819"/>
                </a:lnTo>
                <a:lnTo>
                  <a:pt x="683260" y="319913"/>
                </a:lnTo>
                <a:close/>
              </a:path>
              <a:path w="1092200" h="878839">
                <a:moveTo>
                  <a:pt x="703072" y="304038"/>
                </a:moveTo>
                <a:lnTo>
                  <a:pt x="693165" y="312039"/>
                </a:lnTo>
                <a:lnTo>
                  <a:pt x="701166" y="321945"/>
                </a:lnTo>
                <a:lnTo>
                  <a:pt x="711073" y="313944"/>
                </a:lnTo>
                <a:lnTo>
                  <a:pt x="703072" y="304038"/>
                </a:lnTo>
                <a:close/>
              </a:path>
              <a:path w="1092200" h="878839">
                <a:moveTo>
                  <a:pt x="722884" y="288163"/>
                </a:moveTo>
                <a:lnTo>
                  <a:pt x="712977" y="296164"/>
                </a:lnTo>
                <a:lnTo>
                  <a:pt x="720978" y="306070"/>
                </a:lnTo>
                <a:lnTo>
                  <a:pt x="730885" y="298069"/>
                </a:lnTo>
                <a:lnTo>
                  <a:pt x="722884" y="288163"/>
                </a:lnTo>
                <a:close/>
              </a:path>
              <a:path w="1092200" h="878839">
                <a:moveTo>
                  <a:pt x="742696" y="272288"/>
                </a:moveTo>
                <a:lnTo>
                  <a:pt x="732789" y="280162"/>
                </a:lnTo>
                <a:lnTo>
                  <a:pt x="740790" y="290068"/>
                </a:lnTo>
                <a:lnTo>
                  <a:pt x="750697" y="282194"/>
                </a:lnTo>
                <a:lnTo>
                  <a:pt x="742696" y="272288"/>
                </a:lnTo>
                <a:close/>
              </a:path>
              <a:path w="1092200" h="878839">
                <a:moveTo>
                  <a:pt x="762508" y="256413"/>
                </a:moveTo>
                <a:lnTo>
                  <a:pt x="752601" y="264287"/>
                </a:lnTo>
                <a:lnTo>
                  <a:pt x="760602" y="274193"/>
                </a:lnTo>
                <a:lnTo>
                  <a:pt x="770509" y="266319"/>
                </a:lnTo>
                <a:lnTo>
                  <a:pt x="762508" y="256413"/>
                </a:lnTo>
                <a:close/>
              </a:path>
              <a:path w="1092200" h="878839">
                <a:moveTo>
                  <a:pt x="782320" y="240411"/>
                </a:moveTo>
                <a:lnTo>
                  <a:pt x="772413" y="248412"/>
                </a:lnTo>
                <a:lnTo>
                  <a:pt x="780414" y="258318"/>
                </a:lnTo>
                <a:lnTo>
                  <a:pt x="790321" y="250317"/>
                </a:lnTo>
                <a:lnTo>
                  <a:pt x="782320" y="240411"/>
                </a:lnTo>
                <a:close/>
              </a:path>
              <a:path w="1092200" h="878839">
                <a:moveTo>
                  <a:pt x="802132" y="224536"/>
                </a:moveTo>
                <a:lnTo>
                  <a:pt x="792226" y="232537"/>
                </a:lnTo>
                <a:lnTo>
                  <a:pt x="800226" y="242443"/>
                </a:lnTo>
                <a:lnTo>
                  <a:pt x="810133" y="234442"/>
                </a:lnTo>
                <a:lnTo>
                  <a:pt x="802132" y="224536"/>
                </a:lnTo>
                <a:close/>
              </a:path>
              <a:path w="1092200" h="878839">
                <a:moveTo>
                  <a:pt x="821944" y="208661"/>
                </a:moveTo>
                <a:lnTo>
                  <a:pt x="812038" y="216662"/>
                </a:lnTo>
                <a:lnTo>
                  <a:pt x="820038" y="226568"/>
                </a:lnTo>
                <a:lnTo>
                  <a:pt x="829817" y="218567"/>
                </a:lnTo>
                <a:lnTo>
                  <a:pt x="821944" y="208661"/>
                </a:lnTo>
                <a:close/>
              </a:path>
              <a:path w="1092200" h="878839">
                <a:moveTo>
                  <a:pt x="841756" y="192786"/>
                </a:moveTo>
                <a:lnTo>
                  <a:pt x="831850" y="200660"/>
                </a:lnTo>
                <a:lnTo>
                  <a:pt x="839724" y="210566"/>
                </a:lnTo>
                <a:lnTo>
                  <a:pt x="849629" y="202692"/>
                </a:lnTo>
                <a:lnTo>
                  <a:pt x="841756" y="192786"/>
                </a:lnTo>
                <a:close/>
              </a:path>
              <a:path w="1092200" h="878839">
                <a:moveTo>
                  <a:pt x="861567" y="176911"/>
                </a:moveTo>
                <a:lnTo>
                  <a:pt x="851662" y="184785"/>
                </a:lnTo>
                <a:lnTo>
                  <a:pt x="859536" y="194691"/>
                </a:lnTo>
                <a:lnTo>
                  <a:pt x="869441" y="186817"/>
                </a:lnTo>
                <a:lnTo>
                  <a:pt x="861567" y="176911"/>
                </a:lnTo>
                <a:close/>
              </a:path>
              <a:path w="1092200" h="878839">
                <a:moveTo>
                  <a:pt x="881379" y="160909"/>
                </a:moveTo>
                <a:lnTo>
                  <a:pt x="871474" y="168910"/>
                </a:lnTo>
                <a:lnTo>
                  <a:pt x="879348" y="178816"/>
                </a:lnTo>
                <a:lnTo>
                  <a:pt x="889253" y="170815"/>
                </a:lnTo>
                <a:lnTo>
                  <a:pt x="881379" y="160909"/>
                </a:lnTo>
                <a:close/>
              </a:path>
              <a:path w="1092200" h="878839">
                <a:moveTo>
                  <a:pt x="901191" y="145034"/>
                </a:moveTo>
                <a:lnTo>
                  <a:pt x="891286" y="153035"/>
                </a:lnTo>
                <a:lnTo>
                  <a:pt x="899160" y="162941"/>
                </a:lnTo>
                <a:lnTo>
                  <a:pt x="909065" y="154940"/>
                </a:lnTo>
                <a:lnTo>
                  <a:pt x="901191" y="145034"/>
                </a:lnTo>
                <a:close/>
              </a:path>
              <a:path w="1092200" h="878839">
                <a:moveTo>
                  <a:pt x="921003" y="129159"/>
                </a:moveTo>
                <a:lnTo>
                  <a:pt x="911098" y="137160"/>
                </a:lnTo>
                <a:lnTo>
                  <a:pt x="918972" y="147066"/>
                </a:lnTo>
                <a:lnTo>
                  <a:pt x="928877" y="139065"/>
                </a:lnTo>
                <a:lnTo>
                  <a:pt x="921003" y="129159"/>
                </a:lnTo>
                <a:close/>
              </a:path>
              <a:path w="1092200" h="878839">
                <a:moveTo>
                  <a:pt x="940815" y="113284"/>
                </a:moveTo>
                <a:lnTo>
                  <a:pt x="930910" y="121158"/>
                </a:lnTo>
                <a:lnTo>
                  <a:pt x="938784" y="131064"/>
                </a:lnTo>
                <a:lnTo>
                  <a:pt x="948689" y="123190"/>
                </a:lnTo>
                <a:lnTo>
                  <a:pt x="940815" y="113284"/>
                </a:lnTo>
                <a:close/>
              </a:path>
              <a:path w="1092200" h="878839">
                <a:moveTo>
                  <a:pt x="960627" y="97409"/>
                </a:moveTo>
                <a:lnTo>
                  <a:pt x="950722" y="105283"/>
                </a:lnTo>
                <a:lnTo>
                  <a:pt x="958596" y="115189"/>
                </a:lnTo>
                <a:lnTo>
                  <a:pt x="968501" y="107188"/>
                </a:lnTo>
                <a:lnTo>
                  <a:pt x="960627" y="97409"/>
                </a:lnTo>
                <a:close/>
              </a:path>
              <a:path w="1092200" h="878839">
                <a:moveTo>
                  <a:pt x="980439" y="81407"/>
                </a:moveTo>
                <a:lnTo>
                  <a:pt x="970534" y="89408"/>
                </a:lnTo>
                <a:lnTo>
                  <a:pt x="978408" y="99314"/>
                </a:lnTo>
                <a:lnTo>
                  <a:pt x="988313" y="91313"/>
                </a:lnTo>
                <a:lnTo>
                  <a:pt x="980439" y="81407"/>
                </a:lnTo>
                <a:close/>
              </a:path>
              <a:path w="1092200" h="878839">
                <a:moveTo>
                  <a:pt x="1000251" y="65532"/>
                </a:moveTo>
                <a:lnTo>
                  <a:pt x="990346" y="73533"/>
                </a:lnTo>
                <a:lnTo>
                  <a:pt x="998220" y="83439"/>
                </a:lnTo>
                <a:lnTo>
                  <a:pt x="1008126" y="75438"/>
                </a:lnTo>
                <a:lnTo>
                  <a:pt x="1000251" y="65532"/>
                </a:lnTo>
                <a:close/>
              </a:path>
              <a:path w="1092200" h="878839">
                <a:moveTo>
                  <a:pt x="1091946" y="0"/>
                </a:moveTo>
                <a:lnTo>
                  <a:pt x="1008761" y="18034"/>
                </a:lnTo>
                <a:lnTo>
                  <a:pt x="1056386" y="77470"/>
                </a:lnTo>
                <a:lnTo>
                  <a:pt x="1068278" y="51562"/>
                </a:lnTo>
                <a:lnTo>
                  <a:pt x="1037844" y="51562"/>
                </a:lnTo>
                <a:lnTo>
                  <a:pt x="1029842" y="41656"/>
                </a:lnTo>
                <a:lnTo>
                  <a:pt x="1038478" y="34798"/>
                </a:lnTo>
                <a:lnTo>
                  <a:pt x="1075973" y="34798"/>
                </a:lnTo>
                <a:lnTo>
                  <a:pt x="1091946" y="0"/>
                </a:lnTo>
                <a:close/>
              </a:path>
              <a:path w="1092200" h="878839">
                <a:moveTo>
                  <a:pt x="1019937" y="49657"/>
                </a:moveTo>
                <a:lnTo>
                  <a:pt x="1010031" y="57531"/>
                </a:lnTo>
                <a:lnTo>
                  <a:pt x="1018032" y="67437"/>
                </a:lnTo>
                <a:lnTo>
                  <a:pt x="1027938" y="59563"/>
                </a:lnTo>
                <a:lnTo>
                  <a:pt x="1019937" y="49657"/>
                </a:lnTo>
                <a:close/>
              </a:path>
              <a:path w="1092200" h="878839">
                <a:moveTo>
                  <a:pt x="1038478" y="34798"/>
                </a:moveTo>
                <a:lnTo>
                  <a:pt x="1029842" y="41656"/>
                </a:lnTo>
                <a:lnTo>
                  <a:pt x="1037844" y="51562"/>
                </a:lnTo>
                <a:lnTo>
                  <a:pt x="1046479" y="44704"/>
                </a:lnTo>
                <a:lnTo>
                  <a:pt x="1038478" y="34798"/>
                </a:lnTo>
                <a:close/>
              </a:path>
              <a:path w="1092200" h="878839">
                <a:moveTo>
                  <a:pt x="1075973" y="34798"/>
                </a:moveTo>
                <a:lnTo>
                  <a:pt x="1038478" y="34798"/>
                </a:lnTo>
                <a:lnTo>
                  <a:pt x="1046479" y="44704"/>
                </a:lnTo>
                <a:lnTo>
                  <a:pt x="1037844" y="51562"/>
                </a:lnTo>
                <a:lnTo>
                  <a:pt x="1068278" y="51562"/>
                </a:lnTo>
                <a:lnTo>
                  <a:pt x="1075973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88008" y="2206751"/>
            <a:ext cx="1430020" cy="713740"/>
          </a:xfrm>
          <a:custGeom>
            <a:avLst/>
            <a:gdLst/>
            <a:ahLst/>
            <a:cxnLst/>
            <a:rect l="l" t="t" r="r" b="b"/>
            <a:pathLst>
              <a:path w="1430020" h="713739">
                <a:moveTo>
                  <a:pt x="1310640" y="0"/>
                </a:moveTo>
                <a:lnTo>
                  <a:pt x="118872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0" y="594360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2" y="713232"/>
                </a:lnTo>
                <a:lnTo>
                  <a:pt x="1310640" y="713232"/>
                </a:lnTo>
                <a:lnTo>
                  <a:pt x="1356913" y="703891"/>
                </a:lnTo>
                <a:lnTo>
                  <a:pt x="1394698" y="678418"/>
                </a:lnTo>
                <a:lnTo>
                  <a:pt x="1420171" y="640633"/>
                </a:lnTo>
                <a:lnTo>
                  <a:pt x="1429511" y="594360"/>
                </a:lnTo>
                <a:lnTo>
                  <a:pt x="1429511" y="118872"/>
                </a:lnTo>
                <a:lnTo>
                  <a:pt x="1420171" y="72598"/>
                </a:lnTo>
                <a:lnTo>
                  <a:pt x="1394698" y="34813"/>
                </a:lnTo>
                <a:lnTo>
                  <a:pt x="1356913" y="9340"/>
                </a:lnTo>
                <a:lnTo>
                  <a:pt x="1310640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05482" y="2271521"/>
            <a:ext cx="1193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load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(HTML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문서</a:t>
            </a:r>
            <a:r>
              <a:rPr sz="1200" spc="-9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전체  로딩 완료</a:t>
            </a:r>
            <a:r>
              <a:rPr sz="1200" spc="-6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5614" y="2335783"/>
            <a:ext cx="704215" cy="234315"/>
          </a:xfrm>
          <a:custGeom>
            <a:avLst/>
            <a:gdLst/>
            <a:ahLst/>
            <a:cxnLst/>
            <a:rect l="l" t="t" r="r" b="b"/>
            <a:pathLst>
              <a:path w="704214" h="234314">
                <a:moveTo>
                  <a:pt x="12192" y="217931"/>
                </a:moveTo>
                <a:lnTo>
                  <a:pt x="0" y="221614"/>
                </a:lnTo>
                <a:lnTo>
                  <a:pt x="3810" y="233806"/>
                </a:lnTo>
                <a:lnTo>
                  <a:pt x="15875" y="230124"/>
                </a:lnTo>
                <a:lnTo>
                  <a:pt x="12192" y="217931"/>
                </a:lnTo>
                <a:close/>
              </a:path>
              <a:path w="704214" h="234314">
                <a:moveTo>
                  <a:pt x="36449" y="210565"/>
                </a:moveTo>
                <a:lnTo>
                  <a:pt x="24384" y="214249"/>
                </a:lnTo>
                <a:lnTo>
                  <a:pt x="28067" y="226440"/>
                </a:lnTo>
                <a:lnTo>
                  <a:pt x="40259" y="222757"/>
                </a:lnTo>
                <a:lnTo>
                  <a:pt x="36449" y="210565"/>
                </a:lnTo>
                <a:close/>
              </a:path>
              <a:path w="704214" h="234314">
                <a:moveTo>
                  <a:pt x="60833" y="203200"/>
                </a:moveTo>
                <a:lnTo>
                  <a:pt x="48641" y="206882"/>
                </a:lnTo>
                <a:lnTo>
                  <a:pt x="52324" y="219075"/>
                </a:lnTo>
                <a:lnTo>
                  <a:pt x="64516" y="215391"/>
                </a:lnTo>
                <a:lnTo>
                  <a:pt x="60833" y="203200"/>
                </a:lnTo>
                <a:close/>
              </a:path>
              <a:path w="704214" h="234314">
                <a:moveTo>
                  <a:pt x="85090" y="195833"/>
                </a:moveTo>
                <a:lnTo>
                  <a:pt x="72898" y="199516"/>
                </a:lnTo>
                <a:lnTo>
                  <a:pt x="76708" y="211708"/>
                </a:lnTo>
                <a:lnTo>
                  <a:pt x="88773" y="208025"/>
                </a:lnTo>
                <a:lnTo>
                  <a:pt x="85090" y="195833"/>
                </a:lnTo>
                <a:close/>
              </a:path>
              <a:path w="704214" h="234314">
                <a:moveTo>
                  <a:pt x="109474" y="188467"/>
                </a:moveTo>
                <a:lnTo>
                  <a:pt x="97282" y="192150"/>
                </a:lnTo>
                <a:lnTo>
                  <a:pt x="100965" y="204215"/>
                </a:lnTo>
                <a:lnTo>
                  <a:pt x="113157" y="200532"/>
                </a:lnTo>
                <a:lnTo>
                  <a:pt x="109474" y="188467"/>
                </a:lnTo>
                <a:close/>
              </a:path>
              <a:path w="704214" h="234314">
                <a:moveTo>
                  <a:pt x="133731" y="180975"/>
                </a:moveTo>
                <a:lnTo>
                  <a:pt x="121539" y="184785"/>
                </a:lnTo>
                <a:lnTo>
                  <a:pt x="125222" y="196850"/>
                </a:lnTo>
                <a:lnTo>
                  <a:pt x="137414" y="193166"/>
                </a:lnTo>
                <a:lnTo>
                  <a:pt x="133731" y="180975"/>
                </a:lnTo>
                <a:close/>
              </a:path>
              <a:path w="704214" h="234314">
                <a:moveTo>
                  <a:pt x="157987" y="173608"/>
                </a:moveTo>
                <a:lnTo>
                  <a:pt x="145923" y="177291"/>
                </a:lnTo>
                <a:lnTo>
                  <a:pt x="149606" y="189483"/>
                </a:lnTo>
                <a:lnTo>
                  <a:pt x="161671" y="185800"/>
                </a:lnTo>
                <a:lnTo>
                  <a:pt x="157987" y="173608"/>
                </a:lnTo>
                <a:close/>
              </a:path>
              <a:path w="704214" h="234314">
                <a:moveTo>
                  <a:pt x="182372" y="166242"/>
                </a:moveTo>
                <a:lnTo>
                  <a:pt x="170180" y="169925"/>
                </a:lnTo>
                <a:lnTo>
                  <a:pt x="173862" y="182117"/>
                </a:lnTo>
                <a:lnTo>
                  <a:pt x="186055" y="178435"/>
                </a:lnTo>
                <a:lnTo>
                  <a:pt x="182372" y="166242"/>
                </a:lnTo>
                <a:close/>
              </a:path>
              <a:path w="704214" h="234314">
                <a:moveTo>
                  <a:pt x="206629" y="158876"/>
                </a:moveTo>
                <a:lnTo>
                  <a:pt x="194437" y="162560"/>
                </a:lnTo>
                <a:lnTo>
                  <a:pt x="198120" y="174751"/>
                </a:lnTo>
                <a:lnTo>
                  <a:pt x="210312" y="171068"/>
                </a:lnTo>
                <a:lnTo>
                  <a:pt x="206629" y="158876"/>
                </a:lnTo>
                <a:close/>
              </a:path>
              <a:path w="704214" h="234314">
                <a:moveTo>
                  <a:pt x="230886" y="151511"/>
                </a:moveTo>
                <a:lnTo>
                  <a:pt x="218821" y="155193"/>
                </a:lnTo>
                <a:lnTo>
                  <a:pt x="222504" y="167386"/>
                </a:lnTo>
                <a:lnTo>
                  <a:pt x="234569" y="163575"/>
                </a:lnTo>
                <a:lnTo>
                  <a:pt x="230886" y="151511"/>
                </a:lnTo>
                <a:close/>
              </a:path>
              <a:path w="704214" h="234314">
                <a:moveTo>
                  <a:pt x="255270" y="144144"/>
                </a:moveTo>
                <a:lnTo>
                  <a:pt x="243077" y="147827"/>
                </a:lnTo>
                <a:lnTo>
                  <a:pt x="246761" y="159892"/>
                </a:lnTo>
                <a:lnTo>
                  <a:pt x="258952" y="156210"/>
                </a:lnTo>
                <a:lnTo>
                  <a:pt x="255270" y="144144"/>
                </a:lnTo>
                <a:close/>
              </a:path>
              <a:path w="704214" h="234314">
                <a:moveTo>
                  <a:pt x="279526" y="136651"/>
                </a:moveTo>
                <a:lnTo>
                  <a:pt x="267335" y="140335"/>
                </a:lnTo>
                <a:lnTo>
                  <a:pt x="271018" y="152526"/>
                </a:lnTo>
                <a:lnTo>
                  <a:pt x="283210" y="148843"/>
                </a:lnTo>
                <a:lnTo>
                  <a:pt x="279526" y="136651"/>
                </a:lnTo>
                <a:close/>
              </a:path>
              <a:path w="704214" h="234314">
                <a:moveTo>
                  <a:pt x="303784" y="129286"/>
                </a:moveTo>
                <a:lnTo>
                  <a:pt x="291719" y="132968"/>
                </a:lnTo>
                <a:lnTo>
                  <a:pt x="295401" y="145161"/>
                </a:lnTo>
                <a:lnTo>
                  <a:pt x="307467" y="141477"/>
                </a:lnTo>
                <a:lnTo>
                  <a:pt x="303784" y="129286"/>
                </a:lnTo>
                <a:close/>
              </a:path>
              <a:path w="704214" h="234314">
                <a:moveTo>
                  <a:pt x="328168" y="121919"/>
                </a:moveTo>
                <a:lnTo>
                  <a:pt x="315975" y="125602"/>
                </a:lnTo>
                <a:lnTo>
                  <a:pt x="319659" y="137794"/>
                </a:lnTo>
                <a:lnTo>
                  <a:pt x="331850" y="134112"/>
                </a:lnTo>
                <a:lnTo>
                  <a:pt x="328168" y="121919"/>
                </a:lnTo>
                <a:close/>
              </a:path>
              <a:path w="704214" h="234314">
                <a:moveTo>
                  <a:pt x="352425" y="114553"/>
                </a:moveTo>
                <a:lnTo>
                  <a:pt x="340233" y="118237"/>
                </a:lnTo>
                <a:lnTo>
                  <a:pt x="343915" y="130428"/>
                </a:lnTo>
                <a:lnTo>
                  <a:pt x="356108" y="126745"/>
                </a:lnTo>
                <a:lnTo>
                  <a:pt x="352425" y="114553"/>
                </a:lnTo>
                <a:close/>
              </a:path>
              <a:path w="704214" h="234314">
                <a:moveTo>
                  <a:pt x="376682" y="107187"/>
                </a:moveTo>
                <a:lnTo>
                  <a:pt x="364617" y="110870"/>
                </a:lnTo>
                <a:lnTo>
                  <a:pt x="368300" y="122936"/>
                </a:lnTo>
                <a:lnTo>
                  <a:pt x="380364" y="119252"/>
                </a:lnTo>
                <a:lnTo>
                  <a:pt x="376682" y="107187"/>
                </a:lnTo>
                <a:close/>
              </a:path>
              <a:path w="704214" h="234314">
                <a:moveTo>
                  <a:pt x="401065" y="99694"/>
                </a:moveTo>
                <a:lnTo>
                  <a:pt x="388874" y="103504"/>
                </a:lnTo>
                <a:lnTo>
                  <a:pt x="392557" y="115569"/>
                </a:lnTo>
                <a:lnTo>
                  <a:pt x="404749" y="111887"/>
                </a:lnTo>
                <a:lnTo>
                  <a:pt x="401065" y="99694"/>
                </a:lnTo>
                <a:close/>
              </a:path>
              <a:path w="704214" h="234314">
                <a:moveTo>
                  <a:pt x="425323" y="92328"/>
                </a:moveTo>
                <a:lnTo>
                  <a:pt x="413131" y="96012"/>
                </a:lnTo>
                <a:lnTo>
                  <a:pt x="416813" y="108203"/>
                </a:lnTo>
                <a:lnTo>
                  <a:pt x="429006" y="104520"/>
                </a:lnTo>
                <a:lnTo>
                  <a:pt x="425323" y="92328"/>
                </a:lnTo>
                <a:close/>
              </a:path>
              <a:path w="704214" h="234314">
                <a:moveTo>
                  <a:pt x="449580" y="84962"/>
                </a:moveTo>
                <a:lnTo>
                  <a:pt x="437514" y="88645"/>
                </a:lnTo>
                <a:lnTo>
                  <a:pt x="441198" y="100837"/>
                </a:lnTo>
                <a:lnTo>
                  <a:pt x="453263" y="97154"/>
                </a:lnTo>
                <a:lnTo>
                  <a:pt x="449580" y="84962"/>
                </a:lnTo>
                <a:close/>
              </a:path>
              <a:path w="704214" h="234314">
                <a:moveTo>
                  <a:pt x="473963" y="77596"/>
                </a:moveTo>
                <a:lnTo>
                  <a:pt x="461772" y="81279"/>
                </a:lnTo>
                <a:lnTo>
                  <a:pt x="465455" y="93471"/>
                </a:lnTo>
                <a:lnTo>
                  <a:pt x="477647" y="89788"/>
                </a:lnTo>
                <a:lnTo>
                  <a:pt x="473963" y="77596"/>
                </a:lnTo>
                <a:close/>
              </a:path>
              <a:path w="704214" h="234314">
                <a:moveTo>
                  <a:pt x="498221" y="70230"/>
                </a:moveTo>
                <a:lnTo>
                  <a:pt x="486029" y="73913"/>
                </a:lnTo>
                <a:lnTo>
                  <a:pt x="489838" y="86105"/>
                </a:lnTo>
                <a:lnTo>
                  <a:pt x="501904" y="82295"/>
                </a:lnTo>
                <a:lnTo>
                  <a:pt x="498221" y="70230"/>
                </a:lnTo>
                <a:close/>
              </a:path>
              <a:path w="704214" h="234314">
                <a:moveTo>
                  <a:pt x="522477" y="62864"/>
                </a:moveTo>
                <a:lnTo>
                  <a:pt x="510413" y="66548"/>
                </a:lnTo>
                <a:lnTo>
                  <a:pt x="514096" y="78612"/>
                </a:lnTo>
                <a:lnTo>
                  <a:pt x="526288" y="74929"/>
                </a:lnTo>
                <a:lnTo>
                  <a:pt x="522477" y="62864"/>
                </a:lnTo>
                <a:close/>
              </a:path>
              <a:path w="704214" h="234314">
                <a:moveTo>
                  <a:pt x="546862" y="55371"/>
                </a:moveTo>
                <a:lnTo>
                  <a:pt x="534670" y="59054"/>
                </a:lnTo>
                <a:lnTo>
                  <a:pt x="538352" y="71246"/>
                </a:lnTo>
                <a:lnTo>
                  <a:pt x="550545" y="67563"/>
                </a:lnTo>
                <a:lnTo>
                  <a:pt x="546862" y="55371"/>
                </a:lnTo>
                <a:close/>
              </a:path>
              <a:path w="704214" h="234314">
                <a:moveTo>
                  <a:pt x="571119" y="48005"/>
                </a:moveTo>
                <a:lnTo>
                  <a:pt x="558926" y="51688"/>
                </a:lnTo>
                <a:lnTo>
                  <a:pt x="562737" y="63880"/>
                </a:lnTo>
                <a:lnTo>
                  <a:pt x="574801" y="60198"/>
                </a:lnTo>
                <a:lnTo>
                  <a:pt x="571119" y="48005"/>
                </a:lnTo>
                <a:close/>
              </a:path>
              <a:path w="704214" h="234314">
                <a:moveTo>
                  <a:pt x="595502" y="40639"/>
                </a:moveTo>
                <a:lnTo>
                  <a:pt x="583311" y="44323"/>
                </a:lnTo>
                <a:lnTo>
                  <a:pt x="586994" y="56514"/>
                </a:lnTo>
                <a:lnTo>
                  <a:pt x="599186" y="52831"/>
                </a:lnTo>
                <a:lnTo>
                  <a:pt x="595502" y="40639"/>
                </a:lnTo>
                <a:close/>
              </a:path>
              <a:path w="704214" h="234314">
                <a:moveTo>
                  <a:pt x="620140" y="0"/>
                </a:moveTo>
                <a:lnTo>
                  <a:pt x="642365" y="72898"/>
                </a:lnTo>
                <a:lnTo>
                  <a:pt x="675230" y="41655"/>
                </a:lnTo>
                <a:lnTo>
                  <a:pt x="635635" y="41655"/>
                </a:lnTo>
                <a:lnTo>
                  <a:pt x="631951" y="29590"/>
                </a:lnTo>
                <a:lnTo>
                  <a:pt x="641604" y="26669"/>
                </a:lnTo>
                <a:lnTo>
                  <a:pt x="690995" y="26669"/>
                </a:lnTo>
                <a:lnTo>
                  <a:pt x="704088" y="14224"/>
                </a:lnTo>
                <a:lnTo>
                  <a:pt x="620140" y="0"/>
                </a:lnTo>
                <a:close/>
              </a:path>
              <a:path w="704214" h="234314">
                <a:moveTo>
                  <a:pt x="619760" y="33274"/>
                </a:moveTo>
                <a:lnTo>
                  <a:pt x="607568" y="36956"/>
                </a:lnTo>
                <a:lnTo>
                  <a:pt x="611251" y="49149"/>
                </a:lnTo>
                <a:lnTo>
                  <a:pt x="623443" y="45338"/>
                </a:lnTo>
                <a:lnTo>
                  <a:pt x="619760" y="33274"/>
                </a:lnTo>
                <a:close/>
              </a:path>
              <a:path w="704214" h="234314">
                <a:moveTo>
                  <a:pt x="641604" y="26669"/>
                </a:moveTo>
                <a:lnTo>
                  <a:pt x="631951" y="29590"/>
                </a:lnTo>
                <a:lnTo>
                  <a:pt x="635635" y="41655"/>
                </a:lnTo>
                <a:lnTo>
                  <a:pt x="645287" y="38735"/>
                </a:lnTo>
                <a:lnTo>
                  <a:pt x="641604" y="26669"/>
                </a:lnTo>
                <a:close/>
              </a:path>
              <a:path w="704214" h="234314">
                <a:moveTo>
                  <a:pt x="690995" y="26669"/>
                </a:moveTo>
                <a:lnTo>
                  <a:pt x="641604" y="26669"/>
                </a:lnTo>
                <a:lnTo>
                  <a:pt x="645287" y="38735"/>
                </a:lnTo>
                <a:lnTo>
                  <a:pt x="635635" y="41655"/>
                </a:lnTo>
                <a:lnTo>
                  <a:pt x="675230" y="41655"/>
                </a:lnTo>
                <a:lnTo>
                  <a:pt x="690995" y="2666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41792" y="2557017"/>
            <a:ext cx="1076325" cy="154305"/>
          </a:xfrm>
          <a:custGeom>
            <a:avLst/>
            <a:gdLst/>
            <a:ahLst/>
            <a:cxnLst/>
            <a:rect l="l" t="t" r="r" b="b"/>
            <a:pathLst>
              <a:path w="1076325" h="154305">
                <a:moveTo>
                  <a:pt x="1074419" y="0"/>
                </a:moveTo>
                <a:lnTo>
                  <a:pt x="1061847" y="1397"/>
                </a:lnTo>
                <a:lnTo>
                  <a:pt x="1063116" y="14097"/>
                </a:lnTo>
                <a:lnTo>
                  <a:pt x="1075816" y="12700"/>
                </a:lnTo>
                <a:lnTo>
                  <a:pt x="1074419" y="0"/>
                </a:lnTo>
                <a:close/>
              </a:path>
              <a:path w="1076325" h="154305">
                <a:moveTo>
                  <a:pt x="1049147" y="2794"/>
                </a:moveTo>
                <a:lnTo>
                  <a:pt x="1036574" y="4191"/>
                </a:lnTo>
                <a:lnTo>
                  <a:pt x="1037971" y="16764"/>
                </a:lnTo>
                <a:lnTo>
                  <a:pt x="1050543" y="15494"/>
                </a:lnTo>
                <a:lnTo>
                  <a:pt x="1049147" y="2794"/>
                </a:lnTo>
                <a:close/>
              </a:path>
              <a:path w="1076325" h="154305">
                <a:moveTo>
                  <a:pt x="1023874" y="5587"/>
                </a:moveTo>
                <a:lnTo>
                  <a:pt x="1011301" y="6985"/>
                </a:lnTo>
                <a:lnTo>
                  <a:pt x="1012698" y="19558"/>
                </a:lnTo>
                <a:lnTo>
                  <a:pt x="1025271" y="18161"/>
                </a:lnTo>
                <a:lnTo>
                  <a:pt x="1023874" y="5587"/>
                </a:lnTo>
                <a:close/>
              </a:path>
              <a:path w="1076325" h="154305">
                <a:moveTo>
                  <a:pt x="998727" y="8382"/>
                </a:moveTo>
                <a:lnTo>
                  <a:pt x="986027" y="9779"/>
                </a:lnTo>
                <a:lnTo>
                  <a:pt x="987425" y="22352"/>
                </a:lnTo>
                <a:lnTo>
                  <a:pt x="999998" y="20955"/>
                </a:lnTo>
                <a:lnTo>
                  <a:pt x="998727" y="8382"/>
                </a:lnTo>
                <a:close/>
              </a:path>
              <a:path w="1076325" h="154305">
                <a:moveTo>
                  <a:pt x="973454" y="11176"/>
                </a:moveTo>
                <a:lnTo>
                  <a:pt x="960754" y="12446"/>
                </a:lnTo>
                <a:lnTo>
                  <a:pt x="962151" y="25146"/>
                </a:lnTo>
                <a:lnTo>
                  <a:pt x="974851" y="23749"/>
                </a:lnTo>
                <a:lnTo>
                  <a:pt x="973454" y="11176"/>
                </a:lnTo>
                <a:close/>
              </a:path>
              <a:path w="1076325" h="154305">
                <a:moveTo>
                  <a:pt x="948181" y="13843"/>
                </a:moveTo>
                <a:lnTo>
                  <a:pt x="935608" y="15240"/>
                </a:lnTo>
                <a:lnTo>
                  <a:pt x="936878" y="27940"/>
                </a:lnTo>
                <a:lnTo>
                  <a:pt x="949578" y="26543"/>
                </a:lnTo>
                <a:lnTo>
                  <a:pt x="948181" y="13843"/>
                </a:lnTo>
                <a:close/>
              </a:path>
              <a:path w="1076325" h="154305">
                <a:moveTo>
                  <a:pt x="922908" y="16637"/>
                </a:moveTo>
                <a:lnTo>
                  <a:pt x="910335" y="18034"/>
                </a:lnTo>
                <a:lnTo>
                  <a:pt x="911732" y="30734"/>
                </a:lnTo>
                <a:lnTo>
                  <a:pt x="924305" y="29337"/>
                </a:lnTo>
                <a:lnTo>
                  <a:pt x="922908" y="16637"/>
                </a:lnTo>
                <a:close/>
              </a:path>
              <a:path w="1076325" h="154305">
                <a:moveTo>
                  <a:pt x="897635" y="19431"/>
                </a:moveTo>
                <a:lnTo>
                  <a:pt x="885062" y="20828"/>
                </a:lnTo>
                <a:lnTo>
                  <a:pt x="886459" y="33401"/>
                </a:lnTo>
                <a:lnTo>
                  <a:pt x="899032" y="32004"/>
                </a:lnTo>
                <a:lnTo>
                  <a:pt x="897635" y="19431"/>
                </a:lnTo>
                <a:close/>
              </a:path>
              <a:path w="1076325" h="154305">
                <a:moveTo>
                  <a:pt x="872489" y="22225"/>
                </a:moveTo>
                <a:lnTo>
                  <a:pt x="859789" y="23622"/>
                </a:lnTo>
                <a:lnTo>
                  <a:pt x="861186" y="36195"/>
                </a:lnTo>
                <a:lnTo>
                  <a:pt x="873759" y="34798"/>
                </a:lnTo>
                <a:lnTo>
                  <a:pt x="872489" y="22225"/>
                </a:lnTo>
                <a:close/>
              </a:path>
              <a:path w="1076325" h="154305">
                <a:moveTo>
                  <a:pt x="847216" y="25019"/>
                </a:moveTo>
                <a:lnTo>
                  <a:pt x="834516" y="26416"/>
                </a:lnTo>
                <a:lnTo>
                  <a:pt x="835913" y="38989"/>
                </a:lnTo>
                <a:lnTo>
                  <a:pt x="848613" y="37592"/>
                </a:lnTo>
                <a:lnTo>
                  <a:pt x="847216" y="25019"/>
                </a:lnTo>
                <a:close/>
              </a:path>
              <a:path w="1076325" h="154305">
                <a:moveTo>
                  <a:pt x="821943" y="27812"/>
                </a:moveTo>
                <a:lnTo>
                  <a:pt x="809243" y="29083"/>
                </a:lnTo>
                <a:lnTo>
                  <a:pt x="810640" y="41783"/>
                </a:lnTo>
                <a:lnTo>
                  <a:pt x="823340" y="40386"/>
                </a:lnTo>
                <a:lnTo>
                  <a:pt x="821943" y="27812"/>
                </a:lnTo>
                <a:close/>
              </a:path>
              <a:path w="1076325" h="154305">
                <a:moveTo>
                  <a:pt x="796671" y="30480"/>
                </a:moveTo>
                <a:lnTo>
                  <a:pt x="784098" y="31877"/>
                </a:lnTo>
                <a:lnTo>
                  <a:pt x="785494" y="44577"/>
                </a:lnTo>
                <a:lnTo>
                  <a:pt x="798067" y="43180"/>
                </a:lnTo>
                <a:lnTo>
                  <a:pt x="796671" y="30480"/>
                </a:lnTo>
                <a:close/>
              </a:path>
              <a:path w="1076325" h="154305">
                <a:moveTo>
                  <a:pt x="771398" y="33274"/>
                </a:moveTo>
                <a:lnTo>
                  <a:pt x="758825" y="34671"/>
                </a:lnTo>
                <a:lnTo>
                  <a:pt x="760222" y="47244"/>
                </a:lnTo>
                <a:lnTo>
                  <a:pt x="772794" y="45974"/>
                </a:lnTo>
                <a:lnTo>
                  <a:pt x="771398" y="33274"/>
                </a:lnTo>
                <a:close/>
              </a:path>
              <a:path w="1076325" h="154305">
                <a:moveTo>
                  <a:pt x="746125" y="36068"/>
                </a:moveTo>
                <a:lnTo>
                  <a:pt x="733551" y="37465"/>
                </a:lnTo>
                <a:lnTo>
                  <a:pt x="734949" y="50037"/>
                </a:lnTo>
                <a:lnTo>
                  <a:pt x="747522" y="48641"/>
                </a:lnTo>
                <a:lnTo>
                  <a:pt x="746125" y="36068"/>
                </a:lnTo>
                <a:close/>
              </a:path>
              <a:path w="1076325" h="154305">
                <a:moveTo>
                  <a:pt x="720978" y="38862"/>
                </a:moveTo>
                <a:lnTo>
                  <a:pt x="708278" y="40259"/>
                </a:lnTo>
                <a:lnTo>
                  <a:pt x="709676" y="52832"/>
                </a:lnTo>
                <a:lnTo>
                  <a:pt x="722376" y="51435"/>
                </a:lnTo>
                <a:lnTo>
                  <a:pt x="720978" y="38862"/>
                </a:lnTo>
                <a:close/>
              </a:path>
              <a:path w="1076325" h="154305">
                <a:moveTo>
                  <a:pt x="695705" y="41656"/>
                </a:moveTo>
                <a:lnTo>
                  <a:pt x="683005" y="43053"/>
                </a:lnTo>
                <a:lnTo>
                  <a:pt x="684402" y="55626"/>
                </a:lnTo>
                <a:lnTo>
                  <a:pt x="697102" y="54229"/>
                </a:lnTo>
                <a:lnTo>
                  <a:pt x="695705" y="41656"/>
                </a:lnTo>
                <a:close/>
              </a:path>
              <a:path w="1076325" h="154305">
                <a:moveTo>
                  <a:pt x="670432" y="44323"/>
                </a:moveTo>
                <a:lnTo>
                  <a:pt x="657859" y="45720"/>
                </a:lnTo>
                <a:lnTo>
                  <a:pt x="659256" y="58420"/>
                </a:lnTo>
                <a:lnTo>
                  <a:pt x="671829" y="57023"/>
                </a:lnTo>
                <a:lnTo>
                  <a:pt x="670432" y="44323"/>
                </a:lnTo>
                <a:close/>
              </a:path>
              <a:path w="1076325" h="154305">
                <a:moveTo>
                  <a:pt x="645159" y="47117"/>
                </a:moveTo>
                <a:lnTo>
                  <a:pt x="632586" y="48514"/>
                </a:lnTo>
                <a:lnTo>
                  <a:pt x="633983" y="61214"/>
                </a:lnTo>
                <a:lnTo>
                  <a:pt x="646556" y="59817"/>
                </a:lnTo>
                <a:lnTo>
                  <a:pt x="645159" y="47117"/>
                </a:lnTo>
                <a:close/>
              </a:path>
              <a:path w="1076325" h="154305">
                <a:moveTo>
                  <a:pt x="619886" y="49911"/>
                </a:moveTo>
                <a:lnTo>
                  <a:pt x="607313" y="51308"/>
                </a:lnTo>
                <a:lnTo>
                  <a:pt x="608710" y="63881"/>
                </a:lnTo>
                <a:lnTo>
                  <a:pt x="621283" y="62611"/>
                </a:lnTo>
                <a:lnTo>
                  <a:pt x="619886" y="49911"/>
                </a:lnTo>
                <a:close/>
              </a:path>
              <a:path w="1076325" h="154305">
                <a:moveTo>
                  <a:pt x="594740" y="52705"/>
                </a:moveTo>
                <a:lnTo>
                  <a:pt x="582040" y="54102"/>
                </a:lnTo>
                <a:lnTo>
                  <a:pt x="583437" y="66675"/>
                </a:lnTo>
                <a:lnTo>
                  <a:pt x="596137" y="65278"/>
                </a:lnTo>
                <a:lnTo>
                  <a:pt x="594740" y="52705"/>
                </a:lnTo>
                <a:close/>
              </a:path>
              <a:path w="1076325" h="154305">
                <a:moveTo>
                  <a:pt x="569467" y="55499"/>
                </a:moveTo>
                <a:lnTo>
                  <a:pt x="556767" y="56896"/>
                </a:lnTo>
                <a:lnTo>
                  <a:pt x="558164" y="69469"/>
                </a:lnTo>
                <a:lnTo>
                  <a:pt x="570864" y="68072"/>
                </a:lnTo>
                <a:lnTo>
                  <a:pt x="569467" y="55499"/>
                </a:lnTo>
                <a:close/>
              </a:path>
              <a:path w="1076325" h="154305">
                <a:moveTo>
                  <a:pt x="544194" y="58293"/>
                </a:moveTo>
                <a:lnTo>
                  <a:pt x="531622" y="59690"/>
                </a:lnTo>
                <a:lnTo>
                  <a:pt x="533018" y="72262"/>
                </a:lnTo>
                <a:lnTo>
                  <a:pt x="545591" y="70866"/>
                </a:lnTo>
                <a:lnTo>
                  <a:pt x="544194" y="58293"/>
                </a:lnTo>
                <a:close/>
              </a:path>
              <a:path w="1076325" h="154305">
                <a:moveTo>
                  <a:pt x="518922" y="60960"/>
                </a:moveTo>
                <a:lnTo>
                  <a:pt x="506349" y="62357"/>
                </a:lnTo>
                <a:lnTo>
                  <a:pt x="507746" y="75057"/>
                </a:lnTo>
                <a:lnTo>
                  <a:pt x="520318" y="73660"/>
                </a:lnTo>
                <a:lnTo>
                  <a:pt x="518922" y="60960"/>
                </a:lnTo>
                <a:close/>
              </a:path>
              <a:path w="1076325" h="154305">
                <a:moveTo>
                  <a:pt x="493649" y="63754"/>
                </a:moveTo>
                <a:lnTo>
                  <a:pt x="481075" y="65151"/>
                </a:lnTo>
                <a:lnTo>
                  <a:pt x="482473" y="77851"/>
                </a:lnTo>
                <a:lnTo>
                  <a:pt x="495046" y="76454"/>
                </a:lnTo>
                <a:lnTo>
                  <a:pt x="493649" y="63754"/>
                </a:lnTo>
                <a:close/>
              </a:path>
              <a:path w="1076325" h="154305">
                <a:moveTo>
                  <a:pt x="468502" y="66548"/>
                </a:moveTo>
                <a:lnTo>
                  <a:pt x="455802" y="67945"/>
                </a:lnTo>
                <a:lnTo>
                  <a:pt x="457200" y="80518"/>
                </a:lnTo>
                <a:lnTo>
                  <a:pt x="469900" y="79121"/>
                </a:lnTo>
                <a:lnTo>
                  <a:pt x="468502" y="66548"/>
                </a:lnTo>
                <a:close/>
              </a:path>
              <a:path w="1076325" h="154305">
                <a:moveTo>
                  <a:pt x="443229" y="69342"/>
                </a:moveTo>
                <a:lnTo>
                  <a:pt x="430529" y="70739"/>
                </a:lnTo>
                <a:lnTo>
                  <a:pt x="431926" y="83312"/>
                </a:lnTo>
                <a:lnTo>
                  <a:pt x="444626" y="81915"/>
                </a:lnTo>
                <a:lnTo>
                  <a:pt x="443229" y="69342"/>
                </a:lnTo>
                <a:close/>
              </a:path>
              <a:path w="1076325" h="154305">
                <a:moveTo>
                  <a:pt x="417956" y="72136"/>
                </a:moveTo>
                <a:lnTo>
                  <a:pt x="405383" y="73533"/>
                </a:lnTo>
                <a:lnTo>
                  <a:pt x="406780" y="86106"/>
                </a:lnTo>
                <a:lnTo>
                  <a:pt x="419353" y="84709"/>
                </a:lnTo>
                <a:lnTo>
                  <a:pt x="417956" y="72136"/>
                </a:lnTo>
                <a:close/>
              </a:path>
              <a:path w="1076325" h="154305">
                <a:moveTo>
                  <a:pt x="392683" y="74930"/>
                </a:moveTo>
                <a:lnTo>
                  <a:pt x="380110" y="76200"/>
                </a:lnTo>
                <a:lnTo>
                  <a:pt x="381507" y="88900"/>
                </a:lnTo>
                <a:lnTo>
                  <a:pt x="394080" y="87503"/>
                </a:lnTo>
                <a:lnTo>
                  <a:pt x="392683" y="74930"/>
                </a:lnTo>
                <a:close/>
              </a:path>
              <a:path w="1076325" h="154305">
                <a:moveTo>
                  <a:pt x="367410" y="77597"/>
                </a:moveTo>
                <a:lnTo>
                  <a:pt x="354837" y="78994"/>
                </a:lnTo>
                <a:lnTo>
                  <a:pt x="356234" y="91694"/>
                </a:lnTo>
                <a:lnTo>
                  <a:pt x="368807" y="90297"/>
                </a:lnTo>
                <a:lnTo>
                  <a:pt x="367410" y="77597"/>
                </a:lnTo>
                <a:close/>
              </a:path>
              <a:path w="1076325" h="154305">
                <a:moveTo>
                  <a:pt x="342264" y="80391"/>
                </a:moveTo>
                <a:lnTo>
                  <a:pt x="329564" y="81787"/>
                </a:lnTo>
                <a:lnTo>
                  <a:pt x="330961" y="94361"/>
                </a:lnTo>
                <a:lnTo>
                  <a:pt x="343661" y="93091"/>
                </a:lnTo>
                <a:lnTo>
                  <a:pt x="342264" y="80391"/>
                </a:lnTo>
                <a:close/>
              </a:path>
              <a:path w="1076325" h="154305">
                <a:moveTo>
                  <a:pt x="316991" y="83185"/>
                </a:moveTo>
                <a:lnTo>
                  <a:pt x="304291" y="84582"/>
                </a:lnTo>
                <a:lnTo>
                  <a:pt x="305688" y="97155"/>
                </a:lnTo>
                <a:lnTo>
                  <a:pt x="318388" y="95758"/>
                </a:lnTo>
                <a:lnTo>
                  <a:pt x="316991" y="83185"/>
                </a:lnTo>
                <a:close/>
              </a:path>
              <a:path w="1076325" h="154305">
                <a:moveTo>
                  <a:pt x="291718" y="85979"/>
                </a:moveTo>
                <a:lnTo>
                  <a:pt x="279146" y="87376"/>
                </a:lnTo>
                <a:lnTo>
                  <a:pt x="280415" y="99949"/>
                </a:lnTo>
                <a:lnTo>
                  <a:pt x="293115" y="98552"/>
                </a:lnTo>
                <a:lnTo>
                  <a:pt x="291718" y="85979"/>
                </a:lnTo>
                <a:close/>
              </a:path>
              <a:path w="1076325" h="154305">
                <a:moveTo>
                  <a:pt x="266446" y="88773"/>
                </a:moveTo>
                <a:lnTo>
                  <a:pt x="253873" y="90170"/>
                </a:lnTo>
                <a:lnTo>
                  <a:pt x="255269" y="102743"/>
                </a:lnTo>
                <a:lnTo>
                  <a:pt x="267842" y="101346"/>
                </a:lnTo>
                <a:lnTo>
                  <a:pt x="266446" y="88773"/>
                </a:lnTo>
                <a:close/>
              </a:path>
              <a:path w="1076325" h="154305">
                <a:moveTo>
                  <a:pt x="241173" y="91440"/>
                </a:moveTo>
                <a:lnTo>
                  <a:pt x="228600" y="92837"/>
                </a:lnTo>
                <a:lnTo>
                  <a:pt x="229997" y="105537"/>
                </a:lnTo>
                <a:lnTo>
                  <a:pt x="242569" y="104140"/>
                </a:lnTo>
                <a:lnTo>
                  <a:pt x="241173" y="91440"/>
                </a:lnTo>
                <a:close/>
              </a:path>
              <a:path w="1076325" h="154305">
                <a:moveTo>
                  <a:pt x="216026" y="94234"/>
                </a:moveTo>
                <a:lnTo>
                  <a:pt x="203326" y="95631"/>
                </a:lnTo>
                <a:lnTo>
                  <a:pt x="204724" y="108331"/>
                </a:lnTo>
                <a:lnTo>
                  <a:pt x="217297" y="106934"/>
                </a:lnTo>
                <a:lnTo>
                  <a:pt x="216026" y="94234"/>
                </a:lnTo>
                <a:close/>
              </a:path>
              <a:path w="1076325" h="154305">
                <a:moveTo>
                  <a:pt x="190753" y="97028"/>
                </a:moveTo>
                <a:lnTo>
                  <a:pt x="178053" y="98425"/>
                </a:lnTo>
                <a:lnTo>
                  <a:pt x="179450" y="110998"/>
                </a:lnTo>
                <a:lnTo>
                  <a:pt x="192150" y="109728"/>
                </a:lnTo>
                <a:lnTo>
                  <a:pt x="190753" y="97028"/>
                </a:lnTo>
                <a:close/>
              </a:path>
              <a:path w="1076325" h="154305">
                <a:moveTo>
                  <a:pt x="165480" y="99822"/>
                </a:moveTo>
                <a:lnTo>
                  <a:pt x="152907" y="101219"/>
                </a:lnTo>
                <a:lnTo>
                  <a:pt x="154177" y="113792"/>
                </a:lnTo>
                <a:lnTo>
                  <a:pt x="166877" y="112395"/>
                </a:lnTo>
                <a:lnTo>
                  <a:pt x="165480" y="99822"/>
                </a:lnTo>
                <a:close/>
              </a:path>
              <a:path w="1076325" h="154305">
                <a:moveTo>
                  <a:pt x="140207" y="102616"/>
                </a:moveTo>
                <a:lnTo>
                  <a:pt x="127634" y="104012"/>
                </a:lnTo>
                <a:lnTo>
                  <a:pt x="129031" y="116586"/>
                </a:lnTo>
                <a:lnTo>
                  <a:pt x="141604" y="115189"/>
                </a:lnTo>
                <a:lnTo>
                  <a:pt x="140207" y="102616"/>
                </a:lnTo>
                <a:close/>
              </a:path>
              <a:path w="1076325" h="154305">
                <a:moveTo>
                  <a:pt x="114934" y="105410"/>
                </a:moveTo>
                <a:lnTo>
                  <a:pt x="102361" y="106807"/>
                </a:lnTo>
                <a:lnTo>
                  <a:pt x="103758" y="119380"/>
                </a:lnTo>
                <a:lnTo>
                  <a:pt x="116331" y="117983"/>
                </a:lnTo>
                <a:lnTo>
                  <a:pt x="114934" y="105410"/>
                </a:lnTo>
                <a:close/>
              </a:path>
              <a:path w="1076325" h="154305">
                <a:moveTo>
                  <a:pt x="71627" y="78232"/>
                </a:moveTo>
                <a:lnTo>
                  <a:pt x="0" y="124333"/>
                </a:lnTo>
                <a:lnTo>
                  <a:pt x="79882" y="153924"/>
                </a:lnTo>
                <a:lnTo>
                  <a:pt x="76586" y="123698"/>
                </a:lnTo>
                <a:lnTo>
                  <a:pt x="63753" y="123698"/>
                </a:lnTo>
                <a:lnTo>
                  <a:pt x="62483" y="111125"/>
                </a:lnTo>
                <a:lnTo>
                  <a:pt x="64515" y="110871"/>
                </a:lnTo>
                <a:lnTo>
                  <a:pt x="75187" y="110871"/>
                </a:lnTo>
                <a:lnTo>
                  <a:pt x="71627" y="78232"/>
                </a:lnTo>
                <a:close/>
              </a:path>
              <a:path w="1076325" h="154305">
                <a:moveTo>
                  <a:pt x="64515" y="110871"/>
                </a:moveTo>
                <a:lnTo>
                  <a:pt x="62483" y="111125"/>
                </a:lnTo>
                <a:lnTo>
                  <a:pt x="63753" y="123698"/>
                </a:lnTo>
                <a:lnTo>
                  <a:pt x="65912" y="123571"/>
                </a:lnTo>
                <a:lnTo>
                  <a:pt x="64515" y="110871"/>
                </a:lnTo>
                <a:close/>
              </a:path>
              <a:path w="1076325" h="154305">
                <a:moveTo>
                  <a:pt x="75187" y="110871"/>
                </a:moveTo>
                <a:lnTo>
                  <a:pt x="64515" y="110871"/>
                </a:lnTo>
                <a:lnTo>
                  <a:pt x="65912" y="123571"/>
                </a:lnTo>
                <a:lnTo>
                  <a:pt x="63753" y="123698"/>
                </a:lnTo>
                <a:lnTo>
                  <a:pt x="76586" y="123698"/>
                </a:lnTo>
                <a:lnTo>
                  <a:pt x="75187" y="110871"/>
                </a:lnTo>
                <a:close/>
              </a:path>
              <a:path w="1076325" h="154305">
                <a:moveTo>
                  <a:pt x="89788" y="108077"/>
                </a:moveTo>
                <a:lnTo>
                  <a:pt x="77088" y="109474"/>
                </a:lnTo>
                <a:lnTo>
                  <a:pt x="78485" y="122174"/>
                </a:lnTo>
                <a:lnTo>
                  <a:pt x="91058" y="120777"/>
                </a:lnTo>
                <a:lnTo>
                  <a:pt x="89788" y="10807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44576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리스너</a:t>
            </a:r>
            <a:r>
              <a:rPr spc="-15" dirty="0"/>
              <a:t> 만들기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785225" cy="30784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3 </a:t>
            </a:r>
            <a:r>
              <a:rPr sz="2800" spc="0" dirty="0">
                <a:latin typeface="맑은 고딕"/>
                <a:cs typeface="맑은 고딕"/>
              </a:rPr>
              <a:t>가지</a:t>
            </a:r>
            <a:r>
              <a:rPr sz="2800" spc="-2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방법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HTML </a:t>
            </a:r>
            <a:r>
              <a:rPr sz="2400" dirty="0">
                <a:latin typeface="맑은 고딕"/>
                <a:cs typeface="맑은 고딕"/>
              </a:rPr>
              <a:t>태그 내에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DOM </a:t>
            </a:r>
            <a:r>
              <a:rPr sz="2400" spc="-5" dirty="0">
                <a:latin typeface="맑은 고딕"/>
                <a:cs typeface="맑은 고딕"/>
              </a:rPr>
              <a:t>객체의 이벤트 리스너 프로퍼티에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DOM </a:t>
            </a:r>
            <a:r>
              <a:rPr sz="2400" dirty="0">
                <a:latin typeface="맑은 고딕"/>
                <a:cs typeface="맑은 고딕"/>
              </a:rPr>
              <a:t>객체의 </a:t>
            </a:r>
            <a:r>
              <a:rPr sz="2400" spc="-10" dirty="0">
                <a:latin typeface="맑은 고딕"/>
                <a:cs typeface="맑은 고딕"/>
              </a:rPr>
              <a:t>addEventListener() </a:t>
            </a:r>
            <a:r>
              <a:rPr sz="2400" dirty="0">
                <a:latin typeface="맑은 고딕"/>
                <a:cs typeface="맑은 고딕"/>
              </a:rPr>
              <a:t>메소드</a:t>
            </a:r>
            <a:r>
              <a:rPr sz="2400" spc="8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이용</a:t>
            </a:r>
            <a:endParaRPr sz="2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HTML </a:t>
            </a:r>
            <a:r>
              <a:rPr sz="2800" spc="0" dirty="0">
                <a:latin typeface="맑은 고딕"/>
                <a:cs typeface="맑은 고딕"/>
              </a:rPr>
              <a:t>태그 내에 </a:t>
            </a:r>
            <a:r>
              <a:rPr sz="2800" spc="5" dirty="0">
                <a:latin typeface="맑은 고딕"/>
                <a:cs typeface="맑은 고딕"/>
              </a:rPr>
              <a:t>이벤트 </a:t>
            </a:r>
            <a:r>
              <a:rPr sz="2800" spc="0" dirty="0">
                <a:latin typeface="맑은 고딕"/>
                <a:cs typeface="맑은 고딕"/>
              </a:rPr>
              <a:t>리스너</a:t>
            </a:r>
            <a:r>
              <a:rPr sz="2800" spc="-13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작성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HTML </a:t>
            </a:r>
            <a:r>
              <a:rPr sz="2400" dirty="0">
                <a:latin typeface="맑은 고딕"/>
                <a:cs typeface="맑은 고딕"/>
              </a:rPr>
              <a:t>태그의 이벤트 리스너 속성에 리스너 코드 직접</a:t>
            </a:r>
            <a:r>
              <a:rPr sz="2400" spc="-6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274" y="4865954"/>
            <a:ext cx="12058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맑은 고딕"/>
                <a:cs typeface="맑은 고딕"/>
              </a:rPr>
              <a:t>예)</a:t>
            </a:r>
            <a:r>
              <a:rPr sz="2000" spc="-8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&lt;p&gt;태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9930" y="4856268"/>
            <a:ext cx="6138545" cy="33718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sz="2000" spc="-10" dirty="0">
                <a:latin typeface="맑은 고딕"/>
                <a:cs typeface="맑은 고딕"/>
              </a:rPr>
              <a:t>그에 마우스 올리면 </a:t>
            </a:r>
            <a:r>
              <a:rPr sz="2000" spc="-15" dirty="0">
                <a:latin typeface="맑은 고딕"/>
                <a:cs typeface="맑은 고딕"/>
              </a:rPr>
              <a:t>orchid, </a:t>
            </a:r>
            <a:r>
              <a:rPr sz="2000" spc="-10" dirty="0">
                <a:latin typeface="맑은 고딕"/>
                <a:cs typeface="맑은 고딕"/>
              </a:rPr>
              <a:t>내리면 흰색으로</a:t>
            </a:r>
            <a:r>
              <a:rPr sz="2000" spc="16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배경변경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2720" y="4706111"/>
            <a:ext cx="7717790" cy="954405"/>
          </a:xfrm>
          <a:custGeom>
            <a:avLst/>
            <a:gdLst/>
            <a:ahLst/>
            <a:cxnLst/>
            <a:rect l="l" t="t" r="r" b="b"/>
            <a:pathLst>
              <a:path w="7717790" h="954404">
                <a:moveTo>
                  <a:pt x="0" y="954024"/>
                </a:moveTo>
                <a:lnTo>
                  <a:pt x="7717535" y="954024"/>
                </a:lnTo>
                <a:lnTo>
                  <a:pt x="7717535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83229" y="4738877"/>
            <a:ext cx="45669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&lt;p </a:t>
            </a:r>
            <a:r>
              <a:rPr sz="1400" b="1" spc="-10" dirty="0">
                <a:latin typeface="맑은 고딕"/>
                <a:cs typeface="맑은 고딕"/>
              </a:rPr>
              <a:t>onmouseover=</a:t>
            </a:r>
            <a:r>
              <a:rPr sz="1400" spc="-10" dirty="0">
                <a:latin typeface="맑은 고딕"/>
                <a:cs typeface="맑은 고딕"/>
              </a:rPr>
              <a:t>"this.style.backgroundColor='orchid'"  </a:t>
            </a:r>
            <a:r>
              <a:rPr sz="1400" b="1" spc="-10" dirty="0">
                <a:latin typeface="맑은 고딕"/>
                <a:cs typeface="맑은 고딕"/>
              </a:rPr>
              <a:t>onmouseout=</a:t>
            </a:r>
            <a:r>
              <a:rPr sz="1400" spc="-10" dirty="0">
                <a:latin typeface="맑은 고딕"/>
                <a:cs typeface="맑은 고딕"/>
              </a:rPr>
              <a:t>"this.style.backgroundColor='white'"&gt;</a:t>
            </a:r>
            <a:endParaRPr sz="1400">
              <a:latin typeface="맑은 고딕"/>
              <a:cs typeface="맑은 고딕"/>
            </a:endParaRPr>
          </a:p>
          <a:p>
            <a:pPr marL="53975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마우스 올리면 orchid 색으로</a:t>
            </a:r>
            <a:r>
              <a:rPr sz="1400" spc="9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변경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&lt;/p&gt;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116</a:t>
            </a:fld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5368" y="4078223"/>
            <a:ext cx="3163824" cy="2359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102419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9-1 HTML </a:t>
            </a:r>
            <a:r>
              <a:rPr spc="-10" dirty="0"/>
              <a:t>태그 내에 이벤트</a:t>
            </a:r>
            <a:r>
              <a:rPr spc="85" dirty="0"/>
              <a:t> </a:t>
            </a:r>
            <a:r>
              <a:rPr spc="-15" dirty="0"/>
              <a:t>리스너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939495"/>
            <a:ext cx="11410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5" dirty="0">
                <a:latin typeface="맑은 고딕"/>
                <a:cs typeface="맑은 고딕"/>
              </a:rPr>
              <a:t>작성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8611" y="1485900"/>
            <a:ext cx="4968240" cy="2679700"/>
          </a:xfrm>
          <a:custGeom>
            <a:avLst/>
            <a:gdLst/>
            <a:ahLst/>
            <a:cxnLst/>
            <a:rect l="l" t="t" r="r" b="b"/>
            <a:pathLst>
              <a:path w="4968240" h="2679700">
                <a:moveTo>
                  <a:pt x="0" y="2679192"/>
                </a:moveTo>
                <a:lnTo>
                  <a:pt x="4968240" y="2679192"/>
                </a:lnTo>
                <a:lnTo>
                  <a:pt x="4968240" y="0"/>
                </a:lnTo>
                <a:lnTo>
                  <a:pt x="0" y="0"/>
                </a:lnTo>
                <a:lnTo>
                  <a:pt x="0" y="267919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48611" y="1485900"/>
            <a:ext cx="4968240" cy="2679700"/>
          </a:xfrm>
          <a:custGeom>
            <a:avLst/>
            <a:gdLst/>
            <a:ahLst/>
            <a:cxnLst/>
            <a:rect l="l" t="t" r="r" b="b"/>
            <a:pathLst>
              <a:path w="4968240" h="2679700">
                <a:moveTo>
                  <a:pt x="0" y="2679192"/>
                </a:moveTo>
                <a:lnTo>
                  <a:pt x="4968240" y="2679192"/>
                </a:lnTo>
                <a:lnTo>
                  <a:pt x="4968240" y="0"/>
                </a:lnTo>
                <a:lnTo>
                  <a:pt x="0" y="0"/>
                </a:lnTo>
                <a:lnTo>
                  <a:pt x="0" y="267919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26717" y="1515618"/>
            <a:ext cx="4767580" cy="2585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&lt;head&gt;&lt;title&gt;HTML 태그에 리스너</a:t>
            </a:r>
            <a:r>
              <a:rPr sz="1400" spc="10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&lt;p&gt;HTML 태그에 리스너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323215" marR="5080" indent="-3111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 </a:t>
            </a:r>
            <a:r>
              <a:rPr sz="1400" b="1" spc="-10" dirty="0">
                <a:latin typeface="맑은 고딕"/>
                <a:cs typeface="맑은 고딕"/>
              </a:rPr>
              <a:t>onmouseover="this.style.backgroundColor='orchid'"  onmouseout="this.style.backgroundColor='white'"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마우스 올리면 orchid 색으로</a:t>
            </a:r>
            <a:r>
              <a:rPr sz="1400" spc="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변경&lt;/p&gt;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42203" y="5807964"/>
            <a:ext cx="1833245" cy="441959"/>
          </a:xfrm>
          <a:custGeom>
            <a:avLst/>
            <a:gdLst/>
            <a:ahLst/>
            <a:cxnLst/>
            <a:rect l="l" t="t" r="r" b="b"/>
            <a:pathLst>
              <a:path w="1833245" h="441960">
                <a:moveTo>
                  <a:pt x="1456436" y="0"/>
                </a:moveTo>
                <a:lnTo>
                  <a:pt x="73660" y="0"/>
                </a:lnTo>
                <a:lnTo>
                  <a:pt x="45005" y="5789"/>
                </a:lnTo>
                <a:lnTo>
                  <a:pt x="21590" y="21575"/>
                </a:lnTo>
                <a:lnTo>
                  <a:pt x="5794" y="44989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70"/>
                </a:lnTo>
                <a:lnTo>
                  <a:pt x="21589" y="420384"/>
                </a:lnTo>
                <a:lnTo>
                  <a:pt x="45005" y="436170"/>
                </a:lnTo>
                <a:lnTo>
                  <a:pt x="73660" y="441960"/>
                </a:lnTo>
                <a:lnTo>
                  <a:pt x="1456436" y="441960"/>
                </a:lnTo>
                <a:lnTo>
                  <a:pt x="1485090" y="436170"/>
                </a:lnTo>
                <a:lnTo>
                  <a:pt x="1508506" y="420384"/>
                </a:lnTo>
                <a:lnTo>
                  <a:pt x="1524301" y="396970"/>
                </a:lnTo>
                <a:lnTo>
                  <a:pt x="1530096" y="368300"/>
                </a:lnTo>
                <a:lnTo>
                  <a:pt x="1833245" y="273608"/>
                </a:lnTo>
                <a:lnTo>
                  <a:pt x="1530096" y="257810"/>
                </a:lnTo>
                <a:lnTo>
                  <a:pt x="1530096" y="73660"/>
                </a:lnTo>
                <a:lnTo>
                  <a:pt x="1524301" y="44989"/>
                </a:lnTo>
                <a:lnTo>
                  <a:pt x="1508505" y="21575"/>
                </a:lnTo>
                <a:lnTo>
                  <a:pt x="1485090" y="5789"/>
                </a:lnTo>
                <a:lnTo>
                  <a:pt x="14564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2203" y="5807964"/>
            <a:ext cx="1833245" cy="441959"/>
          </a:xfrm>
          <a:custGeom>
            <a:avLst/>
            <a:gdLst/>
            <a:ahLst/>
            <a:cxnLst/>
            <a:rect l="l" t="t" r="r" b="b"/>
            <a:pathLst>
              <a:path w="1833245" h="441960">
                <a:moveTo>
                  <a:pt x="0" y="73660"/>
                </a:moveTo>
                <a:lnTo>
                  <a:pt x="5794" y="44989"/>
                </a:lnTo>
                <a:lnTo>
                  <a:pt x="21590" y="21575"/>
                </a:lnTo>
                <a:lnTo>
                  <a:pt x="45005" y="5789"/>
                </a:lnTo>
                <a:lnTo>
                  <a:pt x="73660" y="0"/>
                </a:lnTo>
                <a:lnTo>
                  <a:pt x="892556" y="0"/>
                </a:lnTo>
                <a:lnTo>
                  <a:pt x="1275079" y="0"/>
                </a:lnTo>
                <a:lnTo>
                  <a:pt x="1456436" y="0"/>
                </a:lnTo>
                <a:lnTo>
                  <a:pt x="1485090" y="5789"/>
                </a:lnTo>
                <a:lnTo>
                  <a:pt x="1508505" y="21575"/>
                </a:lnTo>
                <a:lnTo>
                  <a:pt x="1524301" y="44989"/>
                </a:lnTo>
                <a:lnTo>
                  <a:pt x="1530096" y="73660"/>
                </a:lnTo>
                <a:lnTo>
                  <a:pt x="1530096" y="257810"/>
                </a:lnTo>
                <a:lnTo>
                  <a:pt x="1833245" y="273608"/>
                </a:lnTo>
                <a:lnTo>
                  <a:pt x="1530096" y="368300"/>
                </a:lnTo>
                <a:lnTo>
                  <a:pt x="1524301" y="396970"/>
                </a:lnTo>
                <a:lnTo>
                  <a:pt x="1508506" y="420384"/>
                </a:lnTo>
                <a:lnTo>
                  <a:pt x="1485090" y="436170"/>
                </a:lnTo>
                <a:lnTo>
                  <a:pt x="1456436" y="441960"/>
                </a:lnTo>
                <a:lnTo>
                  <a:pt x="1275079" y="441960"/>
                </a:lnTo>
                <a:lnTo>
                  <a:pt x="892556" y="441960"/>
                </a:lnTo>
                <a:lnTo>
                  <a:pt x="73660" y="441960"/>
                </a:lnTo>
                <a:lnTo>
                  <a:pt x="45005" y="436170"/>
                </a:lnTo>
                <a:lnTo>
                  <a:pt x="21589" y="420384"/>
                </a:lnTo>
                <a:lnTo>
                  <a:pt x="5794" y="396970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43550" y="5859576"/>
            <a:ext cx="126047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이곳에 마우스를</a:t>
            </a:r>
            <a:r>
              <a:rPr sz="1000" spc="-1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올리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맑은 고딕"/>
                <a:cs typeface="맑은 고딕"/>
              </a:rPr>
              <a:t>면 </a:t>
            </a:r>
            <a:r>
              <a:rPr sz="1000" spc="0" dirty="0">
                <a:latin typeface="맑은 고딕"/>
                <a:cs typeface="맑은 고딕"/>
              </a:rPr>
              <a:t>배경색</a:t>
            </a:r>
            <a:r>
              <a:rPr sz="1000" spc="-7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23176" y="1484375"/>
            <a:ext cx="3163824" cy="2359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117</a:t>
            </a:fld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" dirty="0"/>
              <a:t>DOM 객체의 이벤트 리스너 </a:t>
            </a:r>
            <a:r>
              <a:rPr spc="-15" dirty="0"/>
              <a:t>프로퍼티에  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102971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DOM </a:t>
            </a:r>
            <a:r>
              <a:rPr sz="2800" spc="0" dirty="0">
                <a:latin typeface="맑은 고딕"/>
                <a:cs typeface="맑은 고딕"/>
              </a:rPr>
              <a:t>객체의 이벤트 리스너 프로퍼티에 이벤트 리스너 코드</a:t>
            </a:r>
            <a:r>
              <a:rPr sz="2800" spc="-22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작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2163953"/>
            <a:ext cx="514984" cy="8769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spc="5" dirty="0">
                <a:latin typeface="맑은 고딕"/>
                <a:cs typeface="맑은 고딕"/>
              </a:rPr>
              <a:t>성</a:t>
            </a:r>
            <a:endParaRPr sz="2800">
              <a:latin typeface="맑은 고딕"/>
              <a:cs typeface="맑은 고딕"/>
            </a:endParaRPr>
          </a:p>
          <a:p>
            <a:pPr marL="104139">
              <a:lnSpc>
                <a:spcPct val="100000"/>
              </a:lnSpc>
              <a:spcBef>
                <a:spcPts val="210"/>
              </a:spcBef>
            </a:pPr>
            <a:r>
              <a:rPr sz="2400" spc="-5" dirty="0">
                <a:latin typeface="맑은 고딕"/>
                <a:cs typeface="맑은 고딕"/>
              </a:rPr>
              <a:t>예</a:t>
            </a:r>
            <a:r>
              <a:rPr sz="2400" dirty="0">
                <a:latin typeface="맑은 고딕"/>
                <a:cs typeface="맑은 고딕"/>
              </a:rPr>
              <a:t>)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2383" y="2276855"/>
            <a:ext cx="6623684" cy="3079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254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맑은 고딕"/>
                <a:cs typeface="맑은 고딕"/>
              </a:rPr>
              <a:t>&lt;p </a:t>
            </a:r>
            <a:r>
              <a:rPr sz="1400" spc="-10" dirty="0">
                <a:latin typeface="맑은 고딕"/>
                <a:cs typeface="맑은 고딕"/>
              </a:rPr>
              <a:t>id=“p”&gt;마우스 올리면 orchid 색으로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변경&lt;/p&gt;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2383" y="2779776"/>
            <a:ext cx="6623684" cy="74104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latin typeface="맑은 고딕"/>
                <a:cs typeface="맑은 고딕"/>
              </a:rPr>
              <a:t>function </a:t>
            </a:r>
            <a:r>
              <a:rPr sz="1400" spc="-5" dirty="0">
                <a:latin typeface="맑은 고딕"/>
                <a:cs typeface="맑은 고딕"/>
              </a:rPr>
              <a:t>over() { // </a:t>
            </a:r>
            <a:r>
              <a:rPr sz="1400" spc="-10" dirty="0">
                <a:latin typeface="맑은 고딕"/>
                <a:cs typeface="맑은 고딕"/>
              </a:rPr>
              <a:t>onmouseover 리스너로 사용할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3715511"/>
            <a:ext cx="6608445" cy="524510"/>
          </a:xfrm>
          <a:custGeom>
            <a:avLst/>
            <a:gdLst/>
            <a:ahLst/>
            <a:cxnLst/>
            <a:rect l="l" t="t" r="r" b="b"/>
            <a:pathLst>
              <a:path w="6608445" h="524510">
                <a:moveTo>
                  <a:pt x="0" y="524256"/>
                </a:moveTo>
                <a:lnTo>
                  <a:pt x="6608064" y="524256"/>
                </a:lnTo>
                <a:lnTo>
                  <a:pt x="6608064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72865" y="3747642"/>
            <a:ext cx="5768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p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document.getElementById("p");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2322830" algn="l"/>
              </a:tabLst>
            </a:pPr>
            <a:r>
              <a:rPr sz="1400" b="1" spc="-10" dirty="0">
                <a:latin typeface="맑은 고딕"/>
                <a:cs typeface="맑은 고딕"/>
              </a:rPr>
              <a:t>p.onmouseover</a:t>
            </a:r>
            <a:r>
              <a:rPr sz="1400" b="1" spc="5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=</a:t>
            </a:r>
            <a:r>
              <a:rPr sz="1400" b="1" spc="1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over;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onmouseover 리스너로 </a:t>
            </a:r>
            <a:r>
              <a:rPr sz="1400" spc="-5" dirty="0">
                <a:latin typeface="맑은 고딕"/>
                <a:cs typeface="맑은 고딕"/>
              </a:rPr>
              <a:t>over() </a:t>
            </a:r>
            <a:r>
              <a:rPr sz="1400" spc="-10" dirty="0">
                <a:latin typeface="맑은 고딕"/>
                <a:cs typeface="맑은 고딕"/>
              </a:rPr>
              <a:t>함수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118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087623" y="4364735"/>
            <a:ext cx="6608445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latin typeface="맑은 고딕"/>
                <a:cs typeface="맑은 고딕"/>
              </a:rPr>
              <a:t>p.onmouseover = </a:t>
            </a:r>
            <a:r>
              <a:rPr sz="1400" strike="sngStrike" spc="-5" dirty="0">
                <a:latin typeface="맑은 고딕"/>
                <a:cs typeface="맑은 고딕"/>
              </a:rPr>
              <a:t>over()</a:t>
            </a:r>
            <a:r>
              <a:rPr sz="1400" strike="noStrike" spc="-5" dirty="0">
                <a:latin typeface="맑은 고딕"/>
                <a:cs typeface="맑은 고딕"/>
              </a:rPr>
              <a:t>; // </a:t>
            </a:r>
            <a:r>
              <a:rPr sz="1400" strike="noStrike" spc="-10" dirty="0">
                <a:latin typeface="맑은 고딕"/>
                <a:cs typeface="맑은 고딕"/>
              </a:rPr>
              <a:t>잘못된</a:t>
            </a:r>
            <a:r>
              <a:rPr sz="1400" strike="noStrike" spc="55" dirty="0">
                <a:latin typeface="맑은 고딕"/>
                <a:cs typeface="맑은 고딕"/>
              </a:rPr>
              <a:t> </a:t>
            </a:r>
            <a:r>
              <a:rPr sz="1400" strike="noStrike" spc="-10" dirty="0">
                <a:latin typeface="맑은 고딕"/>
                <a:cs typeface="맑은 고딕"/>
              </a:rPr>
              <a:t>코드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0543" y="3907535"/>
            <a:ext cx="2459736" cy="1956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1010221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9-2 </a:t>
            </a:r>
            <a:r>
              <a:rPr spc="-10" dirty="0"/>
              <a:t>DOM 객체의 이벤트 리스너</a:t>
            </a:r>
            <a:r>
              <a:rPr spc="80" dirty="0"/>
              <a:t> </a:t>
            </a:r>
            <a:r>
              <a:rPr spc="-10" dirty="0"/>
              <a:t>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939495"/>
            <a:ext cx="54495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맑은 고딕"/>
                <a:cs typeface="맑은 고딕"/>
              </a:rPr>
              <a:t>로퍼티에 리스너</a:t>
            </a:r>
            <a:r>
              <a:rPr sz="4400" spc="-5" dirty="0">
                <a:latin typeface="맑은 고딕"/>
                <a:cs typeface="맑은 고딕"/>
              </a:rPr>
              <a:t> </a:t>
            </a:r>
            <a:r>
              <a:rPr sz="4400" spc="-10" dirty="0">
                <a:latin typeface="맑은 고딕"/>
                <a:cs typeface="맑은 고딕"/>
              </a:rPr>
              <a:t>등록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123" y="1571244"/>
            <a:ext cx="5111750" cy="47091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&lt;title&gt;DOM </a:t>
            </a:r>
            <a:r>
              <a:rPr sz="1200" dirty="0">
                <a:latin typeface="맑은 고딕"/>
                <a:cs typeface="맑은 고딕"/>
              </a:rPr>
              <a:t>객체의 이벤트 리스너 프로퍼티에 함수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등록&lt;/title&gt;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</a:t>
            </a:r>
            <a:r>
              <a:rPr sz="1200" b="1" spc="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init() </a:t>
            </a:r>
            <a:r>
              <a:rPr sz="1200" b="1" dirty="0">
                <a:latin typeface="맑은 고딕"/>
                <a:cs typeface="맑은 고딕"/>
              </a:rPr>
              <a:t>{ </a:t>
            </a:r>
            <a:r>
              <a:rPr sz="1200" dirty="0">
                <a:latin typeface="맑은 고딕"/>
                <a:cs typeface="맑은 고딕"/>
              </a:rPr>
              <a:t>// 문서가 완전히 로드되었을 때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p =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document.getElementById("p");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p.onmouseover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= over;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over()를 onmouseover 리스너로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p.onmouseout </a:t>
            </a:r>
            <a:r>
              <a:rPr sz="1200" b="1" dirty="0">
                <a:solidFill>
                  <a:srgbClr val="C00000"/>
                </a:solidFill>
                <a:latin typeface="맑은 고딕"/>
                <a:cs typeface="맑은 고딕"/>
              </a:rPr>
              <a:t>= </a:t>
            </a: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out;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out()를 onmouseout </a:t>
            </a:r>
            <a:r>
              <a:rPr sz="1200" dirty="0">
                <a:latin typeface="맑은 고딕"/>
                <a:cs typeface="맑은 고딕"/>
              </a:rPr>
              <a:t>리스너로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over()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out()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p.style.backgroundColor="white";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&lt;h3&gt;DOM 객체의 이벤트 리스너 프로퍼티에 함수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등록&lt;/h3&gt;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&lt;p </a:t>
            </a:r>
            <a:r>
              <a:rPr sz="1200" b="1" spc="-5" dirty="0">
                <a:latin typeface="맑은 고딕"/>
                <a:cs typeface="맑은 고딕"/>
              </a:rPr>
              <a:t>id="p"</a:t>
            </a:r>
            <a:r>
              <a:rPr sz="1200" spc="-5" dirty="0">
                <a:latin typeface="맑은 고딕"/>
                <a:cs typeface="맑은 고딕"/>
              </a:rPr>
              <a:t>&gt;마우스 올리면 orchid 색으로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4366" y="5669940"/>
            <a:ext cx="1900555" cy="492125"/>
          </a:xfrm>
          <a:custGeom>
            <a:avLst/>
            <a:gdLst/>
            <a:ahLst/>
            <a:cxnLst/>
            <a:rect l="l" t="t" r="r" b="b"/>
            <a:pathLst>
              <a:path w="1900554" h="492125">
                <a:moveTo>
                  <a:pt x="0" y="0"/>
                </a:moveTo>
                <a:lnTo>
                  <a:pt x="370077" y="233781"/>
                </a:lnTo>
                <a:lnTo>
                  <a:pt x="370077" y="417931"/>
                </a:lnTo>
                <a:lnTo>
                  <a:pt x="375872" y="446602"/>
                </a:lnTo>
                <a:lnTo>
                  <a:pt x="391668" y="470015"/>
                </a:lnTo>
                <a:lnTo>
                  <a:pt x="415083" y="485802"/>
                </a:lnTo>
                <a:lnTo>
                  <a:pt x="443737" y="491591"/>
                </a:lnTo>
                <a:lnTo>
                  <a:pt x="1826513" y="491591"/>
                </a:lnTo>
                <a:lnTo>
                  <a:pt x="1855168" y="485802"/>
                </a:lnTo>
                <a:lnTo>
                  <a:pt x="1878584" y="470015"/>
                </a:lnTo>
                <a:lnTo>
                  <a:pt x="1894379" y="446602"/>
                </a:lnTo>
                <a:lnTo>
                  <a:pt x="1900174" y="417931"/>
                </a:lnTo>
                <a:lnTo>
                  <a:pt x="1900174" y="123291"/>
                </a:lnTo>
                <a:lnTo>
                  <a:pt x="370077" y="123291"/>
                </a:lnTo>
                <a:lnTo>
                  <a:pt x="0" y="0"/>
                </a:lnTo>
                <a:close/>
              </a:path>
              <a:path w="1900554" h="492125">
                <a:moveTo>
                  <a:pt x="1826513" y="49631"/>
                </a:moveTo>
                <a:lnTo>
                  <a:pt x="443737" y="49631"/>
                </a:lnTo>
                <a:lnTo>
                  <a:pt x="415083" y="55420"/>
                </a:lnTo>
                <a:lnTo>
                  <a:pt x="391667" y="71207"/>
                </a:lnTo>
                <a:lnTo>
                  <a:pt x="375872" y="94621"/>
                </a:lnTo>
                <a:lnTo>
                  <a:pt x="370077" y="123291"/>
                </a:lnTo>
                <a:lnTo>
                  <a:pt x="1900174" y="123291"/>
                </a:lnTo>
                <a:lnTo>
                  <a:pt x="1894379" y="94621"/>
                </a:lnTo>
                <a:lnTo>
                  <a:pt x="1878583" y="71207"/>
                </a:lnTo>
                <a:lnTo>
                  <a:pt x="1855168" y="55420"/>
                </a:lnTo>
                <a:lnTo>
                  <a:pt x="1826513" y="49631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54366" y="5669940"/>
            <a:ext cx="1900555" cy="492125"/>
          </a:xfrm>
          <a:custGeom>
            <a:avLst/>
            <a:gdLst/>
            <a:ahLst/>
            <a:cxnLst/>
            <a:rect l="l" t="t" r="r" b="b"/>
            <a:pathLst>
              <a:path w="1900554" h="492125">
                <a:moveTo>
                  <a:pt x="370077" y="123291"/>
                </a:moveTo>
                <a:lnTo>
                  <a:pt x="375872" y="94621"/>
                </a:lnTo>
                <a:lnTo>
                  <a:pt x="391667" y="71207"/>
                </a:lnTo>
                <a:lnTo>
                  <a:pt x="415083" y="55420"/>
                </a:lnTo>
                <a:lnTo>
                  <a:pt x="443737" y="49631"/>
                </a:lnTo>
                <a:lnTo>
                  <a:pt x="625093" y="49631"/>
                </a:lnTo>
                <a:lnTo>
                  <a:pt x="1007617" y="49631"/>
                </a:lnTo>
                <a:lnTo>
                  <a:pt x="1826513" y="49631"/>
                </a:lnTo>
                <a:lnTo>
                  <a:pt x="1855168" y="55420"/>
                </a:lnTo>
                <a:lnTo>
                  <a:pt x="1878583" y="71207"/>
                </a:lnTo>
                <a:lnTo>
                  <a:pt x="1894379" y="94621"/>
                </a:lnTo>
                <a:lnTo>
                  <a:pt x="1900174" y="123291"/>
                </a:lnTo>
                <a:lnTo>
                  <a:pt x="1900174" y="233781"/>
                </a:lnTo>
                <a:lnTo>
                  <a:pt x="1900174" y="417931"/>
                </a:lnTo>
                <a:lnTo>
                  <a:pt x="1894379" y="446602"/>
                </a:lnTo>
                <a:lnTo>
                  <a:pt x="1878584" y="470015"/>
                </a:lnTo>
                <a:lnTo>
                  <a:pt x="1855168" y="485802"/>
                </a:lnTo>
                <a:lnTo>
                  <a:pt x="1826513" y="491591"/>
                </a:lnTo>
                <a:lnTo>
                  <a:pt x="1007617" y="491591"/>
                </a:lnTo>
                <a:lnTo>
                  <a:pt x="625093" y="491591"/>
                </a:lnTo>
                <a:lnTo>
                  <a:pt x="443737" y="491591"/>
                </a:lnTo>
                <a:lnTo>
                  <a:pt x="415083" y="485802"/>
                </a:lnTo>
                <a:lnTo>
                  <a:pt x="391668" y="470015"/>
                </a:lnTo>
                <a:lnTo>
                  <a:pt x="375872" y="446602"/>
                </a:lnTo>
                <a:lnTo>
                  <a:pt x="370077" y="417931"/>
                </a:lnTo>
                <a:lnTo>
                  <a:pt x="370077" y="233781"/>
                </a:lnTo>
                <a:lnTo>
                  <a:pt x="0" y="0"/>
                </a:lnTo>
                <a:lnTo>
                  <a:pt x="370077" y="12329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26679" y="5770879"/>
            <a:ext cx="1260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이곳에 마우스를</a:t>
            </a:r>
            <a:r>
              <a:rPr sz="1000" spc="-1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올리  면 배경색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91400" y="1700783"/>
            <a:ext cx="2462783" cy="1956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119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4135" y="106806"/>
            <a:ext cx="362013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자바스크립트로 </a:t>
            </a: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콘텐츠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25472" y="1701164"/>
            <a:ext cx="6452235" cy="3106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자바스크립트로 HTML 콘텐츠를웹 페이지에 직접</a:t>
            </a:r>
            <a:r>
              <a:rPr sz="2000" spc="114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삽입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바로 브라우저 윈도우에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맑은 고딕"/>
                <a:cs typeface="맑은 고딕"/>
              </a:rPr>
              <a:t>document.write()</a:t>
            </a:r>
            <a:endParaRPr sz="1800">
              <a:latin typeface="맑은 고딕"/>
              <a:cs typeface="맑은 고딕"/>
            </a:endParaRPr>
          </a:p>
          <a:p>
            <a:pPr marL="698500">
              <a:lnSpc>
                <a:spcPct val="100000"/>
              </a:lnSpc>
              <a:spcBef>
                <a:spcPts val="320"/>
              </a:spcBef>
            </a:pPr>
            <a:r>
              <a:rPr sz="1600" spc="0" dirty="0">
                <a:latin typeface="맑은 고딕"/>
                <a:cs typeface="맑은 고딕"/>
              </a:rPr>
              <a:t>예)</a:t>
            </a:r>
            <a:r>
              <a:rPr sz="1600" spc="-25" dirty="0">
                <a:latin typeface="맑은 고딕"/>
                <a:cs typeface="맑은 고딕"/>
              </a:rPr>
              <a:t> </a:t>
            </a:r>
            <a:r>
              <a:rPr sz="1600" spc="-5" dirty="0">
                <a:latin typeface="맑은 고딕"/>
                <a:cs typeface="맑은 고딕"/>
              </a:rPr>
              <a:t>document.write("&lt;h3&gt;Welcome!&lt;/h3&gt;");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맑은 고딕"/>
                <a:cs typeface="맑은 고딕"/>
              </a:rPr>
              <a:t>document.writeln()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10" dirty="0">
                <a:latin typeface="맑은 고딕"/>
                <a:cs typeface="맑은 고딕"/>
              </a:rPr>
              <a:t>writeln()은 </a:t>
            </a:r>
            <a:r>
              <a:rPr sz="1600" spc="0" dirty="0">
                <a:latin typeface="맑은 고딕"/>
                <a:cs typeface="맑은 고딕"/>
              </a:rPr>
              <a:t>텍스트에 </a:t>
            </a:r>
            <a:r>
              <a:rPr sz="1600" dirty="0">
                <a:latin typeface="맑은 고딕"/>
                <a:cs typeface="맑은 고딕"/>
              </a:rPr>
              <a:t>‘\n＇을 </a:t>
            </a:r>
            <a:r>
              <a:rPr sz="1600" spc="0" dirty="0">
                <a:latin typeface="맑은 고딕"/>
                <a:cs typeface="맑은 고딕"/>
              </a:rPr>
              <a:t>덧붙여</a:t>
            </a:r>
            <a:r>
              <a:rPr sz="1600" spc="-4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15" dirty="0">
                <a:latin typeface="맑은 고딕"/>
                <a:cs typeface="맑은 고딕"/>
              </a:rPr>
              <a:t>'\n'을 </a:t>
            </a:r>
            <a:r>
              <a:rPr sz="1600" spc="0" dirty="0">
                <a:latin typeface="맑은 고딕"/>
                <a:cs typeface="맑은 고딕"/>
              </a:rPr>
              <a:t>덧붙이는 것은 고작해야 빈칸 하나</a:t>
            </a:r>
            <a:r>
              <a:rPr sz="1600" spc="-16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다음 줄로 넘어가는 것은</a:t>
            </a:r>
            <a:r>
              <a:rPr sz="1600" spc="-12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아님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" dirty="0"/>
              <a:t>DOM 객체의 </a:t>
            </a:r>
            <a:r>
              <a:rPr spc="-15" dirty="0"/>
              <a:t>addEventListener() </a:t>
            </a:r>
            <a:r>
              <a:rPr spc="-10" dirty="0"/>
              <a:t>메소드  </a:t>
            </a:r>
            <a:r>
              <a:rPr spc="-15" dirty="0"/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14116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ad</a:t>
            </a:r>
            <a:r>
              <a:rPr sz="2800" spc="-20" dirty="0">
                <a:latin typeface="맑은 고딕"/>
                <a:cs typeface="맑은 고딕"/>
              </a:rPr>
              <a:t>d</a:t>
            </a:r>
            <a:r>
              <a:rPr sz="2800" spc="-15" dirty="0">
                <a:latin typeface="맑은 고딕"/>
                <a:cs typeface="맑은 고딕"/>
              </a:rPr>
              <a:t>E</a:t>
            </a:r>
            <a:r>
              <a:rPr sz="2800" spc="-25" dirty="0">
                <a:latin typeface="맑은 고딕"/>
                <a:cs typeface="맑은 고딕"/>
              </a:rPr>
              <a:t>v</a:t>
            </a:r>
            <a:r>
              <a:rPr sz="2800" dirty="0">
                <a:latin typeface="맑은 고딕"/>
                <a:cs typeface="맑은 고딕"/>
              </a:rPr>
              <a:t>e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499" y="1792075"/>
            <a:ext cx="2986405" cy="4743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2800" dirty="0">
                <a:latin typeface="맑은 고딕"/>
                <a:cs typeface="맑은 고딕"/>
              </a:rPr>
              <a:t>ntListener()</a:t>
            </a:r>
            <a:r>
              <a:rPr sz="2800" spc="-114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메소드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274" y="5342026"/>
            <a:ext cx="3562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9232" y="4940808"/>
            <a:ext cx="6696709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p.addEventListener("mouseover", over);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onmouseover 리스너로 over()</a:t>
            </a:r>
            <a:r>
              <a:rPr sz="1400" spc="-1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5144" y="1938527"/>
            <a:ext cx="7836408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120</a:t>
            </a:fld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2023" y="4078223"/>
            <a:ext cx="2478024" cy="202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3820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9–3 </a:t>
            </a:r>
            <a:r>
              <a:rPr spc="-15" dirty="0"/>
              <a:t>addEventListener()</a:t>
            </a:r>
            <a:r>
              <a:rPr spc="80" dirty="0"/>
              <a:t> </a:t>
            </a:r>
            <a:r>
              <a:rPr spc="-15" dirty="0"/>
              <a:t>사용</a:t>
            </a:r>
          </a:p>
        </p:txBody>
      </p:sp>
      <p:sp>
        <p:nvSpPr>
          <p:cNvPr id="4" name="object 4"/>
          <p:cNvSpPr/>
          <p:nvPr/>
        </p:nvSpPr>
        <p:spPr>
          <a:xfrm>
            <a:off x="1848611" y="1452372"/>
            <a:ext cx="5702935" cy="4709160"/>
          </a:xfrm>
          <a:custGeom>
            <a:avLst/>
            <a:gdLst/>
            <a:ahLst/>
            <a:cxnLst/>
            <a:rect l="l" t="t" r="r" b="b"/>
            <a:pathLst>
              <a:path w="5702934" h="4709160">
                <a:moveTo>
                  <a:pt x="0" y="4709159"/>
                </a:moveTo>
                <a:lnTo>
                  <a:pt x="5702808" y="4709159"/>
                </a:lnTo>
                <a:lnTo>
                  <a:pt x="5702808" y="0"/>
                </a:lnTo>
                <a:lnTo>
                  <a:pt x="0" y="0"/>
                </a:lnTo>
                <a:lnTo>
                  <a:pt x="0" y="470915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8611" y="1452372"/>
            <a:ext cx="5702935" cy="4709160"/>
          </a:xfrm>
          <a:custGeom>
            <a:avLst/>
            <a:gdLst/>
            <a:ahLst/>
            <a:cxnLst/>
            <a:rect l="l" t="t" r="r" b="b"/>
            <a:pathLst>
              <a:path w="5702934" h="4709160">
                <a:moveTo>
                  <a:pt x="0" y="4709159"/>
                </a:moveTo>
                <a:lnTo>
                  <a:pt x="5702808" y="4709159"/>
                </a:lnTo>
                <a:lnTo>
                  <a:pt x="5702808" y="0"/>
                </a:lnTo>
                <a:lnTo>
                  <a:pt x="0" y="0"/>
                </a:lnTo>
                <a:lnTo>
                  <a:pt x="0" y="4709159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6717" y="1480515"/>
            <a:ext cx="4641850" cy="386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&lt;title&gt;addEventListener()를 </a:t>
            </a:r>
            <a:r>
              <a:rPr sz="1200" dirty="0">
                <a:latin typeface="맑은 고딕"/>
                <a:cs typeface="맑은 고딕"/>
              </a:rPr>
              <a:t>이용한 리스너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등록&lt;/title&gt;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</a:t>
            </a:r>
            <a:r>
              <a:rPr sz="1200" b="1" spc="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init() </a:t>
            </a:r>
            <a:r>
              <a:rPr sz="1200" b="1" dirty="0">
                <a:latin typeface="맑은 고딕"/>
                <a:cs typeface="맑은 고딕"/>
              </a:rPr>
              <a:t>{ </a:t>
            </a:r>
            <a:r>
              <a:rPr sz="1200" dirty="0">
                <a:latin typeface="맑은 고딕"/>
                <a:cs typeface="맑은 고딕"/>
              </a:rPr>
              <a:t>// 문서가 완전히 로드되었을 때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p = </a:t>
            </a:r>
            <a:r>
              <a:rPr sz="1200" spc="-5" dirty="0">
                <a:latin typeface="맑은 고딕"/>
                <a:cs typeface="맑은 고딕"/>
              </a:rPr>
              <a:t>document.getElementById("p");  </a:t>
            </a: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p.addEventListener("mouseover", over); </a:t>
            </a:r>
            <a:r>
              <a:rPr sz="1200" dirty="0">
                <a:latin typeface="맑은 고딕"/>
                <a:cs typeface="맑은 고딕"/>
              </a:rPr>
              <a:t>// 이벤트 리스너 등록  </a:t>
            </a:r>
            <a:r>
              <a:rPr sz="1200" b="1" spc="-10" dirty="0">
                <a:solidFill>
                  <a:srgbClr val="C00000"/>
                </a:solidFill>
                <a:latin typeface="맑은 고딕"/>
                <a:cs typeface="맑은 고딕"/>
              </a:rPr>
              <a:t>p.addEventListener("mouseout", </a:t>
            </a:r>
            <a:r>
              <a:rPr sz="1200" b="1" spc="-5" dirty="0">
                <a:solidFill>
                  <a:srgbClr val="C00000"/>
                </a:solidFill>
                <a:latin typeface="맑은 고딕"/>
                <a:cs typeface="맑은 고딕"/>
              </a:rPr>
              <a:t>out); </a:t>
            </a:r>
            <a:r>
              <a:rPr sz="1200" dirty="0">
                <a:latin typeface="맑은 고딕"/>
                <a:cs typeface="맑은 고딕"/>
              </a:rPr>
              <a:t>// 이벤트 리스너</a:t>
            </a:r>
            <a:r>
              <a:rPr sz="1200" spc="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over()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out()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맑은 고딕"/>
                <a:cs typeface="맑은 고딕"/>
              </a:rPr>
              <a:t>p.style.backgroundColor="white";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&lt;h3&gt;addEventListener()를 </a:t>
            </a:r>
            <a:r>
              <a:rPr sz="1200" dirty="0">
                <a:latin typeface="맑은 고딕"/>
                <a:cs typeface="맑은 고딕"/>
              </a:rPr>
              <a:t>이용한 리스너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등록&lt;/h3&gt;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717" y="5323078"/>
            <a:ext cx="3566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&lt;p </a:t>
            </a:r>
            <a:r>
              <a:rPr sz="1200" b="1" spc="-5" dirty="0">
                <a:latin typeface="맑은 고딕"/>
                <a:cs typeface="맑은 고딕"/>
              </a:rPr>
              <a:t>id="p"</a:t>
            </a:r>
            <a:r>
              <a:rPr sz="1200" spc="-5" dirty="0">
                <a:latin typeface="맑은 고딕"/>
                <a:cs typeface="맑은 고딕"/>
              </a:rPr>
              <a:t>&gt;마우스 올리면 orchid 색으로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5158740"/>
            <a:ext cx="1968500" cy="561975"/>
          </a:xfrm>
          <a:custGeom>
            <a:avLst/>
            <a:gdLst/>
            <a:ahLst/>
            <a:cxnLst/>
            <a:rect l="l" t="t" r="r" b="b"/>
            <a:pathLst>
              <a:path w="1968500" h="561975">
                <a:moveTo>
                  <a:pt x="1687415" y="368300"/>
                </a:moveTo>
                <a:lnTo>
                  <a:pt x="1527047" y="368300"/>
                </a:lnTo>
                <a:lnTo>
                  <a:pt x="1968499" y="561962"/>
                </a:lnTo>
                <a:lnTo>
                  <a:pt x="1687415" y="368300"/>
                </a:lnTo>
                <a:close/>
              </a:path>
              <a:path w="1968500" h="561975">
                <a:moveTo>
                  <a:pt x="1453388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90"/>
                </a:lnTo>
                <a:lnTo>
                  <a:pt x="5794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54"/>
                </a:lnTo>
                <a:lnTo>
                  <a:pt x="21589" y="420370"/>
                </a:lnTo>
                <a:lnTo>
                  <a:pt x="45005" y="436165"/>
                </a:lnTo>
                <a:lnTo>
                  <a:pt x="73660" y="441960"/>
                </a:lnTo>
                <a:lnTo>
                  <a:pt x="1453388" y="441960"/>
                </a:lnTo>
                <a:lnTo>
                  <a:pt x="1482042" y="436165"/>
                </a:lnTo>
                <a:lnTo>
                  <a:pt x="1505458" y="420370"/>
                </a:lnTo>
                <a:lnTo>
                  <a:pt x="1521253" y="396954"/>
                </a:lnTo>
                <a:lnTo>
                  <a:pt x="1527047" y="368300"/>
                </a:lnTo>
                <a:lnTo>
                  <a:pt x="1687415" y="368300"/>
                </a:lnTo>
                <a:lnTo>
                  <a:pt x="1527047" y="257810"/>
                </a:lnTo>
                <a:lnTo>
                  <a:pt x="1527047" y="73660"/>
                </a:lnTo>
                <a:lnTo>
                  <a:pt x="1521253" y="45005"/>
                </a:lnTo>
                <a:lnTo>
                  <a:pt x="1505458" y="21590"/>
                </a:lnTo>
                <a:lnTo>
                  <a:pt x="1482042" y="5794"/>
                </a:lnTo>
                <a:lnTo>
                  <a:pt x="145338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5435" y="5158740"/>
            <a:ext cx="1968500" cy="561975"/>
          </a:xfrm>
          <a:custGeom>
            <a:avLst/>
            <a:gdLst/>
            <a:ahLst/>
            <a:cxnLst/>
            <a:rect l="l" t="t" r="r" b="b"/>
            <a:pathLst>
              <a:path w="1968500" h="561975">
                <a:moveTo>
                  <a:pt x="0" y="73660"/>
                </a:moveTo>
                <a:lnTo>
                  <a:pt x="5794" y="45005"/>
                </a:lnTo>
                <a:lnTo>
                  <a:pt x="21589" y="21590"/>
                </a:lnTo>
                <a:lnTo>
                  <a:pt x="45005" y="5794"/>
                </a:lnTo>
                <a:lnTo>
                  <a:pt x="73660" y="0"/>
                </a:lnTo>
                <a:lnTo>
                  <a:pt x="890778" y="0"/>
                </a:lnTo>
                <a:lnTo>
                  <a:pt x="1272539" y="0"/>
                </a:lnTo>
                <a:lnTo>
                  <a:pt x="1453388" y="0"/>
                </a:lnTo>
                <a:lnTo>
                  <a:pt x="1482042" y="5794"/>
                </a:lnTo>
                <a:lnTo>
                  <a:pt x="1505458" y="21590"/>
                </a:lnTo>
                <a:lnTo>
                  <a:pt x="1521253" y="45005"/>
                </a:lnTo>
                <a:lnTo>
                  <a:pt x="1527047" y="73660"/>
                </a:lnTo>
                <a:lnTo>
                  <a:pt x="1527047" y="257810"/>
                </a:lnTo>
                <a:lnTo>
                  <a:pt x="1968499" y="561962"/>
                </a:lnTo>
                <a:lnTo>
                  <a:pt x="1527047" y="368300"/>
                </a:lnTo>
                <a:lnTo>
                  <a:pt x="1521253" y="396954"/>
                </a:lnTo>
                <a:lnTo>
                  <a:pt x="1505458" y="420370"/>
                </a:lnTo>
                <a:lnTo>
                  <a:pt x="1482042" y="436165"/>
                </a:lnTo>
                <a:lnTo>
                  <a:pt x="1453388" y="441960"/>
                </a:lnTo>
                <a:lnTo>
                  <a:pt x="1272539" y="441960"/>
                </a:lnTo>
                <a:lnTo>
                  <a:pt x="890778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70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54622" y="5211317"/>
            <a:ext cx="1260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이곳에 마우스를</a:t>
            </a:r>
            <a:r>
              <a:rPr sz="1000" spc="-13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올리  면 배경색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12023" y="1627632"/>
            <a:ext cx="2474976" cy="2029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121</a:t>
            </a:fld>
            <a:endParaRPr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07783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익명 함수로 이벤트 리스너</a:t>
            </a:r>
            <a:r>
              <a:rPr spc="50" dirty="0"/>
              <a:t> </a:t>
            </a:r>
            <a:r>
              <a:rPr spc="-10" dirty="0"/>
              <a:t>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7976870" cy="8769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익명 </a:t>
            </a:r>
            <a:r>
              <a:rPr sz="2800" dirty="0">
                <a:latin typeface="맑은 고딕"/>
                <a:cs typeface="맑은 고딕"/>
              </a:rPr>
              <a:t>함수(anonymous</a:t>
            </a:r>
            <a:r>
              <a:rPr sz="2800" spc="-95" dirty="0">
                <a:latin typeface="맑은 고딕"/>
                <a:cs typeface="맑은 고딕"/>
              </a:rPr>
              <a:t> </a:t>
            </a:r>
            <a:r>
              <a:rPr sz="2800" spc="-5" dirty="0">
                <a:latin typeface="맑은 고딕"/>
                <a:cs typeface="맑은 고딕"/>
              </a:rPr>
              <a:t>function)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함수 이름 없이 필요한 곳에 함수의 코드를 바로</a:t>
            </a:r>
            <a:r>
              <a:rPr sz="2400" spc="-7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274" y="2667762"/>
            <a:ext cx="3562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10" dirty="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567554"/>
            <a:ext cx="8196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코드가 짧거나 한 곳에서만 사용하는 </a:t>
            </a:r>
            <a:r>
              <a:rPr sz="2400" spc="-5" dirty="0">
                <a:latin typeface="맑은 고딕"/>
                <a:cs typeface="맑은 고딕"/>
              </a:rPr>
              <a:t>경우, </a:t>
            </a:r>
            <a:r>
              <a:rPr sz="2400" dirty="0">
                <a:latin typeface="맑은 고딕"/>
                <a:cs typeface="맑은 고딕"/>
              </a:rPr>
              <a:t>익명 함수</a:t>
            </a:r>
            <a:r>
              <a:rPr sz="2400" spc="-6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편리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5976" y="2676144"/>
            <a:ext cx="734568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p.onmouseover = </a:t>
            </a:r>
            <a:r>
              <a:rPr sz="1400" b="1" spc="-10" dirty="0">
                <a:latin typeface="맑은 고딕"/>
                <a:cs typeface="맑은 고딕"/>
              </a:rPr>
              <a:t>function </a:t>
            </a:r>
            <a:r>
              <a:rPr sz="1400" b="1" spc="-5" dirty="0">
                <a:latin typeface="맑은 고딕"/>
                <a:cs typeface="맑은 고딕"/>
              </a:rPr>
              <a:t>() </a:t>
            </a:r>
            <a:r>
              <a:rPr sz="1400" spc="-5" dirty="0">
                <a:latin typeface="맑은 고딕"/>
                <a:cs typeface="맑은 고딕"/>
              </a:rPr>
              <a:t>{ </a:t>
            </a:r>
            <a:r>
              <a:rPr sz="1400" spc="-10" dirty="0">
                <a:latin typeface="맑은 고딕"/>
                <a:cs typeface="맑은 고딕"/>
              </a:rPr>
              <a:t>this.style.backgroundColor </a:t>
            </a:r>
            <a:r>
              <a:rPr sz="1400" spc="-5" dirty="0">
                <a:latin typeface="맑은 고딕"/>
                <a:cs typeface="맑은 고딕"/>
              </a:rPr>
              <a:t>= </a:t>
            </a:r>
            <a:r>
              <a:rPr sz="1400" spc="-10" dirty="0">
                <a:latin typeface="맑은 고딕"/>
                <a:cs typeface="맑은 고딕"/>
              </a:rPr>
              <a:t>"orchid"; </a:t>
            </a:r>
            <a:r>
              <a:rPr sz="1400" spc="-5" dirty="0">
                <a:latin typeface="맑은 고딕"/>
                <a:cs typeface="맑은 고딕"/>
              </a:rPr>
              <a:t>}; // </a:t>
            </a:r>
            <a:r>
              <a:rPr sz="1400" spc="-10" dirty="0">
                <a:latin typeface="맑은 고딕"/>
                <a:cs typeface="맑은 고딕"/>
              </a:rPr>
              <a:t>익명</a:t>
            </a:r>
            <a:r>
              <a:rPr sz="1400" spc="33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5976" y="3048000"/>
            <a:ext cx="7345680" cy="74104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latin typeface="맑은 고딕"/>
                <a:cs typeface="맑은 고딕"/>
              </a:rPr>
              <a:t>p.addEventListener("</a:t>
            </a:r>
            <a:r>
              <a:rPr sz="1400" b="1" spc="-10" dirty="0">
                <a:latin typeface="맑은 고딕"/>
                <a:cs typeface="맑은 고딕"/>
              </a:rPr>
              <a:t>mouseover</a:t>
            </a:r>
            <a:r>
              <a:rPr sz="1400" spc="-10" dirty="0">
                <a:latin typeface="맑은 고딕"/>
                <a:cs typeface="맑은 고딕"/>
              </a:rPr>
              <a:t>",</a:t>
            </a:r>
            <a:endParaRPr sz="1400">
              <a:latin typeface="맑은 고딕"/>
              <a:cs typeface="맑은 고딕"/>
            </a:endParaRPr>
          </a:p>
          <a:p>
            <a:pPr marL="631190">
              <a:lnSpc>
                <a:spcPct val="100000"/>
              </a:lnSpc>
              <a:spcBef>
                <a:spcPts val="5"/>
              </a:spcBef>
            </a:pPr>
            <a:r>
              <a:rPr sz="1400" b="1" spc="-15" dirty="0">
                <a:latin typeface="맑은 고딕"/>
                <a:cs typeface="맑은 고딕"/>
              </a:rPr>
              <a:t>function </a:t>
            </a:r>
            <a:r>
              <a:rPr sz="1400" b="1" spc="-5" dirty="0">
                <a:latin typeface="맑은 고딕"/>
                <a:cs typeface="맑은 고딕"/>
              </a:rPr>
              <a:t>() </a:t>
            </a:r>
            <a:r>
              <a:rPr sz="1400" spc="-5" dirty="0">
                <a:latin typeface="맑은 고딕"/>
                <a:cs typeface="맑은 고딕"/>
              </a:rPr>
              <a:t>{ </a:t>
            </a:r>
            <a:r>
              <a:rPr sz="1400" spc="-10" dirty="0">
                <a:latin typeface="맑은 고딕"/>
                <a:cs typeface="맑은 고딕"/>
              </a:rPr>
              <a:t>this.style.backgroundColor = "orchid"; </a:t>
            </a:r>
            <a:r>
              <a:rPr sz="1400" spc="-5" dirty="0">
                <a:latin typeface="맑은 고딕"/>
                <a:cs typeface="맑은 고딕"/>
              </a:rPr>
              <a:t>} // </a:t>
            </a:r>
            <a:r>
              <a:rPr sz="1400" spc="-10" dirty="0">
                <a:latin typeface="맑은 고딕"/>
                <a:cs typeface="맑은 고딕"/>
              </a:rPr>
              <a:t>익명</a:t>
            </a:r>
            <a:r>
              <a:rPr sz="1400" spc="2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dirty="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98761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9-4 </a:t>
            </a:r>
            <a:r>
              <a:rPr spc="-10" dirty="0"/>
              <a:t>익명 함수로 이벤트 리스너</a:t>
            </a:r>
            <a:r>
              <a:rPr spc="85" dirty="0"/>
              <a:t> </a:t>
            </a:r>
            <a:r>
              <a:rPr spc="-10" dirty="0"/>
              <a:t>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939495"/>
            <a:ext cx="5835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맑은 고딕"/>
                <a:cs typeface="맑은 고딕"/>
              </a:rPr>
              <a:t>성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1764" y="1620011"/>
            <a:ext cx="5255260" cy="4340860"/>
          </a:xfrm>
          <a:custGeom>
            <a:avLst/>
            <a:gdLst/>
            <a:ahLst/>
            <a:cxnLst/>
            <a:rect l="l" t="t" r="r" b="b"/>
            <a:pathLst>
              <a:path w="5255259" h="4340860">
                <a:moveTo>
                  <a:pt x="0" y="4340352"/>
                </a:moveTo>
                <a:lnTo>
                  <a:pt x="5254751" y="4340352"/>
                </a:lnTo>
                <a:lnTo>
                  <a:pt x="5254751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1764" y="1620011"/>
            <a:ext cx="5255260" cy="4340860"/>
          </a:xfrm>
          <a:custGeom>
            <a:avLst/>
            <a:gdLst/>
            <a:ahLst/>
            <a:cxnLst/>
            <a:rect l="l" t="t" r="r" b="b"/>
            <a:pathLst>
              <a:path w="5255259" h="4340860">
                <a:moveTo>
                  <a:pt x="0" y="4340352"/>
                </a:moveTo>
                <a:lnTo>
                  <a:pt x="5254751" y="4340352"/>
                </a:lnTo>
                <a:lnTo>
                  <a:pt x="5254751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726" y="1649984"/>
            <a:ext cx="4918710" cy="386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&lt;title&gt;익명 </a:t>
            </a:r>
            <a:r>
              <a:rPr sz="1200" dirty="0">
                <a:latin typeface="맑은 고딕"/>
                <a:cs typeface="맑은 고딕"/>
              </a:rPr>
              <a:t>함수로 이벤트 리스너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작성&lt;/title&gt;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var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192405" marR="1215390" indent="-1803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init() </a:t>
            </a:r>
            <a:r>
              <a:rPr sz="1200" b="1" dirty="0">
                <a:latin typeface="맑은 고딕"/>
                <a:cs typeface="맑은 고딕"/>
              </a:rPr>
              <a:t>{ </a:t>
            </a:r>
            <a:r>
              <a:rPr sz="1200" dirty="0">
                <a:latin typeface="맑은 고딕"/>
                <a:cs typeface="맑은 고딕"/>
              </a:rPr>
              <a:t>// 문서가 완전히 로드되었을 때 호출  p = </a:t>
            </a:r>
            <a:r>
              <a:rPr sz="1200" spc="-5" dirty="0">
                <a:latin typeface="맑은 고딕"/>
                <a:cs typeface="맑은 고딕"/>
              </a:rPr>
              <a:t>document.getElementById("p");  </a:t>
            </a:r>
            <a:r>
              <a:rPr sz="1200" dirty="0">
                <a:latin typeface="맑은 고딕"/>
                <a:cs typeface="맑은 고딕"/>
              </a:rPr>
              <a:t>p.onmouseover = </a:t>
            </a: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dirty="0">
                <a:latin typeface="맑은 고딕"/>
                <a:cs typeface="맑은 고딕"/>
              </a:rPr>
              <a:t>() { </a:t>
            </a:r>
            <a:r>
              <a:rPr sz="1200" dirty="0">
                <a:latin typeface="맑은 고딕"/>
                <a:cs typeface="맑은 고딕"/>
              </a:rPr>
              <a:t>// 익명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함수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this.style.backgroundColor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"orchid";</a:t>
            </a:r>
            <a:endParaRPr sz="1200">
              <a:latin typeface="맑은 고딕"/>
              <a:cs typeface="맑은 고딕"/>
            </a:endParaRPr>
          </a:p>
          <a:p>
            <a:pPr marR="4429760" algn="ctr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p.addEventListener("mouseout",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dirty="0">
                <a:latin typeface="맑은 고딕"/>
                <a:cs typeface="맑은 고딕"/>
              </a:rPr>
              <a:t>() { </a:t>
            </a:r>
            <a:r>
              <a:rPr sz="1200" b="1" spc="-10" dirty="0">
                <a:latin typeface="맑은 고딕"/>
                <a:cs typeface="맑은 고딕"/>
              </a:rPr>
              <a:t>this.style.backgroundColor="white"; </a:t>
            </a:r>
            <a:r>
              <a:rPr sz="1200" b="1" dirty="0">
                <a:latin typeface="맑은 고딕"/>
                <a:cs typeface="맑은 고딕"/>
              </a:rPr>
              <a:t>}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익명</a:t>
            </a:r>
            <a:r>
              <a:rPr sz="1200" spc="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함수</a:t>
            </a:r>
            <a:endParaRPr sz="1200">
              <a:latin typeface="맑은 고딕"/>
              <a:cs typeface="맑은 고딕"/>
            </a:endParaRPr>
          </a:p>
          <a:p>
            <a:pPr marR="444690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&lt;h3&gt;익명 함수로 이벤트 리스너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작성&lt;/h3&gt;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&lt;p </a:t>
            </a:r>
            <a:r>
              <a:rPr sz="1200" b="1" spc="-5" dirty="0">
                <a:latin typeface="맑은 고딕"/>
                <a:cs typeface="맑은 고딕"/>
              </a:rPr>
              <a:t>id="p"</a:t>
            </a:r>
            <a:r>
              <a:rPr sz="1200" spc="-5" dirty="0">
                <a:latin typeface="맑은 고딕"/>
                <a:cs typeface="맑은 고딕"/>
              </a:rPr>
              <a:t>&gt;마우스 </a:t>
            </a:r>
            <a:r>
              <a:rPr sz="1200" dirty="0">
                <a:latin typeface="맑은 고딕"/>
                <a:cs typeface="맑은 고딕"/>
              </a:rPr>
              <a:t>올리면 </a:t>
            </a:r>
            <a:r>
              <a:rPr sz="1200" spc="-10" dirty="0">
                <a:latin typeface="맑은 고딕"/>
                <a:cs typeface="맑은 고딕"/>
              </a:rPr>
              <a:t>orchid </a:t>
            </a:r>
            <a:r>
              <a:rPr sz="1200" dirty="0">
                <a:latin typeface="맑은 고딕"/>
                <a:cs typeface="맑은 고딕"/>
              </a:rPr>
              <a:t>색으로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8726" y="5492292"/>
            <a:ext cx="650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&lt;/bod</a:t>
            </a:r>
            <a:r>
              <a:rPr sz="1200" spc="0" dirty="0">
                <a:latin typeface="맑은 고딕"/>
                <a:cs typeface="맑은 고딕"/>
              </a:rPr>
              <a:t>y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1295" y="1700783"/>
            <a:ext cx="2749296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45680" y="3788664"/>
            <a:ext cx="2749296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4684" y="5555107"/>
            <a:ext cx="1899920" cy="518159"/>
          </a:xfrm>
          <a:custGeom>
            <a:avLst/>
            <a:gdLst/>
            <a:ahLst/>
            <a:cxnLst/>
            <a:rect l="l" t="t" r="r" b="b"/>
            <a:pathLst>
              <a:path w="1899920" h="518160">
                <a:moveTo>
                  <a:pt x="1453388" y="76073"/>
                </a:moveTo>
                <a:lnTo>
                  <a:pt x="73660" y="76073"/>
                </a:lnTo>
                <a:lnTo>
                  <a:pt x="45005" y="81862"/>
                </a:lnTo>
                <a:lnTo>
                  <a:pt x="21589" y="97648"/>
                </a:lnTo>
                <a:lnTo>
                  <a:pt x="5794" y="121062"/>
                </a:lnTo>
                <a:lnTo>
                  <a:pt x="0" y="149733"/>
                </a:lnTo>
                <a:lnTo>
                  <a:pt x="0" y="444373"/>
                </a:lnTo>
                <a:lnTo>
                  <a:pt x="5794" y="473043"/>
                </a:lnTo>
                <a:lnTo>
                  <a:pt x="21589" y="496457"/>
                </a:lnTo>
                <a:lnTo>
                  <a:pt x="45005" y="512243"/>
                </a:lnTo>
                <a:lnTo>
                  <a:pt x="73660" y="518033"/>
                </a:lnTo>
                <a:lnTo>
                  <a:pt x="1453388" y="518033"/>
                </a:lnTo>
                <a:lnTo>
                  <a:pt x="1482042" y="512243"/>
                </a:lnTo>
                <a:lnTo>
                  <a:pt x="1505458" y="496457"/>
                </a:lnTo>
                <a:lnTo>
                  <a:pt x="1521253" y="473043"/>
                </a:lnTo>
                <a:lnTo>
                  <a:pt x="1527047" y="444373"/>
                </a:lnTo>
                <a:lnTo>
                  <a:pt x="1527047" y="260223"/>
                </a:lnTo>
                <a:lnTo>
                  <a:pt x="1685260" y="149733"/>
                </a:lnTo>
                <a:lnTo>
                  <a:pt x="1527047" y="149733"/>
                </a:lnTo>
                <a:lnTo>
                  <a:pt x="1521253" y="121062"/>
                </a:lnTo>
                <a:lnTo>
                  <a:pt x="1505457" y="97648"/>
                </a:lnTo>
                <a:lnTo>
                  <a:pt x="1482042" y="81862"/>
                </a:lnTo>
                <a:lnTo>
                  <a:pt x="1453388" y="76073"/>
                </a:lnTo>
                <a:close/>
              </a:path>
              <a:path w="1899920" h="518160">
                <a:moveTo>
                  <a:pt x="1899665" y="0"/>
                </a:moveTo>
                <a:lnTo>
                  <a:pt x="1527047" y="149733"/>
                </a:lnTo>
                <a:lnTo>
                  <a:pt x="1685260" y="149733"/>
                </a:lnTo>
                <a:lnTo>
                  <a:pt x="1899665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4684" y="5555107"/>
            <a:ext cx="1899920" cy="518159"/>
          </a:xfrm>
          <a:custGeom>
            <a:avLst/>
            <a:gdLst/>
            <a:ahLst/>
            <a:cxnLst/>
            <a:rect l="l" t="t" r="r" b="b"/>
            <a:pathLst>
              <a:path w="1899920" h="518160">
                <a:moveTo>
                  <a:pt x="0" y="149733"/>
                </a:moveTo>
                <a:lnTo>
                  <a:pt x="5794" y="121062"/>
                </a:lnTo>
                <a:lnTo>
                  <a:pt x="21589" y="97648"/>
                </a:lnTo>
                <a:lnTo>
                  <a:pt x="45005" y="81862"/>
                </a:lnTo>
                <a:lnTo>
                  <a:pt x="73660" y="76073"/>
                </a:lnTo>
                <a:lnTo>
                  <a:pt x="890777" y="76073"/>
                </a:lnTo>
                <a:lnTo>
                  <a:pt x="1272539" y="76073"/>
                </a:lnTo>
                <a:lnTo>
                  <a:pt x="1453388" y="76073"/>
                </a:lnTo>
                <a:lnTo>
                  <a:pt x="1482042" y="81862"/>
                </a:lnTo>
                <a:lnTo>
                  <a:pt x="1505457" y="97648"/>
                </a:lnTo>
                <a:lnTo>
                  <a:pt x="1521253" y="121062"/>
                </a:lnTo>
                <a:lnTo>
                  <a:pt x="1527047" y="149733"/>
                </a:lnTo>
                <a:lnTo>
                  <a:pt x="1899665" y="0"/>
                </a:lnTo>
                <a:lnTo>
                  <a:pt x="1527047" y="260223"/>
                </a:lnTo>
                <a:lnTo>
                  <a:pt x="1527047" y="444373"/>
                </a:lnTo>
                <a:lnTo>
                  <a:pt x="1521253" y="473043"/>
                </a:lnTo>
                <a:lnTo>
                  <a:pt x="1505458" y="496457"/>
                </a:lnTo>
                <a:lnTo>
                  <a:pt x="1482042" y="512243"/>
                </a:lnTo>
                <a:lnTo>
                  <a:pt x="1453388" y="518033"/>
                </a:lnTo>
                <a:lnTo>
                  <a:pt x="1272539" y="518033"/>
                </a:lnTo>
                <a:lnTo>
                  <a:pt x="890777" y="518033"/>
                </a:lnTo>
                <a:lnTo>
                  <a:pt x="73660" y="518033"/>
                </a:lnTo>
                <a:lnTo>
                  <a:pt x="45005" y="512243"/>
                </a:lnTo>
                <a:lnTo>
                  <a:pt x="21589" y="496457"/>
                </a:lnTo>
                <a:lnTo>
                  <a:pt x="5794" y="473043"/>
                </a:lnTo>
                <a:lnTo>
                  <a:pt x="0" y="444373"/>
                </a:lnTo>
                <a:lnTo>
                  <a:pt x="0" y="260223"/>
                </a:lnTo>
                <a:lnTo>
                  <a:pt x="0" y="149733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34759" y="5683707"/>
            <a:ext cx="126047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이곳에 마우스를</a:t>
            </a:r>
            <a:r>
              <a:rPr sz="1000" spc="-1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올리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맑은 고딕"/>
                <a:cs typeface="맑은 고딕"/>
              </a:rPr>
              <a:t>면 배경색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123</a:t>
            </a:fld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3395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리스너 작성 방법 </a:t>
            </a:r>
            <a:r>
              <a:rPr spc="-5" dirty="0"/>
              <a:t>4 </a:t>
            </a:r>
            <a:r>
              <a:rPr spc="-10" dirty="0"/>
              <a:t>가지</a:t>
            </a:r>
            <a:r>
              <a:rPr spc="100" dirty="0"/>
              <a:t> </a:t>
            </a:r>
            <a:r>
              <a:rPr spc="-10" dirty="0"/>
              <a:t>비교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9644" y="2366772"/>
            <a:ext cx="5328285" cy="6705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sz="1200" dirty="0">
                <a:latin typeface="맑은 고딕"/>
                <a:cs typeface="맑은 고딕"/>
              </a:rPr>
              <a:t>&lt;p </a:t>
            </a:r>
            <a:r>
              <a:rPr sz="1200" spc="-5" dirty="0">
                <a:latin typeface="맑은 고딕"/>
                <a:cs typeface="맑은 고딕"/>
              </a:rPr>
              <a:t>id="p"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onmouseover="this.style.backgroundColor='orchid'"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마우스 올리면 orchid 색으로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644" y="3375659"/>
            <a:ext cx="5328285" cy="8629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latin typeface="맑은 고딕"/>
                <a:cs typeface="맑은 고딕"/>
              </a:rPr>
              <a:t>function over()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p.onmouseover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0" dirty="0">
                <a:latin typeface="맑은 고딕"/>
                <a:cs typeface="맑은 고딕"/>
              </a:rPr>
              <a:t> over;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9644" y="4509515"/>
            <a:ext cx="5328285" cy="43307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p.addEventListener("mouseover",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over);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9644" y="5231891"/>
            <a:ext cx="5328285" cy="2838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4"/>
              </a:spcBef>
            </a:pPr>
            <a:r>
              <a:rPr sz="1200" dirty="0">
                <a:latin typeface="맑은 고딕"/>
                <a:cs typeface="맑은 고딕"/>
              </a:rPr>
              <a:t>p.onmouseover = </a:t>
            </a:r>
            <a:r>
              <a:rPr sz="1200" spc="-5" dirty="0">
                <a:latin typeface="맑은 고딕"/>
                <a:cs typeface="맑은 고딕"/>
              </a:rPr>
              <a:t>function () </a:t>
            </a:r>
            <a:r>
              <a:rPr sz="1200" dirty="0">
                <a:latin typeface="맑은 고딕"/>
                <a:cs typeface="맑은 고딕"/>
              </a:rPr>
              <a:t>{ </a:t>
            </a:r>
            <a:r>
              <a:rPr sz="1200" spc="-5" dirty="0">
                <a:latin typeface="맑은 고딕"/>
                <a:cs typeface="맑은 고딕"/>
              </a:rPr>
              <a:t>this.style.backgroundColor="orchid";</a:t>
            </a:r>
            <a:r>
              <a:rPr sz="1200" spc="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8389" y="2396997"/>
            <a:ext cx="1019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(1) HTML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태그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389" y="3333750"/>
            <a:ext cx="1223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(2) </a:t>
            </a:r>
            <a:r>
              <a:rPr sz="1200" dirty="0">
                <a:latin typeface="맑은 고딕"/>
                <a:cs typeface="맑은 고딕"/>
              </a:rPr>
              <a:t>이벤트</a:t>
            </a:r>
            <a:r>
              <a:rPr sz="1200" spc="-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  프로퍼티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389" y="4468825"/>
            <a:ext cx="152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(3)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addEventListener()</a:t>
            </a:r>
            <a:endParaRPr sz="1200">
              <a:latin typeface="맑은 고딕"/>
              <a:cs typeface="맑은 고딕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메소드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8389" y="5189601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(4) </a:t>
            </a:r>
            <a:r>
              <a:rPr sz="1200" dirty="0">
                <a:latin typeface="맑은 고딕"/>
                <a:cs typeface="맑은 고딕"/>
              </a:rPr>
              <a:t>익명 함수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9644" y="5807964"/>
            <a:ext cx="5328285" cy="6648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latin typeface="맑은 고딕"/>
                <a:cs typeface="맑은 고딕"/>
              </a:rPr>
              <a:t>p.addEventListener("mouseover",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() </a:t>
            </a:r>
            <a:r>
              <a:rPr sz="1200" dirty="0">
                <a:latin typeface="맑은 고딕"/>
                <a:cs typeface="맑은 고딕"/>
              </a:rPr>
              <a:t>{ </a:t>
            </a:r>
            <a:r>
              <a:rPr sz="1200" spc="-5" dirty="0">
                <a:latin typeface="맑은 고딕"/>
                <a:cs typeface="맑은 고딕"/>
              </a:rPr>
              <a:t>this.style.backgroundColor="orchid";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8389" y="5837935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(5) </a:t>
            </a:r>
            <a:r>
              <a:rPr sz="1200" dirty="0">
                <a:latin typeface="맑은 고딕"/>
                <a:cs typeface="맑은 고딕"/>
              </a:rPr>
              <a:t>익명 함수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4591" y="1386839"/>
            <a:ext cx="5361940" cy="74104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3815" rIns="0" bIns="0" rtlCol="0">
            <a:spAutoFit/>
          </a:bodyPr>
          <a:lstStyle/>
          <a:p>
            <a:pPr marL="630555" marR="1971675" indent="-347980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latin typeface="맑은 고딕"/>
                <a:cs typeface="맑은 고딕"/>
              </a:rPr>
              <a:t>function over() </a:t>
            </a:r>
            <a:r>
              <a:rPr sz="1400" spc="-5" dirty="0">
                <a:latin typeface="맑은 고딕"/>
                <a:cs typeface="맑은 고딕"/>
              </a:rPr>
              <a:t>{  </a:t>
            </a:r>
            <a:r>
              <a:rPr sz="1400" spc="-10" dirty="0">
                <a:latin typeface="맑은 고딕"/>
                <a:cs typeface="맑은 고딕"/>
              </a:rPr>
              <a:t>p.style.backgroundColor="orchid";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</a:t>
            </a:r>
            <a:r>
              <a:rPr spc="-50" dirty="0"/>
              <a:t> </a:t>
            </a:r>
            <a:r>
              <a:rPr spc="-10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912860" cy="205676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이벤트 </a:t>
            </a:r>
            <a:r>
              <a:rPr sz="2800" dirty="0">
                <a:latin typeface="맑은 고딕"/>
                <a:cs typeface="맑은 고딕"/>
              </a:rPr>
              <a:t>객체(event</a:t>
            </a:r>
            <a:r>
              <a:rPr sz="2800" spc="-95" dirty="0">
                <a:latin typeface="맑은 고딕"/>
                <a:cs typeface="맑은 고딕"/>
              </a:rPr>
              <a:t> </a:t>
            </a:r>
            <a:r>
              <a:rPr sz="2800" spc="-5" dirty="0">
                <a:latin typeface="맑은 고딕"/>
                <a:cs typeface="맑은 고딕"/>
              </a:rPr>
              <a:t>object)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발생한 이벤트에 관련된 다양한 정보를 담은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예) mousedown </a:t>
            </a:r>
            <a:r>
              <a:rPr sz="2400" spc="-5" dirty="0">
                <a:latin typeface="맑은 고딕"/>
                <a:cs typeface="맑은 고딕"/>
              </a:rPr>
              <a:t>이벤트의 </a:t>
            </a:r>
            <a:r>
              <a:rPr sz="2400" dirty="0">
                <a:latin typeface="맑은 고딕"/>
                <a:cs typeface="맑은 고딕"/>
              </a:rPr>
              <a:t>경우, </a:t>
            </a:r>
            <a:r>
              <a:rPr sz="2400" spc="-5" dirty="0">
                <a:latin typeface="맑은 고딕"/>
                <a:cs typeface="맑은 고딕"/>
              </a:rPr>
              <a:t>마우스 좌표와 버튼 번호</a:t>
            </a:r>
            <a:r>
              <a:rPr sz="2400" spc="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등</a:t>
            </a:r>
            <a:endParaRPr sz="2400">
              <a:latin typeface="맑은 고딕"/>
              <a:cs typeface="맑은 고딕"/>
            </a:endParaRPr>
          </a:p>
          <a:p>
            <a:pPr marL="1240790">
              <a:lnSpc>
                <a:spcPct val="100000"/>
              </a:lnSpc>
              <a:spcBef>
                <a:spcPts val="215"/>
              </a:spcBef>
            </a:pPr>
            <a:r>
              <a:rPr sz="2400" spc="-15" dirty="0">
                <a:latin typeface="맑은 고딕"/>
                <a:cs typeface="맑은 고딕"/>
              </a:rPr>
              <a:t>keydown </a:t>
            </a:r>
            <a:r>
              <a:rPr sz="2400" dirty="0">
                <a:latin typeface="맑은 고딕"/>
                <a:cs typeface="맑은 고딕"/>
              </a:rPr>
              <a:t>이벤트의 경우, 키 코드 값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등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이벤트가 처리되고 나면 </a:t>
            </a:r>
            <a:r>
              <a:rPr sz="2400" spc="-5" dirty="0">
                <a:latin typeface="맑은 고딕"/>
                <a:cs typeface="맑은 고딕"/>
              </a:rPr>
              <a:t>이벤트 객체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소멸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0608" y="3721608"/>
            <a:ext cx="2746248" cy="1999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8696" y="5343144"/>
            <a:ext cx="210312" cy="307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25414" y="5803798"/>
            <a:ext cx="5543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10" dirty="0">
                <a:latin typeface="Wingdings"/>
                <a:cs typeface="Wingdings"/>
              </a:rPr>
              <a:t></a:t>
            </a:r>
            <a:endParaRPr sz="4400">
              <a:latin typeface="Wingdings"/>
              <a:cs typeface="Wingding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76900" y="5615940"/>
            <a:ext cx="88900" cy="487680"/>
          </a:xfrm>
          <a:custGeom>
            <a:avLst/>
            <a:gdLst/>
            <a:ahLst/>
            <a:cxnLst/>
            <a:rect l="l" t="t" r="r" b="b"/>
            <a:pathLst>
              <a:path w="88900" h="487679">
                <a:moveTo>
                  <a:pt x="88391" y="487680"/>
                </a:moveTo>
                <a:lnTo>
                  <a:pt x="74829" y="442144"/>
                </a:lnTo>
                <a:lnTo>
                  <a:pt x="61669" y="396347"/>
                </a:lnTo>
                <a:lnTo>
                  <a:pt x="49283" y="350026"/>
                </a:lnTo>
                <a:lnTo>
                  <a:pt x="38043" y="302918"/>
                </a:lnTo>
                <a:lnTo>
                  <a:pt x="28321" y="254762"/>
                </a:lnTo>
                <a:lnTo>
                  <a:pt x="20279" y="201131"/>
                </a:lnTo>
                <a:lnTo>
                  <a:pt x="13670" y="142200"/>
                </a:lnTo>
                <a:lnTo>
                  <a:pt x="8249" y="84608"/>
                </a:lnTo>
                <a:lnTo>
                  <a:pt x="3774" y="34995"/>
                </a:lnTo>
                <a:lnTo>
                  <a:pt x="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3176" y="3782567"/>
            <a:ext cx="1695450" cy="765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87183" y="3883152"/>
            <a:ext cx="1564385" cy="6103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56704" y="3816096"/>
            <a:ext cx="1576070" cy="646430"/>
          </a:xfrm>
          <a:prstGeom prst="rect">
            <a:avLst/>
          </a:prstGeom>
          <a:solidFill>
            <a:srgbClr val="FFFFFF"/>
          </a:solidFill>
          <a:ln w="12192">
            <a:solidFill>
              <a:srgbClr val="41709C"/>
            </a:solidFill>
          </a:ln>
        </p:spPr>
        <p:txBody>
          <a:bodyPr vert="horz" wrap="square" lIns="0" tIns="139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100"/>
              </a:spcBef>
            </a:pPr>
            <a:r>
              <a:rPr sz="1200" dirty="0">
                <a:latin typeface="맑은 고딕"/>
                <a:cs typeface="맑은 고딕"/>
              </a:rPr>
              <a:t>이벤트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marL="2540" algn="ctr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자바스크립트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코드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30496" y="4773167"/>
            <a:ext cx="1271270" cy="719455"/>
          </a:xfrm>
          <a:custGeom>
            <a:avLst/>
            <a:gdLst/>
            <a:ahLst/>
            <a:cxnLst/>
            <a:rect l="l" t="t" r="r" b="b"/>
            <a:pathLst>
              <a:path w="1271270" h="719454">
                <a:moveTo>
                  <a:pt x="635507" y="0"/>
                </a:moveTo>
                <a:lnTo>
                  <a:pt x="353440" y="120141"/>
                </a:lnTo>
                <a:lnTo>
                  <a:pt x="0" y="179831"/>
                </a:lnTo>
                <a:lnTo>
                  <a:pt x="71374" y="359663"/>
                </a:lnTo>
                <a:lnTo>
                  <a:pt x="0" y="539495"/>
                </a:lnTo>
                <a:lnTo>
                  <a:pt x="353440" y="599185"/>
                </a:lnTo>
                <a:lnTo>
                  <a:pt x="635507" y="719327"/>
                </a:lnTo>
                <a:lnTo>
                  <a:pt x="917575" y="599185"/>
                </a:lnTo>
                <a:lnTo>
                  <a:pt x="1271015" y="539495"/>
                </a:lnTo>
                <a:lnTo>
                  <a:pt x="1199641" y="359663"/>
                </a:lnTo>
                <a:lnTo>
                  <a:pt x="1271015" y="179831"/>
                </a:lnTo>
                <a:lnTo>
                  <a:pt x="917575" y="120141"/>
                </a:lnTo>
                <a:lnTo>
                  <a:pt x="63550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0496" y="4773167"/>
            <a:ext cx="1271270" cy="719455"/>
          </a:xfrm>
          <a:custGeom>
            <a:avLst/>
            <a:gdLst/>
            <a:ahLst/>
            <a:cxnLst/>
            <a:rect l="l" t="t" r="r" b="b"/>
            <a:pathLst>
              <a:path w="1271270" h="719454">
                <a:moveTo>
                  <a:pt x="0" y="179831"/>
                </a:moveTo>
                <a:lnTo>
                  <a:pt x="353440" y="120141"/>
                </a:lnTo>
                <a:lnTo>
                  <a:pt x="635507" y="0"/>
                </a:lnTo>
                <a:lnTo>
                  <a:pt x="917575" y="120141"/>
                </a:lnTo>
                <a:lnTo>
                  <a:pt x="1271015" y="179831"/>
                </a:lnTo>
                <a:lnTo>
                  <a:pt x="1199641" y="359663"/>
                </a:lnTo>
                <a:lnTo>
                  <a:pt x="1271015" y="539495"/>
                </a:lnTo>
                <a:lnTo>
                  <a:pt x="917575" y="599185"/>
                </a:lnTo>
                <a:lnTo>
                  <a:pt x="635507" y="719327"/>
                </a:lnTo>
                <a:lnTo>
                  <a:pt x="353440" y="599185"/>
                </a:lnTo>
                <a:lnTo>
                  <a:pt x="0" y="539495"/>
                </a:lnTo>
                <a:lnTo>
                  <a:pt x="71374" y="359663"/>
                </a:lnTo>
                <a:lnTo>
                  <a:pt x="0" y="179831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62271" y="4950714"/>
            <a:ext cx="80708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mousedown</a:t>
            </a:r>
            <a:endParaRPr sz="1100">
              <a:latin typeface="맑은 고딕"/>
              <a:cs typeface="맑은 고딕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이벤트발생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34328" y="4489703"/>
            <a:ext cx="2044064" cy="689610"/>
          </a:xfrm>
          <a:custGeom>
            <a:avLst/>
            <a:gdLst/>
            <a:ahLst/>
            <a:cxnLst/>
            <a:rect l="l" t="t" r="r" b="b"/>
            <a:pathLst>
              <a:path w="2044065" h="689610">
                <a:moveTo>
                  <a:pt x="254" y="661670"/>
                </a:moveTo>
                <a:lnTo>
                  <a:pt x="0" y="674370"/>
                </a:lnTo>
                <a:lnTo>
                  <a:pt x="74280" y="676402"/>
                </a:lnTo>
                <a:lnTo>
                  <a:pt x="374776" y="684276"/>
                </a:lnTo>
                <a:lnTo>
                  <a:pt x="736473" y="689102"/>
                </a:lnTo>
                <a:lnTo>
                  <a:pt x="851789" y="688721"/>
                </a:lnTo>
                <a:lnTo>
                  <a:pt x="963676" y="686943"/>
                </a:lnTo>
                <a:lnTo>
                  <a:pt x="1071626" y="683514"/>
                </a:lnTo>
                <a:lnTo>
                  <a:pt x="1175257" y="678561"/>
                </a:lnTo>
                <a:lnTo>
                  <a:pt x="1206283" y="676402"/>
                </a:lnTo>
                <a:lnTo>
                  <a:pt x="736473" y="676402"/>
                </a:lnTo>
                <a:lnTo>
                  <a:pt x="381487" y="671703"/>
                </a:lnTo>
                <a:lnTo>
                  <a:pt x="375031" y="671703"/>
                </a:lnTo>
                <a:lnTo>
                  <a:pt x="254" y="661670"/>
                </a:lnTo>
                <a:close/>
              </a:path>
              <a:path w="2044065" h="689610">
                <a:moveTo>
                  <a:pt x="736551" y="676401"/>
                </a:moveTo>
                <a:close/>
              </a:path>
              <a:path w="2044065" h="689610">
                <a:moveTo>
                  <a:pt x="1533398" y="624840"/>
                </a:moveTo>
                <a:lnTo>
                  <a:pt x="1493774" y="632079"/>
                </a:lnTo>
                <a:lnTo>
                  <a:pt x="1452626" y="638683"/>
                </a:lnTo>
                <a:lnTo>
                  <a:pt x="1409953" y="644652"/>
                </a:lnTo>
                <a:lnTo>
                  <a:pt x="1365757" y="649986"/>
                </a:lnTo>
                <a:lnTo>
                  <a:pt x="1365885" y="649986"/>
                </a:lnTo>
                <a:lnTo>
                  <a:pt x="1272667" y="659003"/>
                </a:lnTo>
                <a:lnTo>
                  <a:pt x="1272921" y="659003"/>
                </a:lnTo>
                <a:lnTo>
                  <a:pt x="1174369" y="665988"/>
                </a:lnTo>
                <a:lnTo>
                  <a:pt x="1071118" y="670941"/>
                </a:lnTo>
                <a:lnTo>
                  <a:pt x="963422" y="674243"/>
                </a:lnTo>
                <a:lnTo>
                  <a:pt x="851662" y="676021"/>
                </a:lnTo>
                <a:lnTo>
                  <a:pt x="736551" y="676401"/>
                </a:lnTo>
                <a:lnTo>
                  <a:pt x="1206287" y="676401"/>
                </a:lnTo>
                <a:lnTo>
                  <a:pt x="1273810" y="671703"/>
                </a:lnTo>
                <a:lnTo>
                  <a:pt x="1367154" y="662559"/>
                </a:lnTo>
                <a:lnTo>
                  <a:pt x="1411731" y="657225"/>
                </a:lnTo>
                <a:lnTo>
                  <a:pt x="1454530" y="651256"/>
                </a:lnTo>
                <a:lnTo>
                  <a:pt x="1495932" y="644652"/>
                </a:lnTo>
                <a:lnTo>
                  <a:pt x="1535684" y="637413"/>
                </a:lnTo>
                <a:lnTo>
                  <a:pt x="1573656" y="629412"/>
                </a:lnTo>
                <a:lnTo>
                  <a:pt x="1592081" y="624967"/>
                </a:lnTo>
                <a:lnTo>
                  <a:pt x="1533271" y="624967"/>
                </a:lnTo>
                <a:close/>
              </a:path>
              <a:path w="2044065" h="689610">
                <a:moveTo>
                  <a:pt x="375031" y="671576"/>
                </a:moveTo>
                <a:lnTo>
                  <a:pt x="381487" y="671703"/>
                </a:lnTo>
                <a:lnTo>
                  <a:pt x="375031" y="671576"/>
                </a:lnTo>
                <a:close/>
              </a:path>
              <a:path w="2044065" h="689610">
                <a:moveTo>
                  <a:pt x="1570990" y="616966"/>
                </a:moveTo>
                <a:lnTo>
                  <a:pt x="1533271" y="624967"/>
                </a:lnTo>
                <a:lnTo>
                  <a:pt x="1592081" y="624967"/>
                </a:lnTo>
                <a:lnTo>
                  <a:pt x="1609978" y="620649"/>
                </a:lnTo>
                <a:lnTo>
                  <a:pt x="1623180" y="617093"/>
                </a:lnTo>
                <a:lnTo>
                  <a:pt x="1570863" y="617093"/>
                </a:lnTo>
                <a:lnTo>
                  <a:pt x="1570990" y="616966"/>
                </a:lnTo>
                <a:close/>
              </a:path>
              <a:path w="2044065" h="689610">
                <a:moveTo>
                  <a:pt x="1606930" y="608330"/>
                </a:moveTo>
                <a:lnTo>
                  <a:pt x="1570863" y="617093"/>
                </a:lnTo>
                <a:lnTo>
                  <a:pt x="1623180" y="617093"/>
                </a:lnTo>
                <a:lnTo>
                  <a:pt x="1644396" y="611378"/>
                </a:lnTo>
                <a:lnTo>
                  <a:pt x="1653743" y="608457"/>
                </a:lnTo>
                <a:lnTo>
                  <a:pt x="1606803" y="608457"/>
                </a:lnTo>
                <a:lnTo>
                  <a:pt x="1606930" y="608330"/>
                </a:lnTo>
                <a:close/>
              </a:path>
              <a:path w="2044065" h="689610">
                <a:moveTo>
                  <a:pt x="1640967" y="599186"/>
                </a:moveTo>
                <a:lnTo>
                  <a:pt x="1606803" y="608457"/>
                </a:lnTo>
                <a:lnTo>
                  <a:pt x="1653743" y="608457"/>
                </a:lnTo>
                <a:lnTo>
                  <a:pt x="1676907" y="601218"/>
                </a:lnTo>
                <a:lnTo>
                  <a:pt x="1682246" y="599313"/>
                </a:lnTo>
                <a:lnTo>
                  <a:pt x="1640713" y="599313"/>
                </a:lnTo>
                <a:lnTo>
                  <a:pt x="1640967" y="599186"/>
                </a:lnTo>
                <a:close/>
              </a:path>
              <a:path w="2044065" h="689610">
                <a:moveTo>
                  <a:pt x="1672971" y="589153"/>
                </a:moveTo>
                <a:lnTo>
                  <a:pt x="1640713" y="599313"/>
                </a:lnTo>
                <a:lnTo>
                  <a:pt x="1682246" y="599313"/>
                </a:lnTo>
                <a:lnTo>
                  <a:pt x="1707515" y="590296"/>
                </a:lnTo>
                <a:lnTo>
                  <a:pt x="1710010" y="589280"/>
                </a:lnTo>
                <a:lnTo>
                  <a:pt x="1672717" y="589280"/>
                </a:lnTo>
                <a:lnTo>
                  <a:pt x="1672971" y="589153"/>
                </a:lnTo>
                <a:close/>
              </a:path>
              <a:path w="2044065" h="689610">
                <a:moveTo>
                  <a:pt x="1785032" y="554736"/>
                </a:moveTo>
                <a:lnTo>
                  <a:pt x="1757679" y="554736"/>
                </a:lnTo>
                <a:lnTo>
                  <a:pt x="1731010" y="567055"/>
                </a:lnTo>
                <a:lnTo>
                  <a:pt x="1702943" y="578485"/>
                </a:lnTo>
                <a:lnTo>
                  <a:pt x="1672717" y="589280"/>
                </a:lnTo>
                <a:lnTo>
                  <a:pt x="1710010" y="589280"/>
                </a:lnTo>
                <a:lnTo>
                  <a:pt x="1736217" y="578612"/>
                </a:lnTo>
                <a:lnTo>
                  <a:pt x="1763141" y="566293"/>
                </a:lnTo>
                <a:lnTo>
                  <a:pt x="1785032" y="554736"/>
                </a:lnTo>
                <a:close/>
              </a:path>
              <a:path w="2044065" h="689610">
                <a:moveTo>
                  <a:pt x="1703197" y="578358"/>
                </a:moveTo>
                <a:lnTo>
                  <a:pt x="1702842" y="578485"/>
                </a:lnTo>
                <a:lnTo>
                  <a:pt x="1703197" y="578358"/>
                </a:lnTo>
                <a:close/>
              </a:path>
              <a:path w="2044065" h="689610">
                <a:moveTo>
                  <a:pt x="1731264" y="566928"/>
                </a:moveTo>
                <a:lnTo>
                  <a:pt x="1730952" y="567055"/>
                </a:lnTo>
                <a:lnTo>
                  <a:pt x="1731264" y="566928"/>
                </a:lnTo>
                <a:close/>
              </a:path>
              <a:path w="2044065" h="689610">
                <a:moveTo>
                  <a:pt x="1782191" y="541909"/>
                </a:moveTo>
                <a:lnTo>
                  <a:pt x="1757584" y="554780"/>
                </a:lnTo>
                <a:lnTo>
                  <a:pt x="1785032" y="554736"/>
                </a:lnTo>
                <a:lnTo>
                  <a:pt x="1788160" y="553085"/>
                </a:lnTo>
                <a:lnTo>
                  <a:pt x="1806868" y="542163"/>
                </a:lnTo>
                <a:lnTo>
                  <a:pt x="1781937" y="542163"/>
                </a:lnTo>
                <a:lnTo>
                  <a:pt x="1782191" y="541909"/>
                </a:lnTo>
                <a:close/>
              </a:path>
              <a:path w="2044065" h="689610">
                <a:moveTo>
                  <a:pt x="1805051" y="528447"/>
                </a:moveTo>
                <a:lnTo>
                  <a:pt x="1781937" y="542163"/>
                </a:lnTo>
                <a:lnTo>
                  <a:pt x="1806868" y="542163"/>
                </a:lnTo>
                <a:lnTo>
                  <a:pt x="1811654" y="539369"/>
                </a:lnTo>
                <a:lnTo>
                  <a:pt x="1827656" y="528701"/>
                </a:lnTo>
                <a:lnTo>
                  <a:pt x="1804797" y="528701"/>
                </a:lnTo>
                <a:lnTo>
                  <a:pt x="1805051" y="528447"/>
                </a:lnTo>
                <a:close/>
              </a:path>
              <a:path w="2044065" h="689610">
                <a:moveTo>
                  <a:pt x="1881948" y="484505"/>
                </a:moveTo>
                <a:lnTo>
                  <a:pt x="1863725" y="484505"/>
                </a:lnTo>
                <a:lnTo>
                  <a:pt x="1845437" y="499872"/>
                </a:lnTo>
                <a:lnTo>
                  <a:pt x="1825878" y="514604"/>
                </a:lnTo>
                <a:lnTo>
                  <a:pt x="1804797" y="528701"/>
                </a:lnTo>
                <a:lnTo>
                  <a:pt x="1827656" y="528701"/>
                </a:lnTo>
                <a:lnTo>
                  <a:pt x="1833372" y="524891"/>
                </a:lnTo>
                <a:lnTo>
                  <a:pt x="1853438" y="509651"/>
                </a:lnTo>
                <a:lnTo>
                  <a:pt x="1871979" y="494030"/>
                </a:lnTo>
                <a:lnTo>
                  <a:pt x="1881948" y="484505"/>
                </a:lnTo>
                <a:close/>
              </a:path>
              <a:path w="2044065" h="689610">
                <a:moveTo>
                  <a:pt x="1826132" y="514350"/>
                </a:moveTo>
                <a:lnTo>
                  <a:pt x="1825755" y="514604"/>
                </a:lnTo>
                <a:lnTo>
                  <a:pt x="1826132" y="514350"/>
                </a:lnTo>
                <a:close/>
              </a:path>
              <a:path w="2044065" h="689610">
                <a:moveTo>
                  <a:pt x="1845691" y="499618"/>
                </a:moveTo>
                <a:lnTo>
                  <a:pt x="1845355" y="499872"/>
                </a:lnTo>
                <a:lnTo>
                  <a:pt x="1845691" y="499618"/>
                </a:lnTo>
                <a:close/>
              </a:path>
              <a:path w="2044065" h="689610">
                <a:moveTo>
                  <a:pt x="1897531" y="468630"/>
                </a:moveTo>
                <a:lnTo>
                  <a:pt x="1880235" y="468630"/>
                </a:lnTo>
                <a:lnTo>
                  <a:pt x="1863344" y="484759"/>
                </a:lnTo>
                <a:lnTo>
                  <a:pt x="1863725" y="484505"/>
                </a:lnTo>
                <a:lnTo>
                  <a:pt x="1881948" y="484505"/>
                </a:lnTo>
                <a:lnTo>
                  <a:pt x="1889125" y="477647"/>
                </a:lnTo>
                <a:lnTo>
                  <a:pt x="1897531" y="468630"/>
                </a:lnTo>
                <a:close/>
              </a:path>
              <a:path w="2044065" h="689610">
                <a:moveTo>
                  <a:pt x="1911778" y="452247"/>
                </a:moveTo>
                <a:lnTo>
                  <a:pt x="1895475" y="452247"/>
                </a:lnTo>
                <a:lnTo>
                  <a:pt x="1880077" y="468780"/>
                </a:lnTo>
                <a:lnTo>
                  <a:pt x="1880235" y="468630"/>
                </a:lnTo>
                <a:lnTo>
                  <a:pt x="1897531" y="468630"/>
                </a:lnTo>
                <a:lnTo>
                  <a:pt x="1904873" y="460756"/>
                </a:lnTo>
                <a:lnTo>
                  <a:pt x="1911778" y="452247"/>
                </a:lnTo>
                <a:close/>
              </a:path>
              <a:path w="2044065" h="689610">
                <a:moveTo>
                  <a:pt x="1924793" y="435356"/>
                </a:moveTo>
                <a:lnTo>
                  <a:pt x="1909191" y="435356"/>
                </a:lnTo>
                <a:lnTo>
                  <a:pt x="1895221" y="452501"/>
                </a:lnTo>
                <a:lnTo>
                  <a:pt x="1895475" y="452247"/>
                </a:lnTo>
                <a:lnTo>
                  <a:pt x="1911778" y="452247"/>
                </a:lnTo>
                <a:lnTo>
                  <a:pt x="1919097" y="443230"/>
                </a:lnTo>
                <a:lnTo>
                  <a:pt x="1924793" y="435356"/>
                </a:lnTo>
                <a:close/>
              </a:path>
              <a:path w="2044065" h="689610">
                <a:moveTo>
                  <a:pt x="1936662" y="418084"/>
                </a:moveTo>
                <a:lnTo>
                  <a:pt x="1921764" y="418084"/>
                </a:lnTo>
                <a:lnTo>
                  <a:pt x="1908937" y="435610"/>
                </a:lnTo>
                <a:lnTo>
                  <a:pt x="1909191" y="435356"/>
                </a:lnTo>
                <a:lnTo>
                  <a:pt x="1924793" y="435356"/>
                </a:lnTo>
                <a:lnTo>
                  <a:pt x="1932051" y="425323"/>
                </a:lnTo>
                <a:lnTo>
                  <a:pt x="1936662" y="418084"/>
                </a:lnTo>
                <a:close/>
              </a:path>
              <a:path w="2044065" h="689610">
                <a:moveTo>
                  <a:pt x="1947565" y="400177"/>
                </a:moveTo>
                <a:lnTo>
                  <a:pt x="1933067" y="400177"/>
                </a:lnTo>
                <a:lnTo>
                  <a:pt x="1921510" y="418338"/>
                </a:lnTo>
                <a:lnTo>
                  <a:pt x="1921764" y="418084"/>
                </a:lnTo>
                <a:lnTo>
                  <a:pt x="1936662" y="418084"/>
                </a:lnTo>
                <a:lnTo>
                  <a:pt x="1943862" y="406781"/>
                </a:lnTo>
                <a:lnTo>
                  <a:pt x="1947565" y="400177"/>
                </a:lnTo>
                <a:close/>
              </a:path>
              <a:path w="2044065" h="689610">
                <a:moveTo>
                  <a:pt x="1973816" y="344170"/>
                </a:moveTo>
                <a:lnTo>
                  <a:pt x="1960372" y="344170"/>
                </a:lnTo>
                <a:lnTo>
                  <a:pt x="1952117" y="363601"/>
                </a:lnTo>
                <a:lnTo>
                  <a:pt x="1943100" y="382270"/>
                </a:lnTo>
                <a:lnTo>
                  <a:pt x="1932813" y="400431"/>
                </a:lnTo>
                <a:lnTo>
                  <a:pt x="1933067" y="400177"/>
                </a:lnTo>
                <a:lnTo>
                  <a:pt x="1947565" y="400177"/>
                </a:lnTo>
                <a:lnTo>
                  <a:pt x="1954402" y="387985"/>
                </a:lnTo>
                <a:lnTo>
                  <a:pt x="1963801" y="368681"/>
                </a:lnTo>
                <a:lnTo>
                  <a:pt x="1972055" y="348996"/>
                </a:lnTo>
                <a:lnTo>
                  <a:pt x="1973816" y="344170"/>
                </a:lnTo>
                <a:close/>
              </a:path>
              <a:path w="2044065" h="689610">
                <a:moveTo>
                  <a:pt x="1943227" y="381889"/>
                </a:moveTo>
                <a:lnTo>
                  <a:pt x="1943013" y="382270"/>
                </a:lnTo>
                <a:lnTo>
                  <a:pt x="1943227" y="381889"/>
                </a:lnTo>
                <a:close/>
              </a:path>
              <a:path w="2044065" h="689610">
                <a:moveTo>
                  <a:pt x="1952244" y="363220"/>
                </a:moveTo>
                <a:lnTo>
                  <a:pt x="1952061" y="363601"/>
                </a:lnTo>
                <a:lnTo>
                  <a:pt x="1952244" y="363220"/>
                </a:lnTo>
                <a:close/>
              </a:path>
              <a:path w="2044065" h="689610">
                <a:moveTo>
                  <a:pt x="1980723" y="324612"/>
                </a:moveTo>
                <a:lnTo>
                  <a:pt x="1967484" y="324612"/>
                </a:lnTo>
                <a:lnTo>
                  <a:pt x="1960245" y="344424"/>
                </a:lnTo>
                <a:lnTo>
                  <a:pt x="1960372" y="344170"/>
                </a:lnTo>
                <a:lnTo>
                  <a:pt x="1973816" y="344170"/>
                </a:lnTo>
                <a:lnTo>
                  <a:pt x="1979422" y="328803"/>
                </a:lnTo>
                <a:lnTo>
                  <a:pt x="1980723" y="324612"/>
                </a:lnTo>
                <a:close/>
              </a:path>
              <a:path w="2044065" h="689610">
                <a:moveTo>
                  <a:pt x="1986766" y="304673"/>
                </a:moveTo>
                <a:lnTo>
                  <a:pt x="1973706" y="304673"/>
                </a:lnTo>
                <a:lnTo>
                  <a:pt x="1967356" y="324866"/>
                </a:lnTo>
                <a:lnTo>
                  <a:pt x="1967484" y="324612"/>
                </a:lnTo>
                <a:lnTo>
                  <a:pt x="1980723" y="324612"/>
                </a:lnTo>
                <a:lnTo>
                  <a:pt x="1985772" y="308356"/>
                </a:lnTo>
                <a:lnTo>
                  <a:pt x="1986766" y="304673"/>
                </a:lnTo>
                <a:close/>
              </a:path>
              <a:path w="2044065" h="689610">
                <a:moveTo>
                  <a:pt x="2003516" y="221869"/>
                </a:moveTo>
                <a:lnTo>
                  <a:pt x="1990725" y="221869"/>
                </a:lnTo>
                <a:lnTo>
                  <a:pt x="1987423" y="243332"/>
                </a:lnTo>
                <a:lnTo>
                  <a:pt x="1983613" y="264160"/>
                </a:lnTo>
                <a:lnTo>
                  <a:pt x="1979041" y="284734"/>
                </a:lnTo>
                <a:lnTo>
                  <a:pt x="1973579" y="304927"/>
                </a:lnTo>
                <a:lnTo>
                  <a:pt x="1973706" y="304673"/>
                </a:lnTo>
                <a:lnTo>
                  <a:pt x="1986766" y="304673"/>
                </a:lnTo>
                <a:lnTo>
                  <a:pt x="1991360" y="287655"/>
                </a:lnTo>
                <a:lnTo>
                  <a:pt x="1996059" y="266573"/>
                </a:lnTo>
                <a:lnTo>
                  <a:pt x="1999996" y="245237"/>
                </a:lnTo>
                <a:lnTo>
                  <a:pt x="2003298" y="223647"/>
                </a:lnTo>
                <a:lnTo>
                  <a:pt x="2003516" y="221869"/>
                </a:lnTo>
                <a:close/>
              </a:path>
              <a:path w="2044065" h="689610">
                <a:moveTo>
                  <a:pt x="1979041" y="284480"/>
                </a:moveTo>
                <a:lnTo>
                  <a:pt x="1978973" y="284734"/>
                </a:lnTo>
                <a:lnTo>
                  <a:pt x="1979041" y="284480"/>
                </a:lnTo>
                <a:close/>
              </a:path>
              <a:path w="2044065" h="689610">
                <a:moveTo>
                  <a:pt x="1983613" y="263906"/>
                </a:moveTo>
                <a:lnTo>
                  <a:pt x="1983557" y="264160"/>
                </a:lnTo>
                <a:lnTo>
                  <a:pt x="1983613" y="263906"/>
                </a:lnTo>
                <a:close/>
              </a:path>
              <a:path w="2044065" h="689610">
                <a:moveTo>
                  <a:pt x="1987423" y="243078"/>
                </a:moveTo>
                <a:lnTo>
                  <a:pt x="1987377" y="243332"/>
                </a:lnTo>
                <a:lnTo>
                  <a:pt x="1987423" y="243078"/>
                </a:lnTo>
                <a:close/>
              </a:path>
              <a:path w="2044065" h="689610">
                <a:moveTo>
                  <a:pt x="2011808" y="90297"/>
                </a:moveTo>
                <a:lnTo>
                  <a:pt x="1999234" y="90297"/>
                </a:lnTo>
                <a:lnTo>
                  <a:pt x="1997964" y="135128"/>
                </a:lnTo>
                <a:lnTo>
                  <a:pt x="1997925" y="135509"/>
                </a:lnTo>
                <a:lnTo>
                  <a:pt x="1995297" y="178943"/>
                </a:lnTo>
                <a:lnTo>
                  <a:pt x="1993265" y="200660"/>
                </a:lnTo>
                <a:lnTo>
                  <a:pt x="1990598" y="221996"/>
                </a:lnTo>
                <a:lnTo>
                  <a:pt x="2003516" y="221869"/>
                </a:lnTo>
                <a:lnTo>
                  <a:pt x="2005965" y="201930"/>
                </a:lnTo>
                <a:lnTo>
                  <a:pt x="2007997" y="179832"/>
                </a:lnTo>
                <a:lnTo>
                  <a:pt x="2010664" y="135509"/>
                </a:lnTo>
                <a:lnTo>
                  <a:pt x="2011808" y="90297"/>
                </a:lnTo>
                <a:close/>
              </a:path>
              <a:path w="2044065" h="689610">
                <a:moveTo>
                  <a:pt x="1993265" y="200533"/>
                </a:moveTo>
                <a:close/>
              </a:path>
              <a:path w="2044065" h="689610">
                <a:moveTo>
                  <a:pt x="1995297" y="178816"/>
                </a:moveTo>
                <a:lnTo>
                  <a:pt x="1995285" y="178943"/>
                </a:lnTo>
                <a:lnTo>
                  <a:pt x="1995297" y="178816"/>
                </a:lnTo>
                <a:close/>
              </a:path>
              <a:path w="2044065" h="689610">
                <a:moveTo>
                  <a:pt x="1997964" y="134874"/>
                </a:moveTo>
                <a:lnTo>
                  <a:pt x="1997948" y="135128"/>
                </a:lnTo>
                <a:lnTo>
                  <a:pt x="1997964" y="134874"/>
                </a:lnTo>
                <a:close/>
              </a:path>
              <a:path w="2044065" h="689610">
                <a:moveTo>
                  <a:pt x="2011934" y="63500"/>
                </a:moveTo>
                <a:lnTo>
                  <a:pt x="1999234" y="63500"/>
                </a:lnTo>
                <a:lnTo>
                  <a:pt x="1999106" y="90424"/>
                </a:lnTo>
                <a:lnTo>
                  <a:pt x="1999234" y="90297"/>
                </a:lnTo>
                <a:lnTo>
                  <a:pt x="2011808" y="90297"/>
                </a:lnTo>
                <a:lnTo>
                  <a:pt x="2011934" y="63500"/>
                </a:lnTo>
                <a:close/>
              </a:path>
              <a:path w="2044065" h="689610">
                <a:moveTo>
                  <a:pt x="2005456" y="0"/>
                </a:moveTo>
                <a:lnTo>
                  <a:pt x="1967484" y="76200"/>
                </a:lnTo>
                <a:lnTo>
                  <a:pt x="1999174" y="76200"/>
                </a:lnTo>
                <a:lnTo>
                  <a:pt x="1999234" y="63500"/>
                </a:lnTo>
                <a:lnTo>
                  <a:pt x="2037312" y="63500"/>
                </a:lnTo>
                <a:lnTo>
                  <a:pt x="2005456" y="0"/>
                </a:lnTo>
                <a:close/>
              </a:path>
              <a:path w="2044065" h="689610">
                <a:moveTo>
                  <a:pt x="2037312" y="63500"/>
                </a:moveTo>
                <a:lnTo>
                  <a:pt x="2011934" y="63500"/>
                </a:lnTo>
                <a:lnTo>
                  <a:pt x="2011874" y="76200"/>
                </a:lnTo>
                <a:lnTo>
                  <a:pt x="2043684" y="76200"/>
                </a:lnTo>
                <a:lnTo>
                  <a:pt x="2037312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09231" y="5157215"/>
            <a:ext cx="988314" cy="7261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94576" y="5190744"/>
            <a:ext cx="808481" cy="68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41235" y="5189220"/>
            <a:ext cx="871855" cy="609600"/>
          </a:xfrm>
          <a:custGeom>
            <a:avLst/>
            <a:gdLst/>
            <a:ahLst/>
            <a:cxnLst/>
            <a:rect l="l" t="t" r="r" b="b"/>
            <a:pathLst>
              <a:path w="871854" h="609600">
                <a:moveTo>
                  <a:pt x="770128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45"/>
                </a:lnTo>
                <a:lnTo>
                  <a:pt x="29749" y="579840"/>
                </a:lnTo>
                <a:lnTo>
                  <a:pt x="62043" y="601615"/>
                </a:lnTo>
                <a:lnTo>
                  <a:pt x="101600" y="609599"/>
                </a:lnTo>
                <a:lnTo>
                  <a:pt x="770128" y="609599"/>
                </a:lnTo>
                <a:lnTo>
                  <a:pt x="809684" y="601615"/>
                </a:lnTo>
                <a:lnTo>
                  <a:pt x="841978" y="579840"/>
                </a:lnTo>
                <a:lnTo>
                  <a:pt x="863746" y="547545"/>
                </a:lnTo>
                <a:lnTo>
                  <a:pt x="871728" y="507999"/>
                </a:lnTo>
                <a:lnTo>
                  <a:pt x="871728" y="101599"/>
                </a:lnTo>
                <a:lnTo>
                  <a:pt x="863746" y="62043"/>
                </a:lnTo>
                <a:lnTo>
                  <a:pt x="841978" y="29749"/>
                </a:lnTo>
                <a:lnTo>
                  <a:pt x="809684" y="7981"/>
                </a:lnTo>
                <a:lnTo>
                  <a:pt x="770128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41235" y="5189220"/>
            <a:ext cx="871855" cy="609600"/>
          </a:xfrm>
          <a:custGeom>
            <a:avLst/>
            <a:gdLst/>
            <a:ahLst/>
            <a:cxnLst/>
            <a:rect l="l" t="t" r="r" b="b"/>
            <a:pathLst>
              <a:path w="871854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770128" y="0"/>
                </a:lnTo>
                <a:lnTo>
                  <a:pt x="809684" y="7981"/>
                </a:lnTo>
                <a:lnTo>
                  <a:pt x="841978" y="29749"/>
                </a:lnTo>
                <a:lnTo>
                  <a:pt x="863746" y="62043"/>
                </a:lnTo>
                <a:lnTo>
                  <a:pt x="871728" y="101599"/>
                </a:lnTo>
                <a:lnTo>
                  <a:pt x="871728" y="507999"/>
                </a:lnTo>
                <a:lnTo>
                  <a:pt x="863746" y="547545"/>
                </a:lnTo>
                <a:lnTo>
                  <a:pt x="841978" y="579840"/>
                </a:lnTo>
                <a:lnTo>
                  <a:pt x="809684" y="601615"/>
                </a:lnTo>
                <a:lnTo>
                  <a:pt x="770128" y="609599"/>
                </a:lnTo>
                <a:lnTo>
                  <a:pt x="101600" y="609599"/>
                </a:lnTo>
                <a:lnTo>
                  <a:pt x="62043" y="601615"/>
                </a:lnTo>
                <a:lnTo>
                  <a:pt x="29749" y="579840"/>
                </a:lnTo>
                <a:lnTo>
                  <a:pt x="7981" y="547545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73951" y="5237733"/>
            <a:ext cx="60515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marR="22860" indent="-15875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맑은 고딕"/>
                <a:cs typeface="맑은 고딕"/>
              </a:rPr>
              <a:t>마우스</a:t>
            </a:r>
            <a:r>
              <a:rPr sz="800" spc="-55" dirty="0">
                <a:latin typeface="맑은 고딕"/>
                <a:cs typeface="맑은 고딕"/>
              </a:rPr>
              <a:t> </a:t>
            </a:r>
            <a:r>
              <a:rPr sz="800" spc="-10" dirty="0">
                <a:latin typeface="맑은 고딕"/>
                <a:cs typeface="맑은 고딕"/>
              </a:rPr>
              <a:t>클릭  좌표,</a:t>
            </a:r>
            <a:endParaRPr sz="800">
              <a:latin typeface="맑은 고딕"/>
              <a:cs typeface="맑은 고딕"/>
            </a:endParaRPr>
          </a:p>
          <a:p>
            <a:pPr marL="70485">
              <a:lnSpc>
                <a:spcPct val="100000"/>
              </a:lnSpc>
            </a:pPr>
            <a:r>
              <a:rPr sz="800" spc="-10" dirty="0">
                <a:latin typeface="맑은 고딕"/>
                <a:cs typeface="맑은 고딕"/>
              </a:rPr>
              <a:t>버튼</a:t>
            </a:r>
            <a:r>
              <a:rPr sz="800" spc="-5" dirty="0">
                <a:latin typeface="맑은 고딕"/>
                <a:cs typeface="맑은 고딕"/>
              </a:rPr>
              <a:t> </a:t>
            </a:r>
            <a:r>
              <a:rPr sz="800" spc="-10" dirty="0">
                <a:latin typeface="맑은 고딕"/>
                <a:cs typeface="맑은 고딕"/>
              </a:rPr>
              <a:t>번호,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latin typeface="맑은 고딕"/>
                <a:cs typeface="맑은 고딕"/>
              </a:rPr>
              <a:t>휠이 구른</a:t>
            </a:r>
            <a:r>
              <a:rPr sz="800" spc="-35" dirty="0">
                <a:latin typeface="맑은 고딕"/>
                <a:cs typeface="맑은 고딕"/>
              </a:rPr>
              <a:t> </a:t>
            </a:r>
            <a:r>
              <a:rPr sz="800" spc="-10" dirty="0">
                <a:latin typeface="맑은 고딕"/>
                <a:cs typeface="맑은 고딕"/>
              </a:rPr>
              <a:t>값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760969" y="5405754"/>
            <a:ext cx="8426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이벤트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객체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447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객체</a:t>
            </a:r>
            <a:r>
              <a:rPr spc="-15" dirty="0"/>
              <a:t> </a:t>
            </a:r>
            <a:r>
              <a:rPr spc="-10" dirty="0"/>
              <a:t>전달받기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73152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이벤트 객체는 이벤트 리스너 함수의 첫 번째 매개변수에</a:t>
            </a:r>
            <a:r>
              <a:rPr sz="2000" spc="15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전달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2164156"/>
            <a:ext cx="1507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1. 이름을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가진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9658" y="2156625"/>
            <a:ext cx="1451610" cy="3048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latin typeface="맑은 고딕"/>
                <a:cs typeface="맑은 고딕"/>
              </a:rPr>
              <a:t>이벤트</a:t>
            </a:r>
            <a:r>
              <a:rPr sz="1800" spc="-10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리스너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953" y="3408679"/>
            <a:ext cx="1507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2. </a:t>
            </a:r>
            <a:r>
              <a:rPr sz="1800" dirty="0">
                <a:latin typeface="맑은 고딕"/>
                <a:cs typeface="맑은 고딕"/>
              </a:rPr>
              <a:t>익명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함수의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9658" y="3401176"/>
            <a:ext cx="457834" cy="3041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953" y="4649851"/>
            <a:ext cx="577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3. HTML </a:t>
            </a:r>
            <a:r>
              <a:rPr sz="1800" dirty="0">
                <a:latin typeface="맑은 고딕"/>
                <a:cs typeface="맑은 고딕"/>
              </a:rPr>
              <a:t>태그에 이벤트 리스너 : </a:t>
            </a:r>
            <a:r>
              <a:rPr sz="1600" b="1" dirty="0">
                <a:latin typeface="맑은 고딕"/>
                <a:cs typeface="맑은 고딕"/>
              </a:rPr>
              <a:t>event </a:t>
            </a:r>
            <a:r>
              <a:rPr sz="1600" spc="0" dirty="0">
                <a:latin typeface="맑은 고딕"/>
                <a:cs typeface="맑은 고딕"/>
              </a:rPr>
              <a:t>라는 이름으로</a:t>
            </a:r>
            <a:r>
              <a:rPr sz="1600" spc="-114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전달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5976" y="2084832"/>
            <a:ext cx="6047740" cy="95440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function </a:t>
            </a:r>
            <a:r>
              <a:rPr sz="1400" spc="-10" dirty="0">
                <a:latin typeface="맑은 고딕"/>
                <a:cs typeface="맑은 고딕"/>
              </a:rPr>
              <a:t>f(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spc="-10" dirty="0">
                <a:latin typeface="맑은 고딕"/>
                <a:cs typeface="맑은 고딕"/>
              </a:rPr>
              <a:t>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매개변수 </a:t>
            </a:r>
            <a:r>
              <a:rPr sz="1400" b="1" spc="-10" dirty="0">
                <a:latin typeface="맑은 고딕"/>
                <a:cs typeface="맑은 고딕"/>
              </a:rPr>
              <a:t>e에 이벤트 객체</a:t>
            </a:r>
            <a:r>
              <a:rPr sz="1400" b="1" spc="12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전달</a:t>
            </a:r>
            <a:r>
              <a:rPr sz="1400" spc="-10" dirty="0">
                <a:latin typeface="맑은 고딕"/>
                <a:cs typeface="맑은 고딕"/>
              </a:rPr>
              <a:t>받음</a:t>
            </a:r>
            <a:endParaRPr sz="1400">
              <a:latin typeface="맑은 고딕"/>
              <a:cs typeface="맑은 고딕"/>
            </a:endParaRPr>
          </a:p>
          <a:p>
            <a:pPr marL="10064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obj.onclick = f; </a:t>
            </a:r>
            <a:r>
              <a:rPr sz="1400" spc="-5" dirty="0">
                <a:latin typeface="맑은 고딕"/>
                <a:cs typeface="맑은 고딕"/>
              </a:rPr>
              <a:t>// obj </a:t>
            </a:r>
            <a:r>
              <a:rPr sz="1400" spc="-10" dirty="0">
                <a:latin typeface="맑은 고딕"/>
                <a:cs typeface="맑은 고딕"/>
              </a:rPr>
              <a:t>객체의 onclick 리스너로 함수 </a:t>
            </a:r>
            <a:r>
              <a:rPr sz="1400" spc="-5" dirty="0">
                <a:latin typeface="맑은 고딕"/>
                <a:cs typeface="맑은 고딕"/>
              </a:rPr>
              <a:t>f</a:t>
            </a:r>
            <a:r>
              <a:rPr sz="1400" spc="2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5976" y="3493008"/>
            <a:ext cx="6047740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30"/>
              </a:spcBef>
            </a:pPr>
            <a:r>
              <a:rPr sz="1400" spc="-10" dirty="0">
                <a:latin typeface="맑은 고딕"/>
                <a:cs typeface="맑은 고딕"/>
              </a:rPr>
              <a:t>obj.onclick </a:t>
            </a:r>
            <a:r>
              <a:rPr sz="1400" spc="-5" dirty="0">
                <a:latin typeface="맑은 고딕"/>
                <a:cs typeface="맑은 고딕"/>
              </a:rPr>
              <a:t>= function(</a:t>
            </a:r>
            <a:r>
              <a:rPr sz="1400" b="1" spc="-5" dirty="0">
                <a:latin typeface="맑은 고딕"/>
                <a:cs typeface="맑은 고딕"/>
              </a:rPr>
              <a:t>e</a:t>
            </a:r>
            <a:r>
              <a:rPr sz="1400" spc="-5" dirty="0">
                <a:latin typeface="맑은 고딕"/>
                <a:cs typeface="맑은 고딕"/>
              </a:rPr>
              <a:t>) { // </a:t>
            </a:r>
            <a:r>
              <a:rPr sz="1400" spc="-10" dirty="0">
                <a:latin typeface="맑은 고딕"/>
                <a:cs typeface="맑은 고딕"/>
              </a:rPr>
              <a:t>매개변수 </a:t>
            </a:r>
            <a:r>
              <a:rPr sz="1400" b="1" spc="-5" dirty="0">
                <a:latin typeface="맑은 고딕"/>
                <a:cs typeface="맑은 고딕"/>
              </a:rPr>
              <a:t>e에 </a:t>
            </a:r>
            <a:r>
              <a:rPr sz="1400" b="1" spc="-10" dirty="0">
                <a:latin typeface="맑은 고딕"/>
                <a:cs typeface="맑은 고딕"/>
              </a:rPr>
              <a:t>이벤트 객체</a:t>
            </a:r>
            <a:r>
              <a:rPr sz="1400" b="1" spc="16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전달</a:t>
            </a:r>
            <a:r>
              <a:rPr sz="1400" spc="-10" dirty="0">
                <a:latin typeface="맑은 고딕"/>
                <a:cs typeface="맑은 고딕"/>
              </a:rPr>
              <a:t>받음</a:t>
            </a:r>
            <a:endParaRPr sz="1400">
              <a:latin typeface="맑은 고딕"/>
              <a:cs typeface="맑은 고딕"/>
            </a:endParaRPr>
          </a:p>
          <a:p>
            <a:pPr marL="10064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8167" y="4995671"/>
            <a:ext cx="6047740" cy="1386840"/>
          </a:xfrm>
          <a:custGeom>
            <a:avLst/>
            <a:gdLst/>
            <a:ahLst/>
            <a:cxnLst/>
            <a:rect l="l" t="t" r="r" b="b"/>
            <a:pathLst>
              <a:path w="6047740" h="1386839">
                <a:moveTo>
                  <a:pt x="0" y="1386839"/>
                </a:moveTo>
                <a:lnTo>
                  <a:pt x="6047232" y="1386839"/>
                </a:lnTo>
                <a:lnTo>
                  <a:pt x="6047232" y="0"/>
                </a:lnTo>
                <a:lnTo>
                  <a:pt x="0" y="0"/>
                </a:lnTo>
                <a:lnTo>
                  <a:pt x="0" y="138683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51885" y="5028691"/>
            <a:ext cx="1115695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function </a:t>
            </a:r>
            <a:r>
              <a:rPr sz="1400" spc="-5" dirty="0">
                <a:latin typeface="맑은 고딕"/>
                <a:cs typeface="맑은 고딕"/>
              </a:rPr>
              <a:t>f(</a:t>
            </a:r>
            <a:r>
              <a:rPr sz="1400" b="1" spc="-5" dirty="0">
                <a:latin typeface="맑은 고딕"/>
                <a:cs typeface="맑은 고딕"/>
              </a:rPr>
              <a:t>e</a:t>
            </a:r>
            <a:r>
              <a:rPr sz="1400" spc="-5" dirty="0">
                <a:latin typeface="맑은 고딕"/>
                <a:cs typeface="맑은 고딕"/>
              </a:rPr>
              <a:t>)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72263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51885" y="5669076"/>
            <a:ext cx="3624579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263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onclick=“f(</a:t>
            </a:r>
            <a:r>
              <a:rPr sz="1400" b="1" spc="-10" dirty="0">
                <a:latin typeface="맑은 고딕"/>
                <a:cs typeface="맑은 고딕"/>
              </a:rPr>
              <a:t>event</a:t>
            </a:r>
            <a:r>
              <a:rPr sz="1400" spc="-10" dirty="0">
                <a:latin typeface="맑은 고딕"/>
                <a:cs typeface="맑은 고딕"/>
              </a:rPr>
              <a:t>)”&gt;버튼&lt;/button&gt;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&lt;div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onclick=“alert(</a:t>
            </a:r>
            <a:r>
              <a:rPr sz="1400" b="1" spc="-10" dirty="0">
                <a:latin typeface="맑은 고딕"/>
                <a:cs typeface="맑은 고딕"/>
              </a:rPr>
              <a:t>event.type</a:t>
            </a:r>
            <a:r>
              <a:rPr sz="1400" spc="-10" dirty="0">
                <a:latin typeface="맑은 고딕"/>
                <a:cs typeface="맑은 고딕"/>
              </a:rPr>
              <a:t>)”&gt;버튼&lt;/div&gt;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73448" y="5224271"/>
            <a:ext cx="998219" cy="704215"/>
          </a:xfrm>
          <a:custGeom>
            <a:avLst/>
            <a:gdLst/>
            <a:ahLst/>
            <a:cxnLst/>
            <a:rect l="l" t="t" r="r" b="b"/>
            <a:pathLst>
              <a:path w="998220" h="704214">
                <a:moveTo>
                  <a:pt x="985392" y="665873"/>
                </a:moveTo>
                <a:lnTo>
                  <a:pt x="984630" y="703960"/>
                </a:lnTo>
                <a:lnTo>
                  <a:pt x="997330" y="704214"/>
                </a:lnTo>
                <a:lnTo>
                  <a:pt x="998092" y="666114"/>
                </a:lnTo>
                <a:lnTo>
                  <a:pt x="985392" y="665873"/>
                </a:lnTo>
                <a:close/>
              </a:path>
              <a:path w="998220" h="704214">
                <a:moveTo>
                  <a:pt x="997968" y="646112"/>
                </a:moveTo>
                <a:lnTo>
                  <a:pt x="985265" y="646112"/>
                </a:lnTo>
                <a:lnTo>
                  <a:pt x="985392" y="653326"/>
                </a:lnTo>
                <a:lnTo>
                  <a:pt x="998092" y="653262"/>
                </a:lnTo>
                <a:lnTo>
                  <a:pt x="997968" y="646112"/>
                </a:lnTo>
                <a:close/>
              </a:path>
              <a:path w="998220" h="704214">
                <a:moveTo>
                  <a:pt x="997351" y="627252"/>
                </a:moveTo>
                <a:lnTo>
                  <a:pt x="984630" y="627252"/>
                </a:lnTo>
                <a:lnTo>
                  <a:pt x="985265" y="646302"/>
                </a:lnTo>
                <a:lnTo>
                  <a:pt x="985265" y="646112"/>
                </a:lnTo>
                <a:lnTo>
                  <a:pt x="997968" y="646112"/>
                </a:lnTo>
                <a:lnTo>
                  <a:pt x="997351" y="627252"/>
                </a:lnTo>
                <a:close/>
              </a:path>
              <a:path w="998220" h="704214">
                <a:moveTo>
                  <a:pt x="996314" y="614705"/>
                </a:moveTo>
                <a:lnTo>
                  <a:pt x="983614" y="615797"/>
                </a:lnTo>
                <a:lnTo>
                  <a:pt x="984630" y="627570"/>
                </a:lnTo>
                <a:lnTo>
                  <a:pt x="984630" y="627252"/>
                </a:lnTo>
                <a:lnTo>
                  <a:pt x="997351" y="627252"/>
                </a:lnTo>
                <a:lnTo>
                  <a:pt x="997330" y="626643"/>
                </a:lnTo>
                <a:lnTo>
                  <a:pt x="996314" y="614705"/>
                </a:lnTo>
                <a:close/>
              </a:path>
              <a:path w="998220" h="704214">
                <a:moveTo>
                  <a:pt x="989686" y="573087"/>
                </a:moveTo>
                <a:lnTo>
                  <a:pt x="976756" y="573087"/>
                </a:lnTo>
                <a:lnTo>
                  <a:pt x="976884" y="573633"/>
                </a:lnTo>
                <a:lnTo>
                  <a:pt x="980566" y="591184"/>
                </a:lnTo>
                <a:lnTo>
                  <a:pt x="982345" y="603503"/>
                </a:lnTo>
                <a:lnTo>
                  <a:pt x="994917" y="601751"/>
                </a:lnTo>
                <a:lnTo>
                  <a:pt x="993013" y="588784"/>
                </a:lnTo>
                <a:lnTo>
                  <a:pt x="989686" y="573087"/>
                </a:lnTo>
                <a:close/>
              </a:path>
              <a:path w="998220" h="704214">
                <a:moveTo>
                  <a:pt x="980439" y="590765"/>
                </a:moveTo>
                <a:lnTo>
                  <a:pt x="980502" y="591184"/>
                </a:lnTo>
                <a:lnTo>
                  <a:pt x="980439" y="590765"/>
                </a:lnTo>
                <a:close/>
              </a:path>
              <a:path w="998220" h="704214">
                <a:moveTo>
                  <a:pt x="976842" y="573492"/>
                </a:moveTo>
                <a:lnTo>
                  <a:pt x="976871" y="573633"/>
                </a:lnTo>
                <a:lnTo>
                  <a:pt x="976842" y="573492"/>
                </a:lnTo>
                <a:close/>
              </a:path>
              <a:path w="998220" h="704214">
                <a:moveTo>
                  <a:pt x="987043" y="563498"/>
                </a:moveTo>
                <a:lnTo>
                  <a:pt x="974978" y="567194"/>
                </a:lnTo>
                <a:lnTo>
                  <a:pt x="976842" y="573492"/>
                </a:lnTo>
                <a:lnTo>
                  <a:pt x="976756" y="573087"/>
                </a:lnTo>
                <a:lnTo>
                  <a:pt x="989686" y="573087"/>
                </a:lnTo>
                <a:lnTo>
                  <a:pt x="989076" y="570204"/>
                </a:lnTo>
                <a:lnTo>
                  <a:pt x="987043" y="563498"/>
                </a:lnTo>
                <a:close/>
              </a:path>
              <a:path w="998220" h="704214">
                <a:moveTo>
                  <a:pt x="978568" y="539610"/>
                </a:moveTo>
                <a:lnTo>
                  <a:pt x="964818" y="539610"/>
                </a:lnTo>
                <a:lnTo>
                  <a:pt x="965073" y="540207"/>
                </a:lnTo>
                <a:lnTo>
                  <a:pt x="971296" y="555624"/>
                </a:lnTo>
                <a:lnTo>
                  <a:pt x="983106" y="550824"/>
                </a:lnTo>
                <a:lnTo>
                  <a:pt x="978568" y="539610"/>
                </a:lnTo>
                <a:close/>
              </a:path>
              <a:path w="998220" h="704214">
                <a:moveTo>
                  <a:pt x="965021" y="540110"/>
                </a:moveTo>
                <a:close/>
              </a:path>
              <a:path w="998220" h="704214">
                <a:moveTo>
                  <a:pt x="970751" y="523824"/>
                </a:moveTo>
                <a:lnTo>
                  <a:pt x="956310" y="523824"/>
                </a:lnTo>
                <a:lnTo>
                  <a:pt x="956690" y="524421"/>
                </a:lnTo>
                <a:lnTo>
                  <a:pt x="965021" y="540110"/>
                </a:lnTo>
                <a:lnTo>
                  <a:pt x="964818" y="539610"/>
                </a:lnTo>
                <a:lnTo>
                  <a:pt x="978568" y="539610"/>
                </a:lnTo>
                <a:lnTo>
                  <a:pt x="976502" y="534504"/>
                </a:lnTo>
                <a:lnTo>
                  <a:pt x="970751" y="523824"/>
                </a:lnTo>
                <a:close/>
              </a:path>
              <a:path w="998220" h="704214">
                <a:moveTo>
                  <a:pt x="956422" y="524034"/>
                </a:moveTo>
                <a:lnTo>
                  <a:pt x="956629" y="524421"/>
                </a:lnTo>
                <a:lnTo>
                  <a:pt x="956422" y="524034"/>
                </a:lnTo>
                <a:close/>
              </a:path>
              <a:path w="998220" h="704214">
                <a:moveTo>
                  <a:pt x="956310" y="523824"/>
                </a:moveTo>
                <a:lnTo>
                  <a:pt x="956422" y="524034"/>
                </a:lnTo>
                <a:lnTo>
                  <a:pt x="956690" y="524421"/>
                </a:lnTo>
                <a:lnTo>
                  <a:pt x="956310" y="523824"/>
                </a:lnTo>
                <a:close/>
              </a:path>
              <a:path w="998220" h="704214">
                <a:moveTo>
                  <a:pt x="965962" y="515404"/>
                </a:moveTo>
                <a:lnTo>
                  <a:pt x="955421" y="522592"/>
                </a:lnTo>
                <a:lnTo>
                  <a:pt x="956422" y="524034"/>
                </a:lnTo>
                <a:lnTo>
                  <a:pt x="956310" y="523824"/>
                </a:lnTo>
                <a:lnTo>
                  <a:pt x="970751" y="523824"/>
                </a:lnTo>
                <a:lnTo>
                  <a:pt x="967359" y="517524"/>
                </a:lnTo>
                <a:lnTo>
                  <a:pt x="965962" y="515404"/>
                </a:lnTo>
                <a:close/>
              </a:path>
              <a:path w="998220" h="704214">
                <a:moveTo>
                  <a:pt x="953387" y="508609"/>
                </a:moveTo>
                <a:lnTo>
                  <a:pt x="945896" y="508609"/>
                </a:lnTo>
                <a:lnTo>
                  <a:pt x="948309" y="512114"/>
                </a:lnTo>
                <a:lnTo>
                  <a:pt x="953387" y="508609"/>
                </a:lnTo>
                <a:close/>
              </a:path>
              <a:path w="998220" h="704214">
                <a:moveTo>
                  <a:pt x="956347" y="501434"/>
                </a:moveTo>
                <a:lnTo>
                  <a:pt x="939926" y="501434"/>
                </a:lnTo>
                <a:lnTo>
                  <a:pt x="946150" y="509054"/>
                </a:lnTo>
                <a:lnTo>
                  <a:pt x="945896" y="508609"/>
                </a:lnTo>
                <a:lnTo>
                  <a:pt x="953387" y="508609"/>
                </a:lnTo>
                <a:lnTo>
                  <a:pt x="958723" y="504926"/>
                </a:lnTo>
                <a:lnTo>
                  <a:pt x="956347" y="501434"/>
                </a:lnTo>
                <a:close/>
              </a:path>
              <a:path w="998220" h="704214">
                <a:moveTo>
                  <a:pt x="944077" y="487273"/>
                </a:moveTo>
                <a:lnTo>
                  <a:pt x="926084" y="487273"/>
                </a:lnTo>
                <a:lnTo>
                  <a:pt x="933450" y="494512"/>
                </a:lnTo>
                <a:lnTo>
                  <a:pt x="940053" y="501700"/>
                </a:lnTo>
                <a:lnTo>
                  <a:pt x="939926" y="501434"/>
                </a:lnTo>
                <a:lnTo>
                  <a:pt x="956347" y="501434"/>
                </a:lnTo>
                <a:lnTo>
                  <a:pt x="956183" y="501192"/>
                </a:lnTo>
                <a:lnTo>
                  <a:pt x="949578" y="493217"/>
                </a:lnTo>
                <a:lnTo>
                  <a:pt x="944077" y="487273"/>
                </a:lnTo>
                <a:close/>
              </a:path>
              <a:path w="998220" h="704214">
                <a:moveTo>
                  <a:pt x="933196" y="494271"/>
                </a:moveTo>
                <a:lnTo>
                  <a:pt x="933418" y="494512"/>
                </a:lnTo>
                <a:lnTo>
                  <a:pt x="933196" y="494271"/>
                </a:lnTo>
                <a:close/>
              </a:path>
              <a:path w="998220" h="704214">
                <a:moveTo>
                  <a:pt x="932052" y="475640"/>
                </a:moveTo>
                <a:lnTo>
                  <a:pt x="923671" y="485266"/>
                </a:lnTo>
                <a:lnTo>
                  <a:pt x="926338" y="487540"/>
                </a:lnTo>
                <a:lnTo>
                  <a:pt x="926084" y="487273"/>
                </a:lnTo>
                <a:lnTo>
                  <a:pt x="944077" y="487273"/>
                </a:lnTo>
                <a:lnTo>
                  <a:pt x="942466" y="485533"/>
                </a:lnTo>
                <a:lnTo>
                  <a:pt x="934847" y="478040"/>
                </a:lnTo>
                <a:lnTo>
                  <a:pt x="932052" y="475640"/>
                </a:lnTo>
                <a:close/>
              </a:path>
              <a:path w="998220" h="704214">
                <a:moveTo>
                  <a:pt x="916829" y="473938"/>
                </a:moveTo>
                <a:lnTo>
                  <a:pt x="909701" y="473938"/>
                </a:lnTo>
                <a:lnTo>
                  <a:pt x="914146" y="477418"/>
                </a:lnTo>
                <a:lnTo>
                  <a:pt x="916829" y="473938"/>
                </a:lnTo>
                <a:close/>
              </a:path>
              <a:path w="998220" h="704214">
                <a:moveTo>
                  <a:pt x="921746" y="467563"/>
                </a:moveTo>
                <a:lnTo>
                  <a:pt x="900429" y="467563"/>
                </a:lnTo>
                <a:lnTo>
                  <a:pt x="909954" y="474141"/>
                </a:lnTo>
                <a:lnTo>
                  <a:pt x="909701" y="473938"/>
                </a:lnTo>
                <a:lnTo>
                  <a:pt x="916829" y="473938"/>
                </a:lnTo>
                <a:lnTo>
                  <a:pt x="921746" y="467563"/>
                </a:lnTo>
                <a:close/>
              </a:path>
              <a:path w="998220" h="704214">
                <a:moveTo>
                  <a:pt x="913810" y="461352"/>
                </a:moveTo>
                <a:lnTo>
                  <a:pt x="890397" y="461352"/>
                </a:lnTo>
                <a:lnTo>
                  <a:pt x="890651" y="461505"/>
                </a:lnTo>
                <a:lnTo>
                  <a:pt x="900684" y="467740"/>
                </a:lnTo>
                <a:lnTo>
                  <a:pt x="900429" y="467563"/>
                </a:lnTo>
                <a:lnTo>
                  <a:pt x="921746" y="467563"/>
                </a:lnTo>
                <a:lnTo>
                  <a:pt x="921892" y="467372"/>
                </a:lnTo>
                <a:lnTo>
                  <a:pt x="917321" y="463778"/>
                </a:lnTo>
                <a:lnTo>
                  <a:pt x="913810" y="461352"/>
                </a:lnTo>
                <a:close/>
              </a:path>
              <a:path w="998220" h="704214">
                <a:moveTo>
                  <a:pt x="890568" y="461459"/>
                </a:moveTo>
                <a:close/>
              </a:path>
              <a:path w="998220" h="704214">
                <a:moveTo>
                  <a:pt x="889253" y="446163"/>
                </a:moveTo>
                <a:lnTo>
                  <a:pt x="883030" y="457263"/>
                </a:lnTo>
                <a:lnTo>
                  <a:pt x="890568" y="461459"/>
                </a:lnTo>
                <a:lnTo>
                  <a:pt x="890397" y="461352"/>
                </a:lnTo>
                <a:lnTo>
                  <a:pt x="913810" y="461352"/>
                </a:lnTo>
                <a:lnTo>
                  <a:pt x="907541" y="457022"/>
                </a:lnTo>
                <a:lnTo>
                  <a:pt x="897001" y="450481"/>
                </a:lnTo>
                <a:lnTo>
                  <a:pt x="889253" y="446163"/>
                </a:lnTo>
                <a:close/>
              </a:path>
              <a:path w="998220" h="704214">
                <a:moveTo>
                  <a:pt x="872913" y="449745"/>
                </a:moveTo>
                <a:lnTo>
                  <a:pt x="868299" y="449745"/>
                </a:lnTo>
                <a:lnTo>
                  <a:pt x="871981" y="451599"/>
                </a:lnTo>
                <a:lnTo>
                  <a:pt x="872913" y="449745"/>
                </a:lnTo>
                <a:close/>
              </a:path>
              <a:path w="998220" h="704214">
                <a:moveTo>
                  <a:pt x="875681" y="444233"/>
                </a:moveTo>
                <a:lnTo>
                  <a:pt x="855852" y="444233"/>
                </a:lnTo>
                <a:lnTo>
                  <a:pt x="856234" y="444385"/>
                </a:lnTo>
                <a:lnTo>
                  <a:pt x="868426" y="449846"/>
                </a:lnTo>
                <a:lnTo>
                  <a:pt x="872913" y="449745"/>
                </a:lnTo>
                <a:lnTo>
                  <a:pt x="875681" y="444233"/>
                </a:lnTo>
                <a:close/>
              </a:path>
              <a:path w="998220" h="704214">
                <a:moveTo>
                  <a:pt x="855986" y="444292"/>
                </a:moveTo>
                <a:lnTo>
                  <a:pt x="856194" y="444385"/>
                </a:lnTo>
                <a:lnTo>
                  <a:pt x="855986" y="444292"/>
                </a:lnTo>
                <a:close/>
              </a:path>
              <a:path w="998220" h="704214">
                <a:moveTo>
                  <a:pt x="875689" y="439242"/>
                </a:moveTo>
                <a:lnTo>
                  <a:pt x="842517" y="439242"/>
                </a:lnTo>
                <a:lnTo>
                  <a:pt x="842899" y="439381"/>
                </a:lnTo>
                <a:lnTo>
                  <a:pt x="855986" y="444292"/>
                </a:lnTo>
                <a:lnTo>
                  <a:pt x="855852" y="444233"/>
                </a:lnTo>
                <a:lnTo>
                  <a:pt x="875681" y="444233"/>
                </a:lnTo>
                <a:lnTo>
                  <a:pt x="877697" y="440220"/>
                </a:lnTo>
                <a:lnTo>
                  <a:pt x="875689" y="439242"/>
                </a:lnTo>
                <a:close/>
              </a:path>
              <a:path w="998220" h="704214">
                <a:moveTo>
                  <a:pt x="842857" y="439369"/>
                </a:moveTo>
                <a:close/>
              </a:path>
              <a:path w="998220" h="704214">
                <a:moveTo>
                  <a:pt x="841375" y="425665"/>
                </a:moveTo>
                <a:lnTo>
                  <a:pt x="837691" y="437832"/>
                </a:lnTo>
                <a:lnTo>
                  <a:pt x="842857" y="439369"/>
                </a:lnTo>
                <a:lnTo>
                  <a:pt x="842517" y="439242"/>
                </a:lnTo>
                <a:lnTo>
                  <a:pt x="875689" y="439242"/>
                </a:lnTo>
                <a:lnTo>
                  <a:pt x="873760" y="438302"/>
                </a:lnTo>
                <a:lnTo>
                  <a:pt x="860933" y="432549"/>
                </a:lnTo>
                <a:lnTo>
                  <a:pt x="846709" y="427266"/>
                </a:lnTo>
                <a:lnTo>
                  <a:pt x="841375" y="425665"/>
                </a:lnTo>
                <a:close/>
              </a:path>
              <a:path w="998220" h="704214">
                <a:moveTo>
                  <a:pt x="791083" y="414121"/>
                </a:moveTo>
                <a:lnTo>
                  <a:pt x="789051" y="426669"/>
                </a:lnTo>
                <a:lnTo>
                  <a:pt x="793368" y="427367"/>
                </a:lnTo>
                <a:lnTo>
                  <a:pt x="811402" y="430860"/>
                </a:lnTo>
                <a:lnTo>
                  <a:pt x="825753" y="434390"/>
                </a:lnTo>
                <a:lnTo>
                  <a:pt x="828801" y="422046"/>
                </a:lnTo>
                <a:lnTo>
                  <a:pt x="813942" y="418414"/>
                </a:lnTo>
                <a:lnTo>
                  <a:pt x="795527" y="414845"/>
                </a:lnTo>
                <a:lnTo>
                  <a:pt x="791083" y="414121"/>
                </a:lnTo>
                <a:close/>
              </a:path>
              <a:path w="998220" h="704214">
                <a:moveTo>
                  <a:pt x="811022" y="430796"/>
                </a:moveTo>
                <a:lnTo>
                  <a:pt x="811282" y="430860"/>
                </a:lnTo>
                <a:lnTo>
                  <a:pt x="811022" y="430796"/>
                </a:lnTo>
                <a:close/>
              </a:path>
              <a:path w="998220" h="704214">
                <a:moveTo>
                  <a:pt x="793114" y="427329"/>
                </a:moveTo>
                <a:lnTo>
                  <a:pt x="793312" y="427367"/>
                </a:lnTo>
                <a:lnTo>
                  <a:pt x="793114" y="427329"/>
                </a:lnTo>
                <a:close/>
              </a:path>
              <a:path w="998220" h="704214">
                <a:moveTo>
                  <a:pt x="776545" y="424218"/>
                </a:moveTo>
                <a:lnTo>
                  <a:pt x="773938" y="424218"/>
                </a:lnTo>
                <a:lnTo>
                  <a:pt x="774191" y="424256"/>
                </a:lnTo>
                <a:lnTo>
                  <a:pt x="776477" y="424637"/>
                </a:lnTo>
                <a:lnTo>
                  <a:pt x="776545" y="424218"/>
                </a:lnTo>
                <a:close/>
              </a:path>
              <a:path w="998220" h="704214">
                <a:moveTo>
                  <a:pt x="774084" y="424242"/>
                </a:moveTo>
                <a:close/>
              </a:path>
              <a:path w="998220" h="704214">
                <a:moveTo>
                  <a:pt x="740410" y="407403"/>
                </a:moveTo>
                <a:lnTo>
                  <a:pt x="739013" y="420039"/>
                </a:lnTo>
                <a:lnTo>
                  <a:pt x="753745" y="421601"/>
                </a:lnTo>
                <a:lnTo>
                  <a:pt x="774084" y="424242"/>
                </a:lnTo>
                <a:lnTo>
                  <a:pt x="773938" y="424218"/>
                </a:lnTo>
                <a:lnTo>
                  <a:pt x="776545" y="424218"/>
                </a:lnTo>
                <a:lnTo>
                  <a:pt x="778510" y="412102"/>
                </a:lnTo>
                <a:lnTo>
                  <a:pt x="775842" y="411670"/>
                </a:lnTo>
                <a:lnTo>
                  <a:pt x="755268" y="408978"/>
                </a:lnTo>
                <a:lnTo>
                  <a:pt x="740410" y="407403"/>
                </a:lnTo>
                <a:close/>
              </a:path>
              <a:path w="998220" h="704214">
                <a:moveTo>
                  <a:pt x="753617" y="421589"/>
                </a:moveTo>
                <a:lnTo>
                  <a:pt x="753745" y="421601"/>
                </a:lnTo>
                <a:lnTo>
                  <a:pt x="753617" y="421589"/>
                </a:lnTo>
                <a:close/>
              </a:path>
              <a:path w="998220" h="704214">
                <a:moveTo>
                  <a:pt x="726574" y="417321"/>
                </a:moveTo>
                <a:lnTo>
                  <a:pt x="709676" y="417321"/>
                </a:lnTo>
                <a:lnTo>
                  <a:pt x="726439" y="418807"/>
                </a:lnTo>
                <a:lnTo>
                  <a:pt x="726574" y="417321"/>
                </a:lnTo>
                <a:close/>
              </a:path>
              <a:path w="998220" h="704214">
                <a:moveTo>
                  <a:pt x="689483" y="403110"/>
                </a:moveTo>
                <a:lnTo>
                  <a:pt x="688593" y="415772"/>
                </a:lnTo>
                <a:lnTo>
                  <a:pt x="709802" y="417334"/>
                </a:lnTo>
                <a:lnTo>
                  <a:pt x="726574" y="417321"/>
                </a:lnTo>
                <a:lnTo>
                  <a:pt x="727583" y="406158"/>
                </a:lnTo>
                <a:lnTo>
                  <a:pt x="710818" y="404672"/>
                </a:lnTo>
                <a:lnTo>
                  <a:pt x="689483" y="403110"/>
                </a:lnTo>
                <a:close/>
              </a:path>
              <a:path w="998220" h="704214">
                <a:moveTo>
                  <a:pt x="676072" y="414096"/>
                </a:moveTo>
                <a:lnTo>
                  <a:pt x="662431" y="414096"/>
                </a:lnTo>
                <a:lnTo>
                  <a:pt x="676021" y="414959"/>
                </a:lnTo>
                <a:lnTo>
                  <a:pt x="676072" y="414096"/>
                </a:lnTo>
                <a:close/>
              </a:path>
              <a:path w="998220" h="704214">
                <a:moveTo>
                  <a:pt x="638683" y="400189"/>
                </a:moveTo>
                <a:lnTo>
                  <a:pt x="638048" y="412876"/>
                </a:lnTo>
                <a:lnTo>
                  <a:pt x="662559" y="414108"/>
                </a:lnTo>
                <a:lnTo>
                  <a:pt x="662431" y="414096"/>
                </a:lnTo>
                <a:lnTo>
                  <a:pt x="676072" y="414096"/>
                </a:lnTo>
                <a:lnTo>
                  <a:pt x="676783" y="402285"/>
                </a:lnTo>
                <a:lnTo>
                  <a:pt x="663193" y="401421"/>
                </a:lnTo>
                <a:lnTo>
                  <a:pt x="638683" y="400189"/>
                </a:lnTo>
                <a:close/>
              </a:path>
              <a:path w="998220" h="704214">
                <a:moveTo>
                  <a:pt x="587883" y="398195"/>
                </a:moveTo>
                <a:lnTo>
                  <a:pt x="587375" y="410883"/>
                </a:lnTo>
                <a:lnTo>
                  <a:pt x="625348" y="412356"/>
                </a:lnTo>
                <a:lnTo>
                  <a:pt x="625983" y="399656"/>
                </a:lnTo>
                <a:lnTo>
                  <a:pt x="587883" y="398195"/>
                </a:lnTo>
                <a:close/>
              </a:path>
              <a:path w="998220" h="704214">
                <a:moveTo>
                  <a:pt x="536955" y="396468"/>
                </a:moveTo>
                <a:lnTo>
                  <a:pt x="536575" y="409168"/>
                </a:lnTo>
                <a:lnTo>
                  <a:pt x="574675" y="410425"/>
                </a:lnTo>
                <a:lnTo>
                  <a:pt x="575183" y="397725"/>
                </a:lnTo>
                <a:lnTo>
                  <a:pt x="536955" y="396468"/>
                </a:lnTo>
                <a:close/>
              </a:path>
              <a:path w="998220" h="704214">
                <a:moveTo>
                  <a:pt x="486283" y="394779"/>
                </a:moveTo>
                <a:lnTo>
                  <a:pt x="485775" y="407466"/>
                </a:lnTo>
                <a:lnTo>
                  <a:pt x="523875" y="408774"/>
                </a:lnTo>
                <a:lnTo>
                  <a:pt x="524383" y="396074"/>
                </a:lnTo>
                <a:lnTo>
                  <a:pt x="486283" y="394779"/>
                </a:lnTo>
                <a:close/>
              </a:path>
              <a:path w="998220" h="704214">
                <a:moveTo>
                  <a:pt x="435610" y="392722"/>
                </a:moveTo>
                <a:lnTo>
                  <a:pt x="434975" y="405409"/>
                </a:lnTo>
                <a:lnTo>
                  <a:pt x="473075" y="407009"/>
                </a:lnTo>
                <a:lnTo>
                  <a:pt x="473583" y="394309"/>
                </a:lnTo>
                <a:lnTo>
                  <a:pt x="456818" y="393699"/>
                </a:lnTo>
                <a:lnTo>
                  <a:pt x="456946" y="393699"/>
                </a:lnTo>
                <a:lnTo>
                  <a:pt x="435610" y="392722"/>
                </a:lnTo>
                <a:close/>
              </a:path>
              <a:path w="998220" h="704214">
                <a:moveTo>
                  <a:pt x="384937" y="390080"/>
                </a:moveTo>
                <a:lnTo>
                  <a:pt x="384175" y="402755"/>
                </a:lnTo>
                <a:lnTo>
                  <a:pt x="404749" y="404012"/>
                </a:lnTo>
                <a:lnTo>
                  <a:pt x="422275" y="404825"/>
                </a:lnTo>
                <a:lnTo>
                  <a:pt x="422910" y="392137"/>
                </a:lnTo>
                <a:lnTo>
                  <a:pt x="405384" y="391325"/>
                </a:lnTo>
                <a:lnTo>
                  <a:pt x="384937" y="390080"/>
                </a:lnTo>
                <a:close/>
              </a:path>
              <a:path w="998220" h="704214">
                <a:moveTo>
                  <a:pt x="334390" y="386321"/>
                </a:moveTo>
                <a:lnTo>
                  <a:pt x="333375" y="398970"/>
                </a:lnTo>
                <a:lnTo>
                  <a:pt x="354838" y="400761"/>
                </a:lnTo>
                <a:lnTo>
                  <a:pt x="371475" y="401916"/>
                </a:lnTo>
                <a:lnTo>
                  <a:pt x="372363" y="389242"/>
                </a:lnTo>
                <a:lnTo>
                  <a:pt x="355726" y="388099"/>
                </a:lnTo>
                <a:lnTo>
                  <a:pt x="334390" y="386321"/>
                </a:lnTo>
                <a:close/>
              </a:path>
              <a:path w="998220" h="704214">
                <a:moveTo>
                  <a:pt x="284352" y="380784"/>
                </a:moveTo>
                <a:lnTo>
                  <a:pt x="282448" y="393344"/>
                </a:lnTo>
                <a:lnTo>
                  <a:pt x="284734" y="393674"/>
                </a:lnTo>
                <a:lnTo>
                  <a:pt x="307339" y="396354"/>
                </a:lnTo>
                <a:lnTo>
                  <a:pt x="320675" y="397713"/>
                </a:lnTo>
                <a:lnTo>
                  <a:pt x="321945" y="385089"/>
                </a:lnTo>
                <a:lnTo>
                  <a:pt x="308629" y="383730"/>
                </a:lnTo>
                <a:lnTo>
                  <a:pt x="286258" y="381076"/>
                </a:lnTo>
                <a:lnTo>
                  <a:pt x="284352" y="380784"/>
                </a:lnTo>
                <a:close/>
              </a:path>
              <a:path w="998220" h="704214">
                <a:moveTo>
                  <a:pt x="308737" y="383730"/>
                </a:moveTo>
                <a:close/>
              </a:path>
              <a:path w="998220" h="704214">
                <a:moveTo>
                  <a:pt x="286339" y="381076"/>
                </a:moveTo>
                <a:lnTo>
                  <a:pt x="286512" y="381101"/>
                </a:lnTo>
                <a:lnTo>
                  <a:pt x="286339" y="381076"/>
                </a:lnTo>
                <a:close/>
              </a:path>
              <a:path w="998220" h="704214">
                <a:moveTo>
                  <a:pt x="234696" y="372211"/>
                </a:moveTo>
                <a:lnTo>
                  <a:pt x="232028" y="384644"/>
                </a:lnTo>
                <a:lnTo>
                  <a:pt x="242442" y="386854"/>
                </a:lnTo>
                <a:lnTo>
                  <a:pt x="263143" y="390499"/>
                </a:lnTo>
                <a:lnTo>
                  <a:pt x="269875" y="391502"/>
                </a:lnTo>
                <a:lnTo>
                  <a:pt x="271779" y="378942"/>
                </a:lnTo>
                <a:lnTo>
                  <a:pt x="265221" y="377977"/>
                </a:lnTo>
                <a:lnTo>
                  <a:pt x="244745" y="374357"/>
                </a:lnTo>
                <a:lnTo>
                  <a:pt x="234696" y="372211"/>
                </a:lnTo>
                <a:close/>
              </a:path>
              <a:path w="998220" h="704214">
                <a:moveTo>
                  <a:pt x="265049" y="377951"/>
                </a:moveTo>
                <a:lnTo>
                  <a:pt x="265221" y="377977"/>
                </a:lnTo>
                <a:lnTo>
                  <a:pt x="265049" y="377951"/>
                </a:lnTo>
                <a:close/>
              </a:path>
              <a:path w="998220" h="704214">
                <a:moveTo>
                  <a:pt x="244823" y="374374"/>
                </a:moveTo>
                <a:lnTo>
                  <a:pt x="244983" y="374408"/>
                </a:lnTo>
                <a:lnTo>
                  <a:pt x="244823" y="374374"/>
                </a:lnTo>
                <a:close/>
              </a:path>
              <a:path w="998220" h="704214">
                <a:moveTo>
                  <a:pt x="244745" y="374357"/>
                </a:moveTo>
                <a:close/>
              </a:path>
              <a:path w="998220" h="704214">
                <a:moveTo>
                  <a:pt x="186816" y="358647"/>
                </a:moveTo>
                <a:lnTo>
                  <a:pt x="182245" y="370547"/>
                </a:lnTo>
                <a:lnTo>
                  <a:pt x="187705" y="372617"/>
                </a:lnTo>
                <a:lnTo>
                  <a:pt x="204597" y="377964"/>
                </a:lnTo>
                <a:lnTo>
                  <a:pt x="219328" y="381774"/>
                </a:lnTo>
                <a:lnTo>
                  <a:pt x="222630" y="369481"/>
                </a:lnTo>
                <a:lnTo>
                  <a:pt x="208370" y="365798"/>
                </a:lnTo>
                <a:lnTo>
                  <a:pt x="191642" y="360552"/>
                </a:lnTo>
                <a:lnTo>
                  <a:pt x="186816" y="358647"/>
                </a:lnTo>
                <a:close/>
              </a:path>
              <a:path w="998220" h="704214">
                <a:moveTo>
                  <a:pt x="208025" y="365709"/>
                </a:moveTo>
                <a:lnTo>
                  <a:pt x="208279" y="365798"/>
                </a:lnTo>
                <a:lnTo>
                  <a:pt x="208025" y="365709"/>
                </a:lnTo>
                <a:close/>
              </a:path>
              <a:path w="998220" h="704214">
                <a:moveTo>
                  <a:pt x="191932" y="360644"/>
                </a:moveTo>
                <a:close/>
              </a:path>
              <a:path w="998220" h="704214">
                <a:moveTo>
                  <a:pt x="191698" y="360552"/>
                </a:moveTo>
                <a:lnTo>
                  <a:pt x="191932" y="360644"/>
                </a:lnTo>
                <a:lnTo>
                  <a:pt x="191698" y="360552"/>
                </a:lnTo>
                <a:close/>
              </a:path>
              <a:path w="998220" h="704214">
                <a:moveTo>
                  <a:pt x="143001" y="336041"/>
                </a:moveTo>
                <a:lnTo>
                  <a:pt x="136016" y="346709"/>
                </a:lnTo>
                <a:lnTo>
                  <a:pt x="145414" y="352678"/>
                </a:lnTo>
                <a:lnTo>
                  <a:pt x="158114" y="359917"/>
                </a:lnTo>
                <a:lnTo>
                  <a:pt x="170052" y="365645"/>
                </a:lnTo>
                <a:lnTo>
                  <a:pt x="175513" y="354202"/>
                </a:lnTo>
                <a:lnTo>
                  <a:pt x="164361" y="348868"/>
                </a:lnTo>
                <a:lnTo>
                  <a:pt x="164211" y="348868"/>
                </a:lnTo>
                <a:lnTo>
                  <a:pt x="151764" y="341756"/>
                </a:lnTo>
                <a:lnTo>
                  <a:pt x="151947" y="341756"/>
                </a:lnTo>
                <a:lnTo>
                  <a:pt x="143001" y="336041"/>
                </a:lnTo>
                <a:close/>
              </a:path>
              <a:path w="998220" h="704214">
                <a:moveTo>
                  <a:pt x="163829" y="348614"/>
                </a:moveTo>
                <a:lnTo>
                  <a:pt x="164211" y="348868"/>
                </a:lnTo>
                <a:lnTo>
                  <a:pt x="164361" y="348868"/>
                </a:lnTo>
                <a:lnTo>
                  <a:pt x="163829" y="348614"/>
                </a:lnTo>
                <a:close/>
              </a:path>
              <a:path w="998220" h="704214">
                <a:moveTo>
                  <a:pt x="151947" y="341756"/>
                </a:moveTo>
                <a:lnTo>
                  <a:pt x="151764" y="341756"/>
                </a:lnTo>
                <a:lnTo>
                  <a:pt x="152146" y="341883"/>
                </a:lnTo>
                <a:lnTo>
                  <a:pt x="151947" y="341756"/>
                </a:lnTo>
                <a:close/>
              </a:path>
              <a:path w="998220" h="704214">
                <a:moveTo>
                  <a:pt x="105410" y="304164"/>
                </a:moveTo>
                <a:lnTo>
                  <a:pt x="96265" y="313054"/>
                </a:lnTo>
                <a:lnTo>
                  <a:pt x="102870" y="319912"/>
                </a:lnTo>
                <a:lnTo>
                  <a:pt x="112267" y="328675"/>
                </a:lnTo>
                <a:lnTo>
                  <a:pt x="122554" y="337057"/>
                </a:lnTo>
                <a:lnTo>
                  <a:pt x="125475" y="339089"/>
                </a:lnTo>
                <a:lnTo>
                  <a:pt x="132968" y="328929"/>
                </a:lnTo>
                <a:lnTo>
                  <a:pt x="130635" y="327151"/>
                </a:lnTo>
                <a:lnTo>
                  <a:pt x="130428" y="327151"/>
                </a:lnTo>
                <a:lnTo>
                  <a:pt x="120832" y="319277"/>
                </a:lnTo>
                <a:lnTo>
                  <a:pt x="111633" y="310768"/>
                </a:lnTo>
                <a:lnTo>
                  <a:pt x="111764" y="310768"/>
                </a:lnTo>
                <a:lnTo>
                  <a:pt x="105410" y="304164"/>
                </a:lnTo>
                <a:close/>
              </a:path>
              <a:path w="998220" h="704214">
                <a:moveTo>
                  <a:pt x="130301" y="326897"/>
                </a:moveTo>
                <a:lnTo>
                  <a:pt x="130428" y="327151"/>
                </a:lnTo>
                <a:lnTo>
                  <a:pt x="130635" y="327151"/>
                </a:lnTo>
                <a:lnTo>
                  <a:pt x="130301" y="326897"/>
                </a:lnTo>
                <a:close/>
              </a:path>
              <a:path w="998220" h="704214">
                <a:moveTo>
                  <a:pt x="120523" y="319023"/>
                </a:moveTo>
                <a:lnTo>
                  <a:pt x="120776" y="319277"/>
                </a:lnTo>
                <a:lnTo>
                  <a:pt x="120523" y="319023"/>
                </a:lnTo>
                <a:close/>
              </a:path>
              <a:path w="998220" h="704214">
                <a:moveTo>
                  <a:pt x="111764" y="310768"/>
                </a:moveTo>
                <a:lnTo>
                  <a:pt x="111633" y="310768"/>
                </a:lnTo>
                <a:lnTo>
                  <a:pt x="111887" y="310895"/>
                </a:lnTo>
                <a:lnTo>
                  <a:pt x="111764" y="310768"/>
                </a:lnTo>
                <a:close/>
              </a:path>
              <a:path w="998220" h="704214">
                <a:moveTo>
                  <a:pt x="76835" y="264667"/>
                </a:moveTo>
                <a:lnTo>
                  <a:pt x="65531" y="270509"/>
                </a:lnTo>
                <a:lnTo>
                  <a:pt x="72009" y="281431"/>
                </a:lnTo>
                <a:lnTo>
                  <a:pt x="78612" y="291591"/>
                </a:lnTo>
                <a:lnTo>
                  <a:pt x="85978" y="301370"/>
                </a:lnTo>
                <a:lnTo>
                  <a:pt x="87629" y="303275"/>
                </a:lnTo>
                <a:lnTo>
                  <a:pt x="97281" y="295020"/>
                </a:lnTo>
                <a:lnTo>
                  <a:pt x="95758" y="293242"/>
                </a:lnTo>
                <a:lnTo>
                  <a:pt x="89188" y="284479"/>
                </a:lnTo>
                <a:lnTo>
                  <a:pt x="82926" y="274954"/>
                </a:lnTo>
                <a:lnTo>
                  <a:pt x="77109" y="265175"/>
                </a:lnTo>
                <a:lnTo>
                  <a:pt x="76835" y="264667"/>
                </a:lnTo>
                <a:close/>
              </a:path>
              <a:path w="998220" h="704214">
                <a:moveTo>
                  <a:pt x="95819" y="293242"/>
                </a:moveTo>
                <a:lnTo>
                  <a:pt x="96012" y="293496"/>
                </a:lnTo>
                <a:lnTo>
                  <a:pt x="95819" y="293242"/>
                </a:lnTo>
                <a:close/>
              </a:path>
              <a:path w="998220" h="704214">
                <a:moveTo>
                  <a:pt x="88935" y="284146"/>
                </a:moveTo>
                <a:lnTo>
                  <a:pt x="89153" y="284479"/>
                </a:lnTo>
                <a:lnTo>
                  <a:pt x="88935" y="284146"/>
                </a:lnTo>
                <a:close/>
              </a:path>
              <a:path w="998220" h="704214">
                <a:moveTo>
                  <a:pt x="88904" y="284098"/>
                </a:moveTo>
                <a:close/>
              </a:path>
              <a:path w="998220" h="704214">
                <a:moveTo>
                  <a:pt x="82676" y="274573"/>
                </a:moveTo>
                <a:lnTo>
                  <a:pt x="82803" y="274954"/>
                </a:lnTo>
                <a:lnTo>
                  <a:pt x="82676" y="274573"/>
                </a:lnTo>
                <a:close/>
              </a:path>
              <a:path w="998220" h="704214">
                <a:moveTo>
                  <a:pt x="76962" y="264921"/>
                </a:moveTo>
                <a:lnTo>
                  <a:pt x="77088" y="265175"/>
                </a:lnTo>
                <a:lnTo>
                  <a:pt x="76962" y="264921"/>
                </a:lnTo>
                <a:close/>
              </a:path>
              <a:path w="998220" h="704214">
                <a:moveTo>
                  <a:pt x="58165" y="218947"/>
                </a:moveTo>
                <a:lnTo>
                  <a:pt x="45974" y="222249"/>
                </a:lnTo>
                <a:lnTo>
                  <a:pt x="47243" y="227202"/>
                </a:lnTo>
                <a:lnTo>
                  <a:pt x="55499" y="249554"/>
                </a:lnTo>
                <a:lnTo>
                  <a:pt x="59689" y="258825"/>
                </a:lnTo>
                <a:lnTo>
                  <a:pt x="71247" y="253618"/>
                </a:lnTo>
                <a:lnTo>
                  <a:pt x="67354" y="244982"/>
                </a:lnTo>
                <a:lnTo>
                  <a:pt x="59495" y="223646"/>
                </a:lnTo>
                <a:lnTo>
                  <a:pt x="58165" y="218947"/>
                </a:lnTo>
                <a:close/>
              </a:path>
              <a:path w="998220" h="704214">
                <a:moveTo>
                  <a:pt x="67183" y="244601"/>
                </a:moveTo>
                <a:lnTo>
                  <a:pt x="67310" y="244982"/>
                </a:lnTo>
                <a:lnTo>
                  <a:pt x="67183" y="244601"/>
                </a:lnTo>
                <a:close/>
              </a:path>
              <a:path w="998220" h="704214">
                <a:moveTo>
                  <a:pt x="59309" y="223138"/>
                </a:moveTo>
                <a:lnTo>
                  <a:pt x="59436" y="223646"/>
                </a:lnTo>
                <a:lnTo>
                  <a:pt x="59309" y="223138"/>
                </a:lnTo>
                <a:close/>
              </a:path>
              <a:path w="998220" h="704214">
                <a:moveTo>
                  <a:pt x="48260" y="170179"/>
                </a:moveTo>
                <a:lnTo>
                  <a:pt x="35560" y="171703"/>
                </a:lnTo>
                <a:lnTo>
                  <a:pt x="36575" y="179958"/>
                </a:lnTo>
                <a:lnTo>
                  <a:pt x="41021" y="203961"/>
                </a:lnTo>
                <a:lnTo>
                  <a:pt x="42672" y="209930"/>
                </a:lnTo>
                <a:lnTo>
                  <a:pt x="54990" y="206755"/>
                </a:lnTo>
                <a:lnTo>
                  <a:pt x="53447" y="201294"/>
                </a:lnTo>
                <a:lnTo>
                  <a:pt x="53396" y="200913"/>
                </a:lnTo>
                <a:lnTo>
                  <a:pt x="49219" y="178180"/>
                </a:lnTo>
                <a:lnTo>
                  <a:pt x="48260" y="170179"/>
                </a:lnTo>
                <a:close/>
              </a:path>
              <a:path w="998220" h="704214">
                <a:moveTo>
                  <a:pt x="53396" y="200913"/>
                </a:moveTo>
                <a:lnTo>
                  <a:pt x="53466" y="201294"/>
                </a:lnTo>
                <a:lnTo>
                  <a:pt x="53396" y="200913"/>
                </a:lnTo>
                <a:close/>
              </a:path>
              <a:path w="998220" h="704214">
                <a:moveTo>
                  <a:pt x="49149" y="177799"/>
                </a:moveTo>
                <a:lnTo>
                  <a:pt x="49149" y="178180"/>
                </a:lnTo>
                <a:lnTo>
                  <a:pt x="49149" y="177799"/>
                </a:lnTo>
                <a:close/>
              </a:path>
              <a:path w="998220" h="704214">
                <a:moveTo>
                  <a:pt x="44450" y="120141"/>
                </a:moveTo>
                <a:lnTo>
                  <a:pt x="31750" y="120395"/>
                </a:lnTo>
                <a:lnTo>
                  <a:pt x="32003" y="130174"/>
                </a:lnTo>
                <a:lnTo>
                  <a:pt x="33654" y="155320"/>
                </a:lnTo>
                <a:lnTo>
                  <a:pt x="34162" y="159003"/>
                </a:lnTo>
                <a:lnTo>
                  <a:pt x="46736" y="157606"/>
                </a:lnTo>
                <a:lnTo>
                  <a:pt x="46394" y="154304"/>
                </a:lnTo>
                <a:lnTo>
                  <a:pt x="44631" y="130174"/>
                </a:lnTo>
                <a:lnTo>
                  <a:pt x="44576" y="129666"/>
                </a:lnTo>
                <a:lnTo>
                  <a:pt x="44450" y="120141"/>
                </a:lnTo>
                <a:close/>
              </a:path>
              <a:path w="998220" h="704214">
                <a:moveTo>
                  <a:pt x="46354" y="153923"/>
                </a:moveTo>
                <a:lnTo>
                  <a:pt x="46354" y="154304"/>
                </a:lnTo>
                <a:lnTo>
                  <a:pt x="46354" y="153923"/>
                </a:lnTo>
                <a:close/>
              </a:path>
              <a:path w="998220" h="704214">
                <a:moveTo>
                  <a:pt x="44576" y="129412"/>
                </a:moveTo>
                <a:lnTo>
                  <a:pt x="44576" y="129666"/>
                </a:lnTo>
                <a:lnTo>
                  <a:pt x="44576" y="129412"/>
                </a:lnTo>
                <a:close/>
              </a:path>
              <a:path w="998220" h="704214">
                <a:moveTo>
                  <a:pt x="31768" y="75830"/>
                </a:moveTo>
                <a:lnTo>
                  <a:pt x="31618" y="78993"/>
                </a:lnTo>
                <a:lnTo>
                  <a:pt x="31373" y="104520"/>
                </a:lnTo>
                <a:lnTo>
                  <a:pt x="31496" y="107695"/>
                </a:lnTo>
                <a:lnTo>
                  <a:pt x="44196" y="107441"/>
                </a:lnTo>
                <a:lnTo>
                  <a:pt x="44071" y="104266"/>
                </a:lnTo>
                <a:lnTo>
                  <a:pt x="44320" y="78993"/>
                </a:lnTo>
                <a:lnTo>
                  <a:pt x="44464" y="76444"/>
                </a:lnTo>
                <a:lnTo>
                  <a:pt x="31768" y="75830"/>
                </a:lnTo>
                <a:close/>
              </a:path>
              <a:path w="998220" h="704214">
                <a:moveTo>
                  <a:pt x="44337" y="78739"/>
                </a:moveTo>
                <a:lnTo>
                  <a:pt x="44323" y="78993"/>
                </a:lnTo>
                <a:lnTo>
                  <a:pt x="44337" y="78739"/>
                </a:lnTo>
                <a:close/>
              </a:path>
              <a:path w="998220" h="704214">
                <a:moveTo>
                  <a:pt x="72332" y="69214"/>
                </a:moveTo>
                <a:lnTo>
                  <a:pt x="32130" y="69214"/>
                </a:lnTo>
                <a:lnTo>
                  <a:pt x="44830" y="69849"/>
                </a:lnTo>
                <a:lnTo>
                  <a:pt x="44464" y="76444"/>
                </a:lnTo>
                <a:lnTo>
                  <a:pt x="76200" y="77977"/>
                </a:lnTo>
                <a:lnTo>
                  <a:pt x="72332" y="69214"/>
                </a:lnTo>
                <a:close/>
              </a:path>
              <a:path w="998220" h="704214">
                <a:moveTo>
                  <a:pt x="32130" y="69214"/>
                </a:moveTo>
                <a:lnTo>
                  <a:pt x="31768" y="75830"/>
                </a:lnTo>
                <a:lnTo>
                  <a:pt x="44464" y="76444"/>
                </a:lnTo>
                <a:lnTo>
                  <a:pt x="44830" y="69849"/>
                </a:lnTo>
                <a:lnTo>
                  <a:pt x="32130" y="69214"/>
                </a:lnTo>
                <a:close/>
              </a:path>
              <a:path w="998220" h="704214">
                <a:moveTo>
                  <a:pt x="41783" y="0"/>
                </a:moveTo>
                <a:lnTo>
                  <a:pt x="0" y="74294"/>
                </a:lnTo>
                <a:lnTo>
                  <a:pt x="31768" y="75830"/>
                </a:lnTo>
                <a:lnTo>
                  <a:pt x="32130" y="69214"/>
                </a:lnTo>
                <a:lnTo>
                  <a:pt x="72332" y="69214"/>
                </a:lnTo>
                <a:lnTo>
                  <a:pt x="417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36184" y="5433059"/>
            <a:ext cx="3168015" cy="520700"/>
          </a:xfrm>
          <a:custGeom>
            <a:avLst/>
            <a:gdLst/>
            <a:ahLst/>
            <a:cxnLst/>
            <a:rect l="l" t="t" r="r" b="b"/>
            <a:pathLst>
              <a:path w="3168015" h="520700">
                <a:moveTo>
                  <a:pt x="1476629" y="289559"/>
                </a:moveTo>
                <a:lnTo>
                  <a:pt x="751966" y="289559"/>
                </a:lnTo>
                <a:lnTo>
                  <a:pt x="0" y="520204"/>
                </a:lnTo>
                <a:lnTo>
                  <a:pt x="1476629" y="289559"/>
                </a:lnTo>
                <a:close/>
              </a:path>
              <a:path w="3168015" h="520700">
                <a:moveTo>
                  <a:pt x="3119246" y="0"/>
                </a:moveTo>
                <a:lnTo>
                  <a:pt x="317118" y="0"/>
                </a:lnTo>
                <a:lnTo>
                  <a:pt x="298326" y="3790"/>
                </a:lnTo>
                <a:lnTo>
                  <a:pt x="282987" y="14128"/>
                </a:lnTo>
                <a:lnTo>
                  <a:pt x="272649" y="29467"/>
                </a:lnTo>
                <a:lnTo>
                  <a:pt x="268859" y="48259"/>
                </a:lnTo>
                <a:lnTo>
                  <a:pt x="268859" y="241299"/>
                </a:lnTo>
                <a:lnTo>
                  <a:pt x="272649" y="260086"/>
                </a:lnTo>
                <a:lnTo>
                  <a:pt x="282987" y="275426"/>
                </a:lnTo>
                <a:lnTo>
                  <a:pt x="298326" y="285768"/>
                </a:lnTo>
                <a:lnTo>
                  <a:pt x="317118" y="289559"/>
                </a:lnTo>
                <a:lnTo>
                  <a:pt x="3119246" y="289559"/>
                </a:lnTo>
                <a:lnTo>
                  <a:pt x="3138039" y="285768"/>
                </a:lnTo>
                <a:lnTo>
                  <a:pt x="3153378" y="275426"/>
                </a:lnTo>
                <a:lnTo>
                  <a:pt x="3163716" y="260086"/>
                </a:lnTo>
                <a:lnTo>
                  <a:pt x="3167507" y="241299"/>
                </a:lnTo>
                <a:lnTo>
                  <a:pt x="3167507" y="48259"/>
                </a:lnTo>
                <a:lnTo>
                  <a:pt x="3163716" y="29467"/>
                </a:lnTo>
                <a:lnTo>
                  <a:pt x="3153378" y="14128"/>
                </a:lnTo>
                <a:lnTo>
                  <a:pt x="3138039" y="3790"/>
                </a:lnTo>
                <a:lnTo>
                  <a:pt x="311924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36184" y="5433059"/>
            <a:ext cx="3168015" cy="520700"/>
          </a:xfrm>
          <a:custGeom>
            <a:avLst/>
            <a:gdLst/>
            <a:ahLst/>
            <a:cxnLst/>
            <a:rect l="l" t="t" r="r" b="b"/>
            <a:pathLst>
              <a:path w="3168015" h="520700">
                <a:moveTo>
                  <a:pt x="268859" y="48259"/>
                </a:moveTo>
                <a:lnTo>
                  <a:pt x="272649" y="29467"/>
                </a:lnTo>
                <a:lnTo>
                  <a:pt x="282987" y="14128"/>
                </a:lnTo>
                <a:lnTo>
                  <a:pt x="298326" y="3790"/>
                </a:lnTo>
                <a:lnTo>
                  <a:pt x="317118" y="0"/>
                </a:lnTo>
                <a:lnTo>
                  <a:pt x="751966" y="0"/>
                </a:lnTo>
                <a:lnTo>
                  <a:pt x="1476629" y="0"/>
                </a:lnTo>
                <a:lnTo>
                  <a:pt x="3119246" y="0"/>
                </a:lnTo>
                <a:lnTo>
                  <a:pt x="3138039" y="3790"/>
                </a:lnTo>
                <a:lnTo>
                  <a:pt x="3153378" y="14128"/>
                </a:lnTo>
                <a:lnTo>
                  <a:pt x="3163716" y="29467"/>
                </a:lnTo>
                <a:lnTo>
                  <a:pt x="3167507" y="48259"/>
                </a:lnTo>
                <a:lnTo>
                  <a:pt x="3167507" y="168909"/>
                </a:lnTo>
                <a:lnTo>
                  <a:pt x="3167507" y="241299"/>
                </a:lnTo>
                <a:lnTo>
                  <a:pt x="3163716" y="260086"/>
                </a:lnTo>
                <a:lnTo>
                  <a:pt x="3153378" y="275426"/>
                </a:lnTo>
                <a:lnTo>
                  <a:pt x="3138039" y="285768"/>
                </a:lnTo>
                <a:lnTo>
                  <a:pt x="3119246" y="289559"/>
                </a:lnTo>
                <a:lnTo>
                  <a:pt x="1476629" y="289559"/>
                </a:lnTo>
                <a:lnTo>
                  <a:pt x="0" y="520204"/>
                </a:lnTo>
                <a:lnTo>
                  <a:pt x="751966" y="289559"/>
                </a:lnTo>
                <a:lnTo>
                  <a:pt x="317118" y="289559"/>
                </a:lnTo>
                <a:lnTo>
                  <a:pt x="298326" y="285768"/>
                </a:lnTo>
                <a:lnTo>
                  <a:pt x="282987" y="275426"/>
                </a:lnTo>
                <a:lnTo>
                  <a:pt x="272649" y="260086"/>
                </a:lnTo>
                <a:lnTo>
                  <a:pt x="268859" y="241299"/>
                </a:lnTo>
                <a:lnTo>
                  <a:pt x="268859" y="168909"/>
                </a:lnTo>
                <a:lnTo>
                  <a:pt x="268859" y="48259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10834" y="5478881"/>
            <a:ext cx="2701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event </a:t>
            </a:r>
            <a:r>
              <a:rPr sz="1100" dirty="0">
                <a:latin typeface="맑은 고딕"/>
                <a:cs typeface="맑은 고딕"/>
              </a:rPr>
              <a:t>라는 이름으로 이벤트 객체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전달받음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126</a:t>
            </a:fld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2319" y="4285488"/>
            <a:ext cx="2258568" cy="168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04888" y="1511808"/>
            <a:ext cx="2258568" cy="1682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" dirty="0"/>
              <a:t>예제 </a:t>
            </a:r>
            <a:r>
              <a:rPr spc="-5" dirty="0"/>
              <a:t>9-5 </a:t>
            </a:r>
            <a:r>
              <a:rPr spc="-10" dirty="0"/>
              <a:t>이벤트 리스너에서 이벤트 객체  전달</a:t>
            </a:r>
            <a:r>
              <a:rPr spc="0" dirty="0"/>
              <a:t> </a:t>
            </a:r>
            <a:r>
              <a:rPr spc="-15" dirty="0"/>
              <a:t>받기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5123" y="1714500"/>
            <a:ext cx="4624070" cy="375539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&lt;title&gt;이벤트 객체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전달받기&lt;/title&gt;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 id="p"&gt;마우스를 올려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보세요&lt;/p&gt;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onclick="</a:t>
            </a:r>
            <a:r>
              <a:rPr sz="1400" b="1" spc="-10" dirty="0">
                <a:latin typeface="맑은 고딕"/>
                <a:cs typeface="맑은 고딕"/>
              </a:rPr>
              <a:t>f(event)</a:t>
            </a:r>
            <a:r>
              <a:rPr sz="1400" spc="-10" dirty="0">
                <a:latin typeface="맑은 고딕"/>
                <a:cs typeface="맑은 고딕"/>
              </a:rPr>
              <a:t>"&gt;클릭하세요&lt;/button&gt;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b="1" spc="-15" dirty="0">
                <a:latin typeface="맑은 고딕"/>
                <a:cs typeface="맑은 고딕"/>
              </a:rPr>
              <a:t>function </a:t>
            </a:r>
            <a:r>
              <a:rPr sz="1400" b="1" spc="-5" dirty="0">
                <a:latin typeface="맑은 고딕"/>
                <a:cs typeface="맑은 고딕"/>
              </a:rPr>
              <a:t>f(e) { </a:t>
            </a:r>
            <a:r>
              <a:rPr sz="1400" b="1" spc="-10" dirty="0">
                <a:latin typeface="맑은 고딕"/>
                <a:cs typeface="맑은 고딕"/>
              </a:rPr>
              <a:t>// </a:t>
            </a:r>
            <a:r>
              <a:rPr sz="1400" b="1" spc="-15" dirty="0">
                <a:latin typeface="맑은 고딕"/>
                <a:cs typeface="맑은 고딕"/>
              </a:rPr>
              <a:t>e는 </a:t>
            </a:r>
            <a:r>
              <a:rPr sz="1400" b="1" spc="-10" dirty="0">
                <a:latin typeface="맑은 고딕"/>
                <a:cs typeface="맑은 고딕"/>
              </a:rPr>
              <a:t>현재 발생한 이벤트</a:t>
            </a:r>
            <a:r>
              <a:rPr sz="1400" b="1" spc="17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marR="1416685" algn="ctr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alert(</a:t>
            </a:r>
            <a:r>
              <a:rPr sz="1400" b="1" spc="-5" dirty="0">
                <a:latin typeface="맑은 고딕"/>
                <a:cs typeface="맑은 고딕"/>
              </a:rPr>
              <a:t>e.type</a:t>
            </a:r>
            <a:r>
              <a:rPr sz="1400" spc="-5" dirty="0">
                <a:latin typeface="맑은 고딕"/>
                <a:cs typeface="맑은 고딕"/>
              </a:rPr>
              <a:t>); // </a:t>
            </a:r>
            <a:r>
              <a:rPr sz="1400" spc="-10" dirty="0">
                <a:latin typeface="맑은 고딕"/>
                <a:cs typeface="맑은 고딕"/>
              </a:rPr>
              <a:t>이벤트 종류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맑은 고딕"/>
                <a:cs typeface="맑은 고딕"/>
              </a:rPr>
              <a:t>document.getElementById("p").onmouseover =</a:t>
            </a:r>
            <a:r>
              <a:rPr sz="1400" b="1" spc="150" dirty="0">
                <a:latin typeface="맑은 고딕"/>
                <a:cs typeface="맑은 고딕"/>
              </a:rPr>
              <a:t> </a:t>
            </a:r>
            <a:r>
              <a:rPr sz="1400" b="1" spc="25" dirty="0">
                <a:latin typeface="맑은 고딕"/>
                <a:cs typeface="맑은 고딕"/>
              </a:rPr>
              <a:t>f;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58911" y="2749295"/>
            <a:ext cx="2228088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11211" y="5469635"/>
            <a:ext cx="368935" cy="299085"/>
          </a:xfrm>
          <a:custGeom>
            <a:avLst/>
            <a:gdLst/>
            <a:ahLst/>
            <a:cxnLst/>
            <a:rect l="l" t="t" r="r" b="b"/>
            <a:pathLst>
              <a:path w="368934" h="299085">
                <a:moveTo>
                  <a:pt x="0" y="149351"/>
                </a:moveTo>
                <a:lnTo>
                  <a:pt x="6586" y="109669"/>
                </a:lnTo>
                <a:lnTo>
                  <a:pt x="25174" y="73998"/>
                </a:lnTo>
                <a:lnTo>
                  <a:pt x="54006" y="43767"/>
                </a:lnTo>
                <a:lnTo>
                  <a:pt x="91327" y="20404"/>
                </a:lnTo>
                <a:lnTo>
                  <a:pt x="135378" y="5339"/>
                </a:lnTo>
                <a:lnTo>
                  <a:pt x="184404" y="0"/>
                </a:lnTo>
                <a:lnTo>
                  <a:pt x="233429" y="5339"/>
                </a:lnTo>
                <a:lnTo>
                  <a:pt x="277480" y="20404"/>
                </a:lnTo>
                <a:lnTo>
                  <a:pt x="314801" y="43767"/>
                </a:lnTo>
                <a:lnTo>
                  <a:pt x="343633" y="73998"/>
                </a:lnTo>
                <a:lnTo>
                  <a:pt x="362221" y="109669"/>
                </a:lnTo>
                <a:lnTo>
                  <a:pt x="368808" y="149351"/>
                </a:lnTo>
                <a:lnTo>
                  <a:pt x="362221" y="189056"/>
                </a:lnTo>
                <a:lnTo>
                  <a:pt x="343633" y="224733"/>
                </a:lnTo>
                <a:lnTo>
                  <a:pt x="314801" y="254960"/>
                </a:lnTo>
                <a:lnTo>
                  <a:pt x="277480" y="278313"/>
                </a:lnTo>
                <a:lnTo>
                  <a:pt x="233429" y="293369"/>
                </a:lnTo>
                <a:lnTo>
                  <a:pt x="184404" y="298703"/>
                </a:lnTo>
                <a:lnTo>
                  <a:pt x="135378" y="293369"/>
                </a:lnTo>
                <a:lnTo>
                  <a:pt x="91327" y="278313"/>
                </a:lnTo>
                <a:lnTo>
                  <a:pt x="54006" y="254960"/>
                </a:lnTo>
                <a:lnTo>
                  <a:pt x="25174" y="224733"/>
                </a:lnTo>
                <a:lnTo>
                  <a:pt x="6586" y="18905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20965" y="5718403"/>
            <a:ext cx="335280" cy="165735"/>
          </a:xfrm>
          <a:custGeom>
            <a:avLst/>
            <a:gdLst/>
            <a:ahLst/>
            <a:cxnLst/>
            <a:rect l="l" t="t" r="r" b="b"/>
            <a:pathLst>
              <a:path w="335279" h="165735">
                <a:moveTo>
                  <a:pt x="263781" y="136652"/>
                </a:moveTo>
                <a:lnTo>
                  <a:pt x="250189" y="165315"/>
                </a:lnTo>
                <a:lnTo>
                  <a:pt x="335279" y="163563"/>
                </a:lnTo>
                <a:lnTo>
                  <a:pt x="318478" y="142074"/>
                </a:lnTo>
                <a:lnTo>
                  <a:pt x="275208" y="142074"/>
                </a:lnTo>
                <a:lnTo>
                  <a:pt x="263781" y="136652"/>
                </a:lnTo>
                <a:close/>
              </a:path>
              <a:path w="335279" h="165735">
                <a:moveTo>
                  <a:pt x="269222" y="125176"/>
                </a:moveTo>
                <a:lnTo>
                  <a:pt x="263781" y="136652"/>
                </a:lnTo>
                <a:lnTo>
                  <a:pt x="275208" y="142074"/>
                </a:lnTo>
                <a:lnTo>
                  <a:pt x="280669" y="130606"/>
                </a:lnTo>
                <a:lnTo>
                  <a:pt x="269222" y="125176"/>
                </a:lnTo>
                <a:close/>
              </a:path>
              <a:path w="335279" h="165735">
                <a:moveTo>
                  <a:pt x="282828" y="96481"/>
                </a:moveTo>
                <a:lnTo>
                  <a:pt x="269222" y="125176"/>
                </a:lnTo>
                <a:lnTo>
                  <a:pt x="280669" y="130606"/>
                </a:lnTo>
                <a:lnTo>
                  <a:pt x="275208" y="142074"/>
                </a:lnTo>
                <a:lnTo>
                  <a:pt x="318478" y="142074"/>
                </a:lnTo>
                <a:lnTo>
                  <a:pt x="282828" y="96481"/>
                </a:lnTo>
                <a:close/>
              </a:path>
              <a:path w="335279" h="165735">
                <a:moveTo>
                  <a:pt x="5333" y="0"/>
                </a:moveTo>
                <a:lnTo>
                  <a:pt x="0" y="11480"/>
                </a:lnTo>
                <a:lnTo>
                  <a:pt x="263781" y="136652"/>
                </a:lnTo>
                <a:lnTo>
                  <a:pt x="269222" y="125176"/>
                </a:lnTo>
                <a:lnTo>
                  <a:pt x="53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8911" y="5266944"/>
            <a:ext cx="1143000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65335" y="5273040"/>
            <a:ext cx="1088135" cy="1210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8238" y="2022348"/>
            <a:ext cx="1899285" cy="501650"/>
          </a:xfrm>
          <a:custGeom>
            <a:avLst/>
            <a:gdLst/>
            <a:ahLst/>
            <a:cxnLst/>
            <a:rect l="l" t="t" r="r" b="b"/>
            <a:pathLst>
              <a:path w="1899284" h="501650">
                <a:moveTo>
                  <a:pt x="1819909" y="0"/>
                </a:moveTo>
                <a:lnTo>
                  <a:pt x="259333" y="0"/>
                </a:lnTo>
                <a:lnTo>
                  <a:pt x="228467" y="6221"/>
                </a:lnTo>
                <a:lnTo>
                  <a:pt x="203279" y="23193"/>
                </a:lnTo>
                <a:lnTo>
                  <a:pt x="186307" y="48381"/>
                </a:lnTo>
                <a:lnTo>
                  <a:pt x="180085" y="79248"/>
                </a:lnTo>
                <a:lnTo>
                  <a:pt x="180085" y="277367"/>
                </a:lnTo>
                <a:lnTo>
                  <a:pt x="0" y="501396"/>
                </a:lnTo>
                <a:lnTo>
                  <a:pt x="180085" y="396239"/>
                </a:lnTo>
                <a:lnTo>
                  <a:pt x="1899157" y="396239"/>
                </a:lnTo>
                <a:lnTo>
                  <a:pt x="1899157" y="79248"/>
                </a:lnTo>
                <a:lnTo>
                  <a:pt x="1892936" y="48381"/>
                </a:lnTo>
                <a:lnTo>
                  <a:pt x="1875964" y="23193"/>
                </a:lnTo>
                <a:lnTo>
                  <a:pt x="1850776" y="6221"/>
                </a:lnTo>
                <a:lnTo>
                  <a:pt x="1819909" y="0"/>
                </a:lnTo>
                <a:close/>
              </a:path>
              <a:path w="1899284" h="501650">
                <a:moveTo>
                  <a:pt x="1899157" y="396239"/>
                </a:moveTo>
                <a:lnTo>
                  <a:pt x="180085" y="396239"/>
                </a:lnTo>
                <a:lnTo>
                  <a:pt x="186307" y="427106"/>
                </a:lnTo>
                <a:lnTo>
                  <a:pt x="203279" y="452294"/>
                </a:lnTo>
                <a:lnTo>
                  <a:pt x="228467" y="469266"/>
                </a:lnTo>
                <a:lnTo>
                  <a:pt x="259333" y="475488"/>
                </a:lnTo>
                <a:lnTo>
                  <a:pt x="1819909" y="475488"/>
                </a:lnTo>
                <a:lnTo>
                  <a:pt x="1850776" y="469266"/>
                </a:lnTo>
                <a:lnTo>
                  <a:pt x="1875964" y="452294"/>
                </a:lnTo>
                <a:lnTo>
                  <a:pt x="1892936" y="427106"/>
                </a:lnTo>
                <a:lnTo>
                  <a:pt x="1899157" y="39623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08238" y="2022348"/>
            <a:ext cx="1899285" cy="501650"/>
          </a:xfrm>
          <a:custGeom>
            <a:avLst/>
            <a:gdLst/>
            <a:ahLst/>
            <a:cxnLst/>
            <a:rect l="l" t="t" r="r" b="b"/>
            <a:pathLst>
              <a:path w="1899284" h="501650">
                <a:moveTo>
                  <a:pt x="180085" y="79248"/>
                </a:moveTo>
                <a:lnTo>
                  <a:pt x="186307" y="48381"/>
                </a:lnTo>
                <a:lnTo>
                  <a:pt x="203279" y="23193"/>
                </a:lnTo>
                <a:lnTo>
                  <a:pt x="228467" y="6221"/>
                </a:lnTo>
                <a:lnTo>
                  <a:pt x="259333" y="0"/>
                </a:lnTo>
                <a:lnTo>
                  <a:pt x="466597" y="0"/>
                </a:lnTo>
                <a:lnTo>
                  <a:pt x="896365" y="0"/>
                </a:lnTo>
                <a:lnTo>
                  <a:pt x="1819909" y="0"/>
                </a:lnTo>
                <a:lnTo>
                  <a:pt x="1850776" y="6221"/>
                </a:lnTo>
                <a:lnTo>
                  <a:pt x="1875964" y="23193"/>
                </a:lnTo>
                <a:lnTo>
                  <a:pt x="1892936" y="48381"/>
                </a:lnTo>
                <a:lnTo>
                  <a:pt x="1899157" y="79248"/>
                </a:lnTo>
                <a:lnTo>
                  <a:pt x="1899157" y="277367"/>
                </a:lnTo>
                <a:lnTo>
                  <a:pt x="1899157" y="396239"/>
                </a:lnTo>
                <a:lnTo>
                  <a:pt x="1892936" y="427106"/>
                </a:lnTo>
                <a:lnTo>
                  <a:pt x="1875964" y="452294"/>
                </a:lnTo>
                <a:lnTo>
                  <a:pt x="1850776" y="469266"/>
                </a:lnTo>
                <a:lnTo>
                  <a:pt x="1819909" y="475488"/>
                </a:lnTo>
                <a:lnTo>
                  <a:pt x="896365" y="475488"/>
                </a:lnTo>
                <a:lnTo>
                  <a:pt x="466597" y="475488"/>
                </a:lnTo>
                <a:lnTo>
                  <a:pt x="259333" y="475488"/>
                </a:lnTo>
                <a:lnTo>
                  <a:pt x="228467" y="469266"/>
                </a:lnTo>
                <a:lnTo>
                  <a:pt x="203279" y="452294"/>
                </a:lnTo>
                <a:lnTo>
                  <a:pt x="186307" y="427106"/>
                </a:lnTo>
                <a:lnTo>
                  <a:pt x="180085" y="396239"/>
                </a:lnTo>
                <a:lnTo>
                  <a:pt x="0" y="501396"/>
                </a:lnTo>
                <a:lnTo>
                  <a:pt x="180085" y="277367"/>
                </a:lnTo>
                <a:lnTo>
                  <a:pt x="180085" y="7924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92336" y="2074926"/>
            <a:ext cx="14312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텍스트 위 아무</a:t>
            </a:r>
            <a:r>
              <a:rPr sz="1100" spc="-10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곳이나  마우스를 올릴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127</a:t>
            </a:fld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51903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객체에 들어 있는</a:t>
            </a:r>
            <a:r>
              <a:rPr spc="50" dirty="0"/>
              <a:t> </a:t>
            </a:r>
            <a:r>
              <a:rPr spc="-15" dirty="0"/>
              <a:t>정보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46884"/>
            <a:ext cx="572960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이벤트 객체에 들어 있는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정보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ts val="22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현재 발생한 이벤트에 관한 다양한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정보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ts val="188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700" dirty="0">
                <a:latin typeface="맑은 고딕"/>
                <a:cs typeface="맑은 고딕"/>
              </a:rPr>
              <a:t>이벤트 객체의 프로퍼티와 메소드로 알 수</a:t>
            </a:r>
            <a:r>
              <a:rPr sz="1700" spc="-90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있음</a:t>
            </a:r>
            <a:endParaRPr sz="1700">
              <a:latin typeface="맑은 고딕"/>
              <a:cs typeface="맑은 고딕"/>
            </a:endParaRPr>
          </a:p>
          <a:p>
            <a:pPr marL="697865" lvl="1" indent="-228600">
              <a:lnSpc>
                <a:spcPts val="22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이벤트의 종류마다 조금씩</a:t>
            </a:r>
            <a:r>
              <a:rPr sz="2000" spc="6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다름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ts val="197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700" dirty="0">
                <a:latin typeface="맑은 고딕"/>
                <a:cs typeface="맑은 고딕"/>
              </a:rPr>
              <a:t>이벤트 객체의 공통</a:t>
            </a:r>
            <a:r>
              <a:rPr sz="1700" spc="-3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멤버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878146"/>
            <a:ext cx="7982584" cy="1043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33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target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프로퍼티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ts val="192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700" dirty="0">
                <a:latin typeface="맑은 고딕"/>
                <a:cs typeface="맑은 고딕"/>
              </a:rPr>
              <a:t>이벤트 타겟 객체</a:t>
            </a:r>
            <a:r>
              <a:rPr sz="1700" spc="-2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가리킴</a:t>
            </a:r>
            <a:endParaRPr sz="1700">
              <a:latin typeface="맑은 고딕"/>
              <a:cs typeface="맑은 고딕"/>
            </a:endParaRPr>
          </a:p>
          <a:p>
            <a:pPr marL="698500" lvl="1" indent="-228600">
              <a:lnSpc>
                <a:spcPts val="197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700" dirty="0">
                <a:latin typeface="맑은 고딕"/>
                <a:cs typeface="맑은 고딕"/>
              </a:rPr>
              <a:t>이벤트 타겟 : 이벤트를 유발시킨 </a:t>
            </a:r>
            <a:r>
              <a:rPr sz="1700" spc="-5" dirty="0">
                <a:latin typeface="맑은 고딕"/>
                <a:cs typeface="맑은 고딕"/>
              </a:rPr>
              <a:t>DOM</a:t>
            </a:r>
            <a:r>
              <a:rPr sz="1700" spc="-5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객체</a:t>
            </a:r>
            <a:endParaRPr sz="1700">
              <a:latin typeface="맑은 고딕"/>
              <a:cs typeface="맑은 고딕"/>
            </a:endParaRPr>
          </a:p>
          <a:p>
            <a:pPr marL="1155700" lvl="2" indent="-228600">
              <a:lnSpc>
                <a:spcPts val="178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500" dirty="0">
                <a:latin typeface="맑은 고딕"/>
                <a:cs typeface="맑은 고딕"/>
              </a:rPr>
              <a:t>&lt;button&gt;</a:t>
            </a:r>
            <a:r>
              <a:rPr sz="1500" spc="-8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태그의</a:t>
            </a:r>
            <a:r>
              <a:rPr sz="1500" spc="-3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버튼을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클릭하였으면,</a:t>
            </a:r>
            <a:r>
              <a:rPr sz="1500" spc="-7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이때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click</a:t>
            </a:r>
            <a:r>
              <a:rPr sz="1500" spc="-2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이벤트의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이벤트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타겟은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버튼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2823" y="3069335"/>
            <a:ext cx="7388352" cy="194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128</a:t>
            </a:fld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4552" y="1286255"/>
            <a:ext cx="2636520" cy="2414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4552" y="3761232"/>
            <a:ext cx="2636520" cy="299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8507" y="1455419"/>
            <a:ext cx="5078095" cy="4831080"/>
          </a:xfrm>
          <a:custGeom>
            <a:avLst/>
            <a:gdLst/>
            <a:ahLst/>
            <a:cxnLst/>
            <a:rect l="l" t="t" r="r" b="b"/>
            <a:pathLst>
              <a:path w="5078095" h="4831080">
                <a:moveTo>
                  <a:pt x="0" y="4831080"/>
                </a:moveTo>
                <a:lnTo>
                  <a:pt x="5077968" y="4831080"/>
                </a:lnTo>
                <a:lnTo>
                  <a:pt x="5077968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8507" y="1455419"/>
            <a:ext cx="5078095" cy="4831080"/>
          </a:xfrm>
          <a:custGeom>
            <a:avLst/>
            <a:gdLst/>
            <a:ahLst/>
            <a:cxnLst/>
            <a:rect l="l" t="t" r="r" b="b"/>
            <a:pathLst>
              <a:path w="5078095" h="4831080">
                <a:moveTo>
                  <a:pt x="0" y="4831080"/>
                </a:moveTo>
                <a:lnTo>
                  <a:pt x="5077968" y="4831080"/>
                </a:lnTo>
                <a:lnTo>
                  <a:pt x="5077968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54835" y="1483232"/>
            <a:ext cx="4871085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&lt;head&gt;&lt;title&gt;이벤트 객체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프로퍼티&lt;/title&gt;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&lt;h3&gt;이벤트 객체의 프로퍼티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 id="p"&gt;버튼을 클릭하면 이벤트 객체를</a:t>
            </a:r>
            <a:r>
              <a:rPr sz="1400" spc="1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출력합니다.&lt;/p&gt;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onclick="f(event)"</a:t>
            </a:r>
            <a:r>
              <a:rPr sz="1400" spc="-10" dirty="0">
                <a:latin typeface="맑은 고딕"/>
                <a:cs typeface="맑은 고딕"/>
              </a:rPr>
              <a:t>&gt;클릭하세요&lt;/button&gt;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spc="-15" dirty="0">
                <a:latin typeface="맑은 고딕"/>
                <a:cs typeface="맑은 고딕"/>
              </a:rPr>
              <a:t>function </a:t>
            </a:r>
            <a:r>
              <a:rPr sz="1400" b="1" spc="-5" dirty="0">
                <a:latin typeface="맑은 고딕"/>
                <a:cs typeface="맑은 고딕"/>
              </a:rPr>
              <a:t>f(e)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e는 현재 발생한 이벤트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text = "type: " + </a:t>
            </a:r>
            <a:r>
              <a:rPr sz="1400" b="1" spc="-10" dirty="0">
                <a:latin typeface="맑은 고딕"/>
                <a:cs typeface="맑은 고딕"/>
              </a:rPr>
              <a:t>e.type </a:t>
            </a:r>
            <a:r>
              <a:rPr sz="1400" spc="-5" dirty="0">
                <a:latin typeface="맑은 고딕"/>
                <a:cs typeface="맑은 고딕"/>
              </a:rPr>
              <a:t>+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+ "target: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10" dirty="0">
                <a:latin typeface="맑은 고딕"/>
                <a:cs typeface="맑은 고딕"/>
              </a:rPr>
              <a:t>e.target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20" dirty="0">
                <a:latin typeface="맑은 고딕"/>
                <a:cs typeface="맑은 고딕"/>
              </a:rPr>
              <a:t>"currentTarget: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20" dirty="0">
                <a:latin typeface="맑은 고딕"/>
                <a:cs typeface="맑은 고딕"/>
              </a:rPr>
              <a:t>e.currentTarget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04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+ </a:t>
            </a:r>
            <a:r>
              <a:rPr sz="1400" spc="-10" dirty="0">
                <a:latin typeface="맑은 고딕"/>
                <a:cs typeface="맑은 고딕"/>
              </a:rPr>
              <a:t>"defaultPrevented: </a:t>
            </a:r>
            <a:r>
              <a:rPr sz="1400" spc="-5" dirty="0">
                <a:latin typeface="맑은 고딕"/>
                <a:cs typeface="맑은 고딕"/>
              </a:rPr>
              <a:t>" +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e.defaultPrevented</a:t>
            </a:r>
            <a:r>
              <a:rPr sz="1400" spc="-10" dirty="0">
                <a:latin typeface="맑은 고딕"/>
                <a:cs typeface="맑은 고딕"/>
              </a:rPr>
              <a:t>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 marR="47244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p </a:t>
            </a:r>
            <a:r>
              <a:rPr sz="1400" spc="-10" dirty="0">
                <a:latin typeface="맑은 고딕"/>
                <a:cs typeface="맑은 고딕"/>
              </a:rPr>
              <a:t>= document.getElementById("p");  p.innerHTML = </a:t>
            </a:r>
            <a:r>
              <a:rPr sz="1400" spc="-5" dirty="0">
                <a:latin typeface="맑은 고딕"/>
                <a:cs typeface="맑은 고딕"/>
              </a:rPr>
              <a:t>text; // </a:t>
            </a:r>
            <a:r>
              <a:rPr sz="1400" spc="-10" dirty="0">
                <a:latin typeface="맑은 고딕"/>
                <a:cs typeface="맑은 고딕"/>
              </a:rPr>
              <a:t>이벤트 객체의 프로퍼티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4835" y="5752287"/>
            <a:ext cx="7518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67803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9-6 </a:t>
            </a:r>
            <a:r>
              <a:rPr spc="-10" dirty="0"/>
              <a:t>이벤트 객체의 프로퍼티</a:t>
            </a:r>
            <a:r>
              <a:rPr spc="60" dirty="0"/>
              <a:t> </a:t>
            </a:r>
            <a:r>
              <a:rPr spc="-15" dirty="0"/>
              <a:t>출력</a:t>
            </a:r>
          </a:p>
        </p:txBody>
      </p:sp>
      <p:sp>
        <p:nvSpPr>
          <p:cNvPr id="9" name="object 9"/>
          <p:cNvSpPr/>
          <p:nvPr/>
        </p:nvSpPr>
        <p:spPr>
          <a:xfrm>
            <a:off x="5573267" y="5844540"/>
            <a:ext cx="1979295" cy="612775"/>
          </a:xfrm>
          <a:custGeom>
            <a:avLst/>
            <a:gdLst/>
            <a:ahLst/>
            <a:cxnLst/>
            <a:rect l="l" t="t" r="r" b="b"/>
            <a:pathLst>
              <a:path w="1979295" h="612775">
                <a:moveTo>
                  <a:pt x="1427988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1427988" y="612648"/>
                </a:lnTo>
                <a:lnTo>
                  <a:pt x="1467731" y="604623"/>
                </a:lnTo>
                <a:lnTo>
                  <a:pt x="1500187" y="582739"/>
                </a:lnTo>
                <a:lnTo>
                  <a:pt x="1522071" y="550283"/>
                </a:lnTo>
                <a:lnTo>
                  <a:pt x="1530096" y="510540"/>
                </a:lnTo>
                <a:lnTo>
                  <a:pt x="1927132" y="510540"/>
                </a:lnTo>
                <a:lnTo>
                  <a:pt x="1530096" y="357378"/>
                </a:lnTo>
                <a:lnTo>
                  <a:pt x="1530096" y="102108"/>
                </a:lnTo>
                <a:lnTo>
                  <a:pt x="1522071" y="62364"/>
                </a:lnTo>
                <a:lnTo>
                  <a:pt x="1500187" y="29908"/>
                </a:lnTo>
                <a:lnTo>
                  <a:pt x="1467731" y="8024"/>
                </a:lnTo>
                <a:lnTo>
                  <a:pt x="1427988" y="0"/>
                </a:lnTo>
                <a:close/>
              </a:path>
              <a:path w="1979295" h="612775">
                <a:moveTo>
                  <a:pt x="1927132" y="510540"/>
                </a:moveTo>
                <a:lnTo>
                  <a:pt x="1530096" y="510540"/>
                </a:lnTo>
                <a:lnTo>
                  <a:pt x="1978787" y="530466"/>
                </a:lnTo>
                <a:lnTo>
                  <a:pt x="1927132" y="51054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3267" y="5844540"/>
            <a:ext cx="1979295" cy="612775"/>
          </a:xfrm>
          <a:custGeom>
            <a:avLst/>
            <a:gdLst/>
            <a:ahLst/>
            <a:cxnLst/>
            <a:rect l="l" t="t" r="r" b="b"/>
            <a:pathLst>
              <a:path w="1979295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892556" y="0"/>
                </a:lnTo>
                <a:lnTo>
                  <a:pt x="1275080" y="0"/>
                </a:lnTo>
                <a:lnTo>
                  <a:pt x="1427988" y="0"/>
                </a:lnTo>
                <a:lnTo>
                  <a:pt x="1467731" y="8024"/>
                </a:lnTo>
                <a:lnTo>
                  <a:pt x="1500187" y="29908"/>
                </a:lnTo>
                <a:lnTo>
                  <a:pt x="1522071" y="62364"/>
                </a:lnTo>
                <a:lnTo>
                  <a:pt x="1530096" y="102108"/>
                </a:lnTo>
                <a:lnTo>
                  <a:pt x="1530096" y="357378"/>
                </a:lnTo>
                <a:lnTo>
                  <a:pt x="1978787" y="530466"/>
                </a:lnTo>
                <a:lnTo>
                  <a:pt x="1530096" y="510540"/>
                </a:lnTo>
                <a:lnTo>
                  <a:pt x="1522071" y="550283"/>
                </a:lnTo>
                <a:lnTo>
                  <a:pt x="1500187" y="582739"/>
                </a:lnTo>
                <a:lnTo>
                  <a:pt x="1467731" y="604623"/>
                </a:lnTo>
                <a:lnTo>
                  <a:pt x="1427988" y="612648"/>
                </a:lnTo>
                <a:lnTo>
                  <a:pt x="1275080" y="612648"/>
                </a:lnTo>
                <a:lnTo>
                  <a:pt x="892556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40"/>
                </a:lnTo>
                <a:lnTo>
                  <a:pt x="0" y="357378"/>
                </a:lnTo>
                <a:lnTo>
                  <a:pt x="0" y="10210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82741" y="5906515"/>
            <a:ext cx="12515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버튼을 클릭하면</a:t>
            </a:r>
            <a:r>
              <a:rPr sz="1000" spc="-114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click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2741" y="6059220"/>
            <a:ext cx="1259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이벤트 객체의</a:t>
            </a:r>
            <a:r>
              <a:rPr sz="1000" spc="-1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프로퍼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2741" y="6211620"/>
            <a:ext cx="4521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티</a:t>
            </a:r>
            <a:r>
              <a:rPr sz="1000" spc="-9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3428" y="5692178"/>
            <a:ext cx="615315" cy="213360"/>
          </a:xfrm>
          <a:custGeom>
            <a:avLst/>
            <a:gdLst/>
            <a:ahLst/>
            <a:cxnLst/>
            <a:rect l="l" t="t" r="r" b="b"/>
            <a:pathLst>
              <a:path w="615315" h="213360">
                <a:moveTo>
                  <a:pt x="613028" y="0"/>
                </a:moveTo>
                <a:lnTo>
                  <a:pt x="553526" y="13583"/>
                </a:lnTo>
                <a:lnTo>
                  <a:pt x="477033" y="37192"/>
                </a:lnTo>
                <a:lnTo>
                  <a:pt x="377732" y="69815"/>
                </a:lnTo>
                <a:lnTo>
                  <a:pt x="0" y="199237"/>
                </a:lnTo>
                <a:lnTo>
                  <a:pt x="181991" y="213321"/>
                </a:lnTo>
                <a:lnTo>
                  <a:pt x="421078" y="103205"/>
                </a:lnTo>
                <a:lnTo>
                  <a:pt x="517107" y="57445"/>
                </a:lnTo>
                <a:lnTo>
                  <a:pt x="555121" y="38517"/>
                </a:lnTo>
                <a:lnTo>
                  <a:pt x="605259" y="10890"/>
                </a:lnTo>
                <a:lnTo>
                  <a:pt x="615029" y="3120"/>
                </a:lnTo>
                <a:lnTo>
                  <a:pt x="61302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3428" y="5692178"/>
            <a:ext cx="615315" cy="213360"/>
          </a:xfrm>
          <a:custGeom>
            <a:avLst/>
            <a:gdLst/>
            <a:ahLst/>
            <a:cxnLst/>
            <a:rect l="l" t="t" r="r" b="b"/>
            <a:pathLst>
              <a:path w="615315" h="213360">
                <a:moveTo>
                  <a:pt x="0" y="199237"/>
                </a:moveTo>
                <a:lnTo>
                  <a:pt x="67113" y="176023"/>
                </a:lnTo>
                <a:lnTo>
                  <a:pt x="133513" y="153090"/>
                </a:lnTo>
                <a:lnTo>
                  <a:pt x="198488" y="130722"/>
                </a:lnTo>
                <a:lnTo>
                  <a:pt x="261324" y="109199"/>
                </a:lnTo>
                <a:lnTo>
                  <a:pt x="321310" y="88802"/>
                </a:lnTo>
                <a:lnTo>
                  <a:pt x="377732" y="69815"/>
                </a:lnTo>
                <a:lnTo>
                  <a:pt x="429877" y="52517"/>
                </a:lnTo>
                <a:lnTo>
                  <a:pt x="477033" y="37192"/>
                </a:lnTo>
                <a:lnTo>
                  <a:pt x="518487" y="24120"/>
                </a:lnTo>
                <a:lnTo>
                  <a:pt x="581438" y="5863"/>
                </a:lnTo>
                <a:lnTo>
                  <a:pt x="613028" y="0"/>
                </a:lnTo>
                <a:lnTo>
                  <a:pt x="615029" y="3120"/>
                </a:lnTo>
                <a:lnTo>
                  <a:pt x="555121" y="38517"/>
                </a:lnTo>
                <a:lnTo>
                  <a:pt x="517107" y="57445"/>
                </a:lnTo>
                <a:lnTo>
                  <a:pt x="472033" y="79163"/>
                </a:lnTo>
                <a:lnTo>
                  <a:pt x="421078" y="103205"/>
                </a:lnTo>
                <a:lnTo>
                  <a:pt x="365418" y="129107"/>
                </a:lnTo>
                <a:lnTo>
                  <a:pt x="306232" y="156403"/>
                </a:lnTo>
                <a:lnTo>
                  <a:pt x="244697" y="184630"/>
                </a:lnTo>
                <a:lnTo>
                  <a:pt x="181991" y="213321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08747" y="5222747"/>
            <a:ext cx="2536190" cy="1015365"/>
          </a:xfrm>
          <a:custGeom>
            <a:avLst/>
            <a:gdLst/>
            <a:ahLst/>
            <a:cxnLst/>
            <a:rect l="l" t="t" r="r" b="b"/>
            <a:pathLst>
              <a:path w="2536190" h="1015364">
                <a:moveTo>
                  <a:pt x="0" y="74421"/>
                </a:moveTo>
                <a:lnTo>
                  <a:pt x="5842" y="45434"/>
                </a:lnTo>
                <a:lnTo>
                  <a:pt x="21780" y="21780"/>
                </a:lnTo>
                <a:lnTo>
                  <a:pt x="45434" y="5842"/>
                </a:lnTo>
                <a:lnTo>
                  <a:pt x="74422" y="0"/>
                </a:lnTo>
                <a:lnTo>
                  <a:pt x="2461513" y="0"/>
                </a:lnTo>
                <a:lnTo>
                  <a:pt x="2490501" y="5842"/>
                </a:lnTo>
                <a:lnTo>
                  <a:pt x="2514155" y="21780"/>
                </a:lnTo>
                <a:lnTo>
                  <a:pt x="2530093" y="45434"/>
                </a:lnTo>
                <a:lnTo>
                  <a:pt x="2535935" y="74421"/>
                </a:lnTo>
                <a:lnTo>
                  <a:pt x="2535935" y="940587"/>
                </a:lnTo>
                <a:lnTo>
                  <a:pt x="2530093" y="969544"/>
                </a:lnTo>
                <a:lnTo>
                  <a:pt x="2514155" y="993192"/>
                </a:lnTo>
                <a:lnTo>
                  <a:pt x="2490501" y="1009137"/>
                </a:lnTo>
                <a:lnTo>
                  <a:pt x="2461513" y="1014983"/>
                </a:lnTo>
                <a:lnTo>
                  <a:pt x="74422" y="1014983"/>
                </a:lnTo>
                <a:lnTo>
                  <a:pt x="45434" y="1009137"/>
                </a:lnTo>
                <a:lnTo>
                  <a:pt x="21780" y="993192"/>
                </a:lnTo>
                <a:lnTo>
                  <a:pt x="5842" y="969544"/>
                </a:lnTo>
                <a:lnTo>
                  <a:pt x="0" y="940587"/>
                </a:lnTo>
                <a:lnTo>
                  <a:pt x="0" y="74421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129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26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6-5 </a:t>
            </a:r>
            <a:r>
              <a:rPr sz="1800" spc="-10" dirty="0"/>
              <a:t>document.write()로 </a:t>
            </a:r>
            <a:r>
              <a:rPr sz="1800" dirty="0"/>
              <a:t>웹 페이지에 </a:t>
            </a:r>
            <a:r>
              <a:rPr sz="1800" spc="-5" dirty="0"/>
              <a:t>HTML </a:t>
            </a:r>
            <a:r>
              <a:rPr sz="1800" dirty="0"/>
              <a:t>콘텐츠</a:t>
            </a:r>
            <a:r>
              <a:rPr sz="1800" spc="65" dirty="0"/>
              <a:t> </a:t>
            </a:r>
            <a:r>
              <a:rPr sz="1800" dirty="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39000" y="2697479"/>
            <a:ext cx="2505455" cy="28498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4788" y="2628900"/>
            <a:ext cx="4465320" cy="3106420"/>
          </a:xfrm>
          <a:custGeom>
            <a:avLst/>
            <a:gdLst/>
            <a:ahLst/>
            <a:cxnLst/>
            <a:rect l="l" t="t" r="r" b="b"/>
            <a:pathLst>
              <a:path w="4465320" h="3106420">
                <a:moveTo>
                  <a:pt x="0" y="3105912"/>
                </a:moveTo>
                <a:lnTo>
                  <a:pt x="4465320" y="3105912"/>
                </a:lnTo>
                <a:lnTo>
                  <a:pt x="4465320" y="0"/>
                </a:lnTo>
                <a:lnTo>
                  <a:pt x="0" y="0"/>
                </a:lnTo>
                <a:lnTo>
                  <a:pt x="0" y="3105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4788" y="2628900"/>
            <a:ext cx="4465320" cy="3106420"/>
          </a:xfrm>
          <a:custGeom>
            <a:avLst/>
            <a:gdLst/>
            <a:ahLst/>
            <a:cxnLst/>
            <a:rect l="l" t="t" r="r" b="b"/>
            <a:pathLst>
              <a:path w="4465320" h="3106420">
                <a:moveTo>
                  <a:pt x="0" y="3105912"/>
                </a:moveTo>
                <a:lnTo>
                  <a:pt x="4465320" y="3105912"/>
                </a:lnTo>
                <a:lnTo>
                  <a:pt x="4465320" y="0"/>
                </a:lnTo>
                <a:lnTo>
                  <a:pt x="0" y="0"/>
                </a:lnTo>
                <a:lnTo>
                  <a:pt x="0" y="31059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72892" y="2656789"/>
            <a:ext cx="4062095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&lt;head&gt;&lt;title&gt;document.write()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활용&lt;/title&gt;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&lt;h3&gt;document.write()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활용&lt;/h3&gt;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92405" marR="5080" indent="-180340"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맑은 고딕"/>
                <a:cs typeface="맑은 고딕"/>
              </a:rPr>
              <a:t>&lt;script&gt;  document.write("&lt;h3&gt;Welcome!&lt;/h3&gt;");  document.write("2 + </a:t>
            </a:r>
            <a:r>
              <a:rPr sz="1400" b="1" spc="-5" dirty="0">
                <a:latin typeface="맑은 고딕"/>
                <a:cs typeface="맑은 고딕"/>
              </a:rPr>
              <a:t>5 </a:t>
            </a:r>
            <a:r>
              <a:rPr sz="1400" b="1" spc="-10" dirty="0">
                <a:latin typeface="맑은 고딕"/>
                <a:cs typeface="맑은 고딕"/>
              </a:rPr>
              <a:t>는 &lt;br&gt;");  document.write("&lt;mark&gt;7</a:t>
            </a:r>
            <a:r>
              <a:rPr sz="1400" b="1" spc="10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입니다.&lt;/mark&gt;");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56603" y="4469638"/>
            <a:ext cx="948055" cy="81915"/>
          </a:xfrm>
          <a:custGeom>
            <a:avLst/>
            <a:gdLst/>
            <a:ahLst/>
            <a:cxnLst/>
            <a:rect l="l" t="t" r="r" b="b"/>
            <a:pathLst>
              <a:path w="948054" h="81914">
                <a:moveTo>
                  <a:pt x="50800" y="126"/>
                </a:moveTo>
                <a:lnTo>
                  <a:pt x="0" y="254"/>
                </a:lnTo>
                <a:lnTo>
                  <a:pt x="0" y="12954"/>
                </a:lnTo>
                <a:lnTo>
                  <a:pt x="50800" y="12826"/>
                </a:lnTo>
                <a:lnTo>
                  <a:pt x="50800" y="126"/>
                </a:lnTo>
                <a:close/>
              </a:path>
              <a:path w="948054" h="81914">
                <a:moveTo>
                  <a:pt x="139700" y="0"/>
                </a:moveTo>
                <a:lnTo>
                  <a:pt x="131699" y="0"/>
                </a:lnTo>
                <a:lnTo>
                  <a:pt x="88900" y="126"/>
                </a:lnTo>
                <a:lnTo>
                  <a:pt x="88900" y="12826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948054" h="81914">
                <a:moveTo>
                  <a:pt x="197103" y="126"/>
                </a:moveTo>
                <a:lnTo>
                  <a:pt x="177800" y="126"/>
                </a:lnTo>
                <a:lnTo>
                  <a:pt x="177800" y="12826"/>
                </a:lnTo>
                <a:lnTo>
                  <a:pt x="228600" y="13081"/>
                </a:lnTo>
                <a:lnTo>
                  <a:pt x="228600" y="381"/>
                </a:lnTo>
                <a:lnTo>
                  <a:pt x="197103" y="126"/>
                </a:lnTo>
                <a:close/>
              </a:path>
              <a:path w="948054" h="81914">
                <a:moveTo>
                  <a:pt x="266826" y="635"/>
                </a:moveTo>
                <a:lnTo>
                  <a:pt x="266573" y="13335"/>
                </a:lnTo>
                <a:lnTo>
                  <a:pt x="317373" y="13969"/>
                </a:lnTo>
                <a:lnTo>
                  <a:pt x="317626" y="1269"/>
                </a:lnTo>
                <a:lnTo>
                  <a:pt x="266826" y="635"/>
                </a:lnTo>
                <a:close/>
              </a:path>
              <a:path w="948054" h="81914">
                <a:moveTo>
                  <a:pt x="355726" y="1905"/>
                </a:moveTo>
                <a:lnTo>
                  <a:pt x="355473" y="14605"/>
                </a:lnTo>
                <a:lnTo>
                  <a:pt x="388239" y="15239"/>
                </a:lnTo>
                <a:lnTo>
                  <a:pt x="406146" y="15748"/>
                </a:lnTo>
                <a:lnTo>
                  <a:pt x="406526" y="3048"/>
                </a:lnTo>
                <a:lnTo>
                  <a:pt x="355726" y="1905"/>
                </a:lnTo>
                <a:close/>
              </a:path>
              <a:path w="948054" h="81914">
                <a:moveTo>
                  <a:pt x="444626" y="4191"/>
                </a:moveTo>
                <a:lnTo>
                  <a:pt x="444246" y="16891"/>
                </a:lnTo>
                <a:lnTo>
                  <a:pt x="449706" y="17018"/>
                </a:lnTo>
                <a:lnTo>
                  <a:pt x="494919" y="18923"/>
                </a:lnTo>
                <a:lnTo>
                  <a:pt x="495426" y="6223"/>
                </a:lnTo>
                <a:lnTo>
                  <a:pt x="444626" y="4191"/>
                </a:lnTo>
                <a:close/>
              </a:path>
              <a:path w="948054" h="81914">
                <a:moveTo>
                  <a:pt x="533653" y="8128"/>
                </a:moveTo>
                <a:lnTo>
                  <a:pt x="532892" y="20828"/>
                </a:lnTo>
                <a:lnTo>
                  <a:pt x="568071" y="22732"/>
                </a:lnTo>
                <a:lnTo>
                  <a:pt x="583565" y="23749"/>
                </a:lnTo>
                <a:lnTo>
                  <a:pt x="584453" y="11049"/>
                </a:lnTo>
                <a:lnTo>
                  <a:pt x="568705" y="10032"/>
                </a:lnTo>
                <a:lnTo>
                  <a:pt x="533653" y="8128"/>
                </a:lnTo>
                <a:close/>
              </a:path>
              <a:path w="948054" h="81914">
                <a:moveTo>
                  <a:pt x="622426" y="13716"/>
                </a:moveTo>
                <a:lnTo>
                  <a:pt x="621538" y="26416"/>
                </a:lnTo>
                <a:lnTo>
                  <a:pt x="624840" y="26543"/>
                </a:lnTo>
                <a:lnTo>
                  <a:pt x="672084" y="30353"/>
                </a:lnTo>
                <a:lnTo>
                  <a:pt x="673100" y="17780"/>
                </a:lnTo>
                <a:lnTo>
                  <a:pt x="622426" y="13716"/>
                </a:lnTo>
                <a:close/>
              </a:path>
              <a:path w="948054" h="81914">
                <a:moveTo>
                  <a:pt x="711200" y="21081"/>
                </a:moveTo>
                <a:lnTo>
                  <a:pt x="710056" y="33655"/>
                </a:lnTo>
                <a:lnTo>
                  <a:pt x="735076" y="35941"/>
                </a:lnTo>
                <a:lnTo>
                  <a:pt x="760476" y="38481"/>
                </a:lnTo>
                <a:lnTo>
                  <a:pt x="761746" y="25781"/>
                </a:lnTo>
                <a:lnTo>
                  <a:pt x="736219" y="23241"/>
                </a:lnTo>
                <a:lnTo>
                  <a:pt x="711200" y="21081"/>
                </a:lnTo>
                <a:close/>
              </a:path>
              <a:path w="948054" h="81914">
                <a:moveTo>
                  <a:pt x="799719" y="29591"/>
                </a:moveTo>
                <a:lnTo>
                  <a:pt x="798449" y="42291"/>
                </a:lnTo>
                <a:lnTo>
                  <a:pt x="848868" y="47498"/>
                </a:lnTo>
                <a:lnTo>
                  <a:pt x="850265" y="34925"/>
                </a:lnTo>
                <a:lnTo>
                  <a:pt x="799719" y="29591"/>
                </a:lnTo>
                <a:close/>
              </a:path>
              <a:path w="948054" h="81914">
                <a:moveTo>
                  <a:pt x="876426" y="5842"/>
                </a:moveTo>
                <a:lnTo>
                  <a:pt x="868045" y="81534"/>
                </a:lnTo>
                <a:lnTo>
                  <a:pt x="947927" y="52069"/>
                </a:lnTo>
                <a:lnTo>
                  <a:pt x="876426" y="584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64070" y="4923790"/>
            <a:ext cx="640715" cy="253365"/>
          </a:xfrm>
          <a:custGeom>
            <a:avLst/>
            <a:gdLst/>
            <a:ahLst/>
            <a:cxnLst/>
            <a:rect l="l" t="t" r="r" b="b"/>
            <a:pathLst>
              <a:path w="640715" h="253364">
                <a:moveTo>
                  <a:pt x="761" y="0"/>
                </a:moveTo>
                <a:lnTo>
                  <a:pt x="0" y="12700"/>
                </a:lnTo>
                <a:lnTo>
                  <a:pt x="50673" y="15748"/>
                </a:lnTo>
                <a:lnTo>
                  <a:pt x="51434" y="3048"/>
                </a:lnTo>
                <a:lnTo>
                  <a:pt x="761" y="0"/>
                </a:lnTo>
                <a:close/>
              </a:path>
              <a:path w="640715" h="253364">
                <a:moveTo>
                  <a:pt x="89534" y="5587"/>
                </a:moveTo>
                <a:lnTo>
                  <a:pt x="88646" y="18161"/>
                </a:lnTo>
                <a:lnTo>
                  <a:pt x="106172" y="19304"/>
                </a:lnTo>
                <a:lnTo>
                  <a:pt x="139319" y="21971"/>
                </a:lnTo>
                <a:lnTo>
                  <a:pt x="140207" y="9271"/>
                </a:lnTo>
                <a:lnTo>
                  <a:pt x="107060" y="6731"/>
                </a:lnTo>
                <a:lnTo>
                  <a:pt x="89534" y="5587"/>
                </a:lnTo>
                <a:close/>
              </a:path>
              <a:path w="640715" h="253364">
                <a:moveTo>
                  <a:pt x="178307" y="12573"/>
                </a:moveTo>
                <a:lnTo>
                  <a:pt x="177164" y="25146"/>
                </a:lnTo>
                <a:lnTo>
                  <a:pt x="182245" y="25654"/>
                </a:lnTo>
                <a:lnTo>
                  <a:pt x="206375" y="28067"/>
                </a:lnTo>
                <a:lnTo>
                  <a:pt x="227456" y="30607"/>
                </a:lnTo>
                <a:lnTo>
                  <a:pt x="228980" y="17907"/>
                </a:lnTo>
                <a:lnTo>
                  <a:pt x="183387" y="12954"/>
                </a:lnTo>
                <a:lnTo>
                  <a:pt x="178307" y="12573"/>
                </a:lnTo>
                <a:close/>
              </a:path>
              <a:path w="640715" h="253364">
                <a:moveTo>
                  <a:pt x="266953" y="23241"/>
                </a:moveTo>
                <a:lnTo>
                  <a:pt x="265049" y="35814"/>
                </a:lnTo>
                <a:lnTo>
                  <a:pt x="274447" y="37211"/>
                </a:lnTo>
                <a:lnTo>
                  <a:pt x="274193" y="37211"/>
                </a:lnTo>
                <a:lnTo>
                  <a:pt x="295148" y="40893"/>
                </a:lnTo>
                <a:lnTo>
                  <a:pt x="294894" y="40893"/>
                </a:lnTo>
                <a:lnTo>
                  <a:pt x="314705" y="44958"/>
                </a:lnTo>
                <a:lnTo>
                  <a:pt x="317246" y="32512"/>
                </a:lnTo>
                <a:lnTo>
                  <a:pt x="297433" y="28448"/>
                </a:lnTo>
                <a:lnTo>
                  <a:pt x="276351" y="24637"/>
                </a:lnTo>
                <a:lnTo>
                  <a:pt x="266953" y="23241"/>
                </a:lnTo>
                <a:close/>
              </a:path>
              <a:path w="640715" h="253364">
                <a:moveTo>
                  <a:pt x="396727" y="72262"/>
                </a:moveTo>
                <a:lnTo>
                  <a:pt x="391668" y="72262"/>
                </a:lnTo>
                <a:lnTo>
                  <a:pt x="394970" y="74676"/>
                </a:lnTo>
                <a:lnTo>
                  <a:pt x="396727" y="72262"/>
                </a:lnTo>
                <a:close/>
              </a:path>
              <a:path w="640715" h="253364">
                <a:moveTo>
                  <a:pt x="379602" y="65405"/>
                </a:moveTo>
                <a:lnTo>
                  <a:pt x="392175" y="72643"/>
                </a:lnTo>
                <a:lnTo>
                  <a:pt x="391668" y="72262"/>
                </a:lnTo>
                <a:lnTo>
                  <a:pt x="396727" y="72262"/>
                </a:lnTo>
                <a:lnTo>
                  <a:pt x="401537" y="65659"/>
                </a:lnTo>
                <a:lnTo>
                  <a:pt x="380364" y="65659"/>
                </a:lnTo>
                <a:lnTo>
                  <a:pt x="379602" y="65405"/>
                </a:lnTo>
                <a:close/>
              </a:path>
              <a:path w="640715" h="253364">
                <a:moveTo>
                  <a:pt x="354837" y="42418"/>
                </a:moveTo>
                <a:lnTo>
                  <a:pt x="350774" y="54483"/>
                </a:lnTo>
                <a:lnTo>
                  <a:pt x="366268" y="59690"/>
                </a:lnTo>
                <a:lnTo>
                  <a:pt x="380364" y="65659"/>
                </a:lnTo>
                <a:lnTo>
                  <a:pt x="401537" y="65659"/>
                </a:lnTo>
                <a:lnTo>
                  <a:pt x="402462" y="64389"/>
                </a:lnTo>
                <a:lnTo>
                  <a:pt x="398779" y="61722"/>
                </a:lnTo>
                <a:lnTo>
                  <a:pt x="385699" y="54229"/>
                </a:lnTo>
                <a:lnTo>
                  <a:pt x="370585" y="47752"/>
                </a:lnTo>
                <a:lnTo>
                  <a:pt x="354837" y="42418"/>
                </a:lnTo>
                <a:close/>
              </a:path>
              <a:path w="640715" h="253364">
                <a:moveTo>
                  <a:pt x="365886" y="59562"/>
                </a:moveTo>
                <a:lnTo>
                  <a:pt x="366188" y="59690"/>
                </a:lnTo>
                <a:lnTo>
                  <a:pt x="365886" y="59562"/>
                </a:lnTo>
                <a:close/>
              </a:path>
              <a:path w="640715" h="253364">
                <a:moveTo>
                  <a:pt x="453539" y="125222"/>
                </a:moveTo>
                <a:lnTo>
                  <a:pt x="439038" y="125222"/>
                </a:lnTo>
                <a:lnTo>
                  <a:pt x="447928" y="141351"/>
                </a:lnTo>
                <a:lnTo>
                  <a:pt x="459104" y="135255"/>
                </a:lnTo>
                <a:lnTo>
                  <a:pt x="453539" y="125222"/>
                </a:lnTo>
                <a:close/>
              </a:path>
              <a:path w="640715" h="253364">
                <a:moveTo>
                  <a:pt x="448030" y="115570"/>
                </a:moveTo>
                <a:lnTo>
                  <a:pt x="433197" y="115570"/>
                </a:lnTo>
                <a:lnTo>
                  <a:pt x="439165" y="125476"/>
                </a:lnTo>
                <a:lnTo>
                  <a:pt x="439038" y="125222"/>
                </a:lnTo>
                <a:lnTo>
                  <a:pt x="453539" y="125222"/>
                </a:lnTo>
                <a:lnTo>
                  <a:pt x="450087" y="118999"/>
                </a:lnTo>
                <a:lnTo>
                  <a:pt x="448030" y="115570"/>
                </a:lnTo>
                <a:close/>
              </a:path>
              <a:path w="640715" h="253364">
                <a:moveTo>
                  <a:pt x="431419" y="91440"/>
                </a:moveTo>
                <a:lnTo>
                  <a:pt x="421385" y="99314"/>
                </a:lnTo>
                <a:lnTo>
                  <a:pt x="426974" y="106299"/>
                </a:lnTo>
                <a:lnTo>
                  <a:pt x="433324" y="115824"/>
                </a:lnTo>
                <a:lnTo>
                  <a:pt x="433197" y="115570"/>
                </a:lnTo>
                <a:lnTo>
                  <a:pt x="448030" y="115570"/>
                </a:lnTo>
                <a:lnTo>
                  <a:pt x="443992" y="108839"/>
                </a:lnTo>
                <a:lnTo>
                  <a:pt x="437133" y="98679"/>
                </a:lnTo>
                <a:lnTo>
                  <a:pt x="431419" y="91440"/>
                </a:lnTo>
                <a:close/>
              </a:path>
              <a:path w="640715" h="253364">
                <a:moveTo>
                  <a:pt x="426720" y="106045"/>
                </a:moveTo>
                <a:lnTo>
                  <a:pt x="426891" y="106299"/>
                </a:lnTo>
                <a:lnTo>
                  <a:pt x="426720" y="106045"/>
                </a:lnTo>
                <a:close/>
              </a:path>
              <a:path w="640715" h="253364">
                <a:moveTo>
                  <a:pt x="478535" y="166497"/>
                </a:moveTo>
                <a:lnTo>
                  <a:pt x="468756" y="174625"/>
                </a:lnTo>
                <a:lnTo>
                  <a:pt x="473709" y="180594"/>
                </a:lnTo>
                <a:lnTo>
                  <a:pt x="481329" y="187960"/>
                </a:lnTo>
                <a:lnTo>
                  <a:pt x="489965" y="194310"/>
                </a:lnTo>
                <a:lnTo>
                  <a:pt x="498855" y="199517"/>
                </a:lnTo>
                <a:lnTo>
                  <a:pt x="508000" y="204089"/>
                </a:lnTo>
                <a:lnTo>
                  <a:pt x="511936" y="205740"/>
                </a:lnTo>
                <a:lnTo>
                  <a:pt x="516762" y="194056"/>
                </a:lnTo>
                <a:lnTo>
                  <a:pt x="513693" y="192786"/>
                </a:lnTo>
                <a:lnTo>
                  <a:pt x="504825" y="188214"/>
                </a:lnTo>
                <a:lnTo>
                  <a:pt x="504984" y="188214"/>
                </a:lnTo>
                <a:lnTo>
                  <a:pt x="497234" y="183769"/>
                </a:lnTo>
                <a:lnTo>
                  <a:pt x="497077" y="183769"/>
                </a:lnTo>
                <a:lnTo>
                  <a:pt x="489076" y="178054"/>
                </a:lnTo>
                <a:lnTo>
                  <a:pt x="489312" y="178054"/>
                </a:lnTo>
                <a:lnTo>
                  <a:pt x="482726" y="171704"/>
                </a:lnTo>
                <a:lnTo>
                  <a:pt x="478535" y="166497"/>
                </a:lnTo>
                <a:close/>
              </a:path>
              <a:path w="640715" h="253364">
                <a:moveTo>
                  <a:pt x="513182" y="192574"/>
                </a:moveTo>
                <a:lnTo>
                  <a:pt x="513587" y="192786"/>
                </a:lnTo>
                <a:lnTo>
                  <a:pt x="513182" y="192574"/>
                </a:lnTo>
                <a:close/>
              </a:path>
              <a:path w="640715" h="253364">
                <a:moveTo>
                  <a:pt x="513101" y="192532"/>
                </a:moveTo>
                <a:close/>
              </a:path>
              <a:path w="640715" h="253364">
                <a:moveTo>
                  <a:pt x="504984" y="188214"/>
                </a:moveTo>
                <a:lnTo>
                  <a:pt x="504825" y="188214"/>
                </a:lnTo>
                <a:lnTo>
                  <a:pt x="505205" y="188341"/>
                </a:lnTo>
                <a:lnTo>
                  <a:pt x="504984" y="188214"/>
                </a:lnTo>
                <a:close/>
              </a:path>
              <a:path w="640715" h="253364">
                <a:moveTo>
                  <a:pt x="496570" y="183387"/>
                </a:moveTo>
                <a:lnTo>
                  <a:pt x="497077" y="183769"/>
                </a:lnTo>
                <a:lnTo>
                  <a:pt x="497234" y="183769"/>
                </a:lnTo>
                <a:lnTo>
                  <a:pt x="496570" y="183387"/>
                </a:lnTo>
                <a:close/>
              </a:path>
              <a:path w="640715" h="253364">
                <a:moveTo>
                  <a:pt x="489312" y="178054"/>
                </a:moveTo>
                <a:lnTo>
                  <a:pt x="489076" y="178054"/>
                </a:lnTo>
                <a:lnTo>
                  <a:pt x="489838" y="178562"/>
                </a:lnTo>
                <a:lnTo>
                  <a:pt x="489312" y="178054"/>
                </a:lnTo>
                <a:close/>
              </a:path>
              <a:path w="640715" h="253364">
                <a:moveTo>
                  <a:pt x="483162" y="172124"/>
                </a:moveTo>
                <a:close/>
              </a:path>
              <a:path w="640715" h="253364">
                <a:moveTo>
                  <a:pt x="482817" y="171704"/>
                </a:moveTo>
                <a:lnTo>
                  <a:pt x="483162" y="172124"/>
                </a:lnTo>
                <a:lnTo>
                  <a:pt x="482817" y="171704"/>
                </a:lnTo>
                <a:close/>
              </a:path>
              <a:path w="640715" h="253364">
                <a:moveTo>
                  <a:pt x="564107" y="220831"/>
                </a:moveTo>
                <a:lnTo>
                  <a:pt x="560958" y="253237"/>
                </a:lnTo>
                <a:lnTo>
                  <a:pt x="640129" y="222885"/>
                </a:lnTo>
                <a:lnTo>
                  <a:pt x="576199" y="222885"/>
                </a:lnTo>
                <a:lnTo>
                  <a:pt x="564107" y="220831"/>
                </a:lnTo>
                <a:close/>
              </a:path>
              <a:path w="640715" h="253364">
                <a:moveTo>
                  <a:pt x="565344" y="208102"/>
                </a:moveTo>
                <a:lnTo>
                  <a:pt x="564107" y="220831"/>
                </a:lnTo>
                <a:lnTo>
                  <a:pt x="576199" y="222885"/>
                </a:lnTo>
                <a:lnTo>
                  <a:pt x="578357" y="210312"/>
                </a:lnTo>
                <a:lnTo>
                  <a:pt x="565344" y="208102"/>
                </a:lnTo>
                <a:close/>
              </a:path>
              <a:path w="640715" h="253364">
                <a:moveTo>
                  <a:pt x="568325" y="177419"/>
                </a:moveTo>
                <a:lnTo>
                  <a:pt x="565344" y="208102"/>
                </a:lnTo>
                <a:lnTo>
                  <a:pt x="578357" y="210312"/>
                </a:lnTo>
                <a:lnTo>
                  <a:pt x="576199" y="222885"/>
                </a:lnTo>
                <a:lnTo>
                  <a:pt x="640129" y="222885"/>
                </a:lnTo>
                <a:lnTo>
                  <a:pt x="640460" y="222758"/>
                </a:lnTo>
                <a:lnTo>
                  <a:pt x="568325" y="177419"/>
                </a:lnTo>
                <a:close/>
              </a:path>
              <a:path w="640715" h="253364">
                <a:moveTo>
                  <a:pt x="551433" y="205740"/>
                </a:moveTo>
                <a:lnTo>
                  <a:pt x="549275" y="218312"/>
                </a:lnTo>
                <a:lnTo>
                  <a:pt x="564107" y="220831"/>
                </a:lnTo>
                <a:lnTo>
                  <a:pt x="565344" y="208102"/>
                </a:lnTo>
                <a:lnTo>
                  <a:pt x="551433" y="20574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55564" y="4710557"/>
            <a:ext cx="1649095" cy="234315"/>
          </a:xfrm>
          <a:custGeom>
            <a:avLst/>
            <a:gdLst/>
            <a:ahLst/>
            <a:cxnLst/>
            <a:rect l="l" t="t" r="r" b="b"/>
            <a:pathLst>
              <a:path w="1649095" h="234314">
                <a:moveTo>
                  <a:pt x="50800" y="889"/>
                </a:moveTo>
                <a:lnTo>
                  <a:pt x="0" y="1143"/>
                </a:lnTo>
                <a:lnTo>
                  <a:pt x="0" y="13843"/>
                </a:lnTo>
                <a:lnTo>
                  <a:pt x="50800" y="13589"/>
                </a:lnTo>
                <a:lnTo>
                  <a:pt x="50800" y="889"/>
                </a:lnTo>
                <a:close/>
              </a:path>
              <a:path w="1649095" h="234314">
                <a:moveTo>
                  <a:pt x="139700" y="254"/>
                </a:moveTo>
                <a:lnTo>
                  <a:pt x="88900" y="508"/>
                </a:lnTo>
                <a:lnTo>
                  <a:pt x="88900" y="13208"/>
                </a:lnTo>
                <a:lnTo>
                  <a:pt x="139700" y="12954"/>
                </a:lnTo>
                <a:lnTo>
                  <a:pt x="139700" y="254"/>
                </a:lnTo>
                <a:close/>
              </a:path>
              <a:path w="1649095" h="234314">
                <a:moveTo>
                  <a:pt x="228600" y="0"/>
                </a:moveTo>
                <a:lnTo>
                  <a:pt x="177800" y="127"/>
                </a:lnTo>
                <a:lnTo>
                  <a:pt x="177800" y="12827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1649095" h="234314">
                <a:moveTo>
                  <a:pt x="266700" y="127"/>
                </a:moveTo>
                <a:lnTo>
                  <a:pt x="266700" y="12827"/>
                </a:lnTo>
                <a:lnTo>
                  <a:pt x="317500" y="12954"/>
                </a:lnTo>
                <a:lnTo>
                  <a:pt x="317500" y="254"/>
                </a:lnTo>
                <a:lnTo>
                  <a:pt x="266700" y="127"/>
                </a:lnTo>
                <a:close/>
              </a:path>
              <a:path w="1649095" h="234314">
                <a:moveTo>
                  <a:pt x="355726" y="508"/>
                </a:moveTo>
                <a:lnTo>
                  <a:pt x="355473" y="13208"/>
                </a:lnTo>
                <a:lnTo>
                  <a:pt x="406273" y="14097"/>
                </a:lnTo>
                <a:lnTo>
                  <a:pt x="406526" y="1397"/>
                </a:lnTo>
                <a:lnTo>
                  <a:pt x="355726" y="508"/>
                </a:lnTo>
                <a:close/>
              </a:path>
              <a:path w="1649095" h="234314">
                <a:moveTo>
                  <a:pt x="444626" y="2032"/>
                </a:moveTo>
                <a:lnTo>
                  <a:pt x="444373" y="14732"/>
                </a:lnTo>
                <a:lnTo>
                  <a:pt x="455040" y="14859"/>
                </a:lnTo>
                <a:lnTo>
                  <a:pt x="495046" y="16129"/>
                </a:lnTo>
                <a:lnTo>
                  <a:pt x="495426" y="3429"/>
                </a:lnTo>
                <a:lnTo>
                  <a:pt x="455295" y="2159"/>
                </a:lnTo>
                <a:lnTo>
                  <a:pt x="444626" y="2032"/>
                </a:lnTo>
                <a:close/>
              </a:path>
              <a:path w="1649095" h="234314">
                <a:moveTo>
                  <a:pt x="533526" y="4699"/>
                </a:moveTo>
                <a:lnTo>
                  <a:pt x="533146" y="17272"/>
                </a:lnTo>
                <a:lnTo>
                  <a:pt x="566038" y="18415"/>
                </a:lnTo>
                <a:lnTo>
                  <a:pt x="583819" y="19304"/>
                </a:lnTo>
                <a:lnTo>
                  <a:pt x="584453" y="6604"/>
                </a:lnTo>
                <a:lnTo>
                  <a:pt x="566547" y="5715"/>
                </a:lnTo>
                <a:lnTo>
                  <a:pt x="533526" y="4699"/>
                </a:lnTo>
                <a:close/>
              </a:path>
              <a:path w="1649095" h="234314">
                <a:moveTo>
                  <a:pt x="622553" y="8382"/>
                </a:moveTo>
                <a:lnTo>
                  <a:pt x="621791" y="21082"/>
                </a:lnTo>
                <a:lnTo>
                  <a:pt x="672464" y="24003"/>
                </a:lnTo>
                <a:lnTo>
                  <a:pt x="673226" y="11303"/>
                </a:lnTo>
                <a:lnTo>
                  <a:pt x="622553" y="8382"/>
                </a:lnTo>
                <a:close/>
              </a:path>
              <a:path w="1649095" h="234314">
                <a:moveTo>
                  <a:pt x="711326" y="14097"/>
                </a:moveTo>
                <a:lnTo>
                  <a:pt x="710438" y="26797"/>
                </a:lnTo>
                <a:lnTo>
                  <a:pt x="728852" y="28067"/>
                </a:lnTo>
                <a:lnTo>
                  <a:pt x="760984" y="30861"/>
                </a:lnTo>
                <a:lnTo>
                  <a:pt x="762000" y="18161"/>
                </a:lnTo>
                <a:lnTo>
                  <a:pt x="729869" y="15367"/>
                </a:lnTo>
                <a:lnTo>
                  <a:pt x="711326" y="14097"/>
                </a:lnTo>
                <a:close/>
              </a:path>
              <a:path w="1649095" h="234314">
                <a:moveTo>
                  <a:pt x="800100" y="21717"/>
                </a:moveTo>
                <a:lnTo>
                  <a:pt x="798830" y="34417"/>
                </a:lnTo>
                <a:lnTo>
                  <a:pt x="834389" y="37973"/>
                </a:lnTo>
                <a:lnTo>
                  <a:pt x="849249" y="39751"/>
                </a:lnTo>
                <a:lnTo>
                  <a:pt x="850645" y="27178"/>
                </a:lnTo>
                <a:lnTo>
                  <a:pt x="835787" y="25400"/>
                </a:lnTo>
                <a:lnTo>
                  <a:pt x="800100" y="21717"/>
                </a:lnTo>
                <a:close/>
              </a:path>
              <a:path w="1649095" h="234314">
                <a:moveTo>
                  <a:pt x="888618" y="31623"/>
                </a:moveTo>
                <a:lnTo>
                  <a:pt x="886967" y="44196"/>
                </a:lnTo>
                <a:lnTo>
                  <a:pt x="937260" y="51181"/>
                </a:lnTo>
                <a:lnTo>
                  <a:pt x="939038" y="38608"/>
                </a:lnTo>
                <a:lnTo>
                  <a:pt x="888618" y="31623"/>
                </a:lnTo>
                <a:close/>
              </a:path>
              <a:path w="1649095" h="234314">
                <a:moveTo>
                  <a:pt x="976757" y="44450"/>
                </a:moveTo>
                <a:lnTo>
                  <a:pt x="974725" y="57023"/>
                </a:lnTo>
                <a:lnTo>
                  <a:pt x="987679" y="59055"/>
                </a:lnTo>
                <a:lnTo>
                  <a:pt x="1024763" y="65532"/>
                </a:lnTo>
                <a:lnTo>
                  <a:pt x="1026921" y="52959"/>
                </a:lnTo>
                <a:lnTo>
                  <a:pt x="989584" y="46482"/>
                </a:lnTo>
                <a:lnTo>
                  <a:pt x="976757" y="44450"/>
                </a:lnTo>
                <a:close/>
              </a:path>
              <a:path w="1649095" h="234314">
                <a:moveTo>
                  <a:pt x="1064514" y="59944"/>
                </a:moveTo>
                <a:lnTo>
                  <a:pt x="1062101" y="72390"/>
                </a:lnTo>
                <a:lnTo>
                  <a:pt x="1086612" y="77089"/>
                </a:lnTo>
                <a:lnTo>
                  <a:pt x="1111885" y="82296"/>
                </a:lnTo>
                <a:lnTo>
                  <a:pt x="1114425" y="69850"/>
                </a:lnTo>
                <a:lnTo>
                  <a:pt x="1089025" y="64643"/>
                </a:lnTo>
                <a:lnTo>
                  <a:pt x="1064514" y="59944"/>
                </a:lnTo>
                <a:close/>
              </a:path>
              <a:path w="1649095" h="234314">
                <a:moveTo>
                  <a:pt x="1151763" y="77851"/>
                </a:moveTo>
                <a:lnTo>
                  <a:pt x="1148968" y="90170"/>
                </a:lnTo>
                <a:lnTo>
                  <a:pt x="1183259" y="97790"/>
                </a:lnTo>
                <a:lnTo>
                  <a:pt x="1198499" y="101473"/>
                </a:lnTo>
                <a:lnTo>
                  <a:pt x="1201419" y="89027"/>
                </a:lnTo>
                <a:lnTo>
                  <a:pt x="1186053" y="85344"/>
                </a:lnTo>
                <a:lnTo>
                  <a:pt x="1151763" y="77851"/>
                </a:lnTo>
                <a:close/>
              </a:path>
              <a:path w="1649095" h="234314">
                <a:moveTo>
                  <a:pt x="1238504" y="98044"/>
                </a:moveTo>
                <a:lnTo>
                  <a:pt x="1235456" y="110363"/>
                </a:lnTo>
                <a:lnTo>
                  <a:pt x="1278255" y="120650"/>
                </a:lnTo>
                <a:lnTo>
                  <a:pt x="1278001" y="120650"/>
                </a:lnTo>
                <a:lnTo>
                  <a:pt x="1284732" y="122428"/>
                </a:lnTo>
                <a:lnTo>
                  <a:pt x="1287907" y="110109"/>
                </a:lnTo>
                <a:lnTo>
                  <a:pt x="1281303" y="108331"/>
                </a:lnTo>
                <a:lnTo>
                  <a:pt x="1238504" y="98044"/>
                </a:lnTo>
                <a:close/>
              </a:path>
              <a:path w="1649095" h="234314">
                <a:moveTo>
                  <a:pt x="1324737" y="119888"/>
                </a:moveTo>
                <a:lnTo>
                  <a:pt x="1321562" y="132207"/>
                </a:lnTo>
                <a:lnTo>
                  <a:pt x="1370584" y="145161"/>
                </a:lnTo>
                <a:lnTo>
                  <a:pt x="1373886" y="132842"/>
                </a:lnTo>
                <a:lnTo>
                  <a:pt x="1324737" y="119888"/>
                </a:lnTo>
                <a:close/>
              </a:path>
              <a:path w="1649095" h="234314">
                <a:moveTo>
                  <a:pt x="1410715" y="143129"/>
                </a:moveTo>
                <a:lnTo>
                  <a:pt x="1407160" y="155448"/>
                </a:lnTo>
                <a:lnTo>
                  <a:pt x="1456182" y="169164"/>
                </a:lnTo>
                <a:lnTo>
                  <a:pt x="1459611" y="156972"/>
                </a:lnTo>
                <a:lnTo>
                  <a:pt x="1410715" y="143129"/>
                </a:lnTo>
                <a:close/>
              </a:path>
              <a:path w="1649095" h="234314">
                <a:moveTo>
                  <a:pt x="1496187" y="167640"/>
                </a:moveTo>
                <a:lnTo>
                  <a:pt x="1492631" y="179832"/>
                </a:lnTo>
                <a:lnTo>
                  <a:pt x="1541399" y="194056"/>
                </a:lnTo>
                <a:lnTo>
                  <a:pt x="1544955" y="181991"/>
                </a:lnTo>
                <a:lnTo>
                  <a:pt x="1496187" y="167640"/>
                </a:lnTo>
                <a:close/>
              </a:path>
              <a:path w="1649095" h="234314">
                <a:moveTo>
                  <a:pt x="1586864" y="161290"/>
                </a:moveTo>
                <a:lnTo>
                  <a:pt x="1565020" y="234315"/>
                </a:lnTo>
                <a:lnTo>
                  <a:pt x="1648967" y="219583"/>
                </a:lnTo>
                <a:lnTo>
                  <a:pt x="1636114" y="207518"/>
                </a:lnTo>
                <a:lnTo>
                  <a:pt x="1586357" y="207518"/>
                </a:lnTo>
                <a:lnTo>
                  <a:pt x="1577847" y="204978"/>
                </a:lnTo>
                <a:lnTo>
                  <a:pt x="1581531" y="192786"/>
                </a:lnTo>
                <a:lnTo>
                  <a:pt x="1620419" y="192786"/>
                </a:lnTo>
                <a:lnTo>
                  <a:pt x="1586864" y="161290"/>
                </a:lnTo>
                <a:close/>
              </a:path>
              <a:path w="1649095" h="234314">
                <a:moveTo>
                  <a:pt x="1581531" y="192786"/>
                </a:moveTo>
                <a:lnTo>
                  <a:pt x="1577847" y="204978"/>
                </a:lnTo>
                <a:lnTo>
                  <a:pt x="1586357" y="207518"/>
                </a:lnTo>
                <a:lnTo>
                  <a:pt x="1589913" y="195326"/>
                </a:lnTo>
                <a:lnTo>
                  <a:pt x="1581531" y="192786"/>
                </a:lnTo>
                <a:close/>
              </a:path>
              <a:path w="1649095" h="234314">
                <a:moveTo>
                  <a:pt x="1620419" y="192786"/>
                </a:moveTo>
                <a:lnTo>
                  <a:pt x="1581531" y="192786"/>
                </a:lnTo>
                <a:lnTo>
                  <a:pt x="1589913" y="195326"/>
                </a:lnTo>
                <a:lnTo>
                  <a:pt x="1586357" y="207518"/>
                </a:lnTo>
                <a:lnTo>
                  <a:pt x="1636114" y="207518"/>
                </a:lnTo>
                <a:lnTo>
                  <a:pt x="1620419" y="19278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spc="-10" dirty="0"/>
              <a:t>이벤트의 디폴트 행동 취소,  </a:t>
            </a:r>
            <a:r>
              <a:rPr spc="-15" dirty="0"/>
              <a:t>preventDefault()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1268"/>
            <a:ext cx="7263130" cy="1763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6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맑은 고딕"/>
                <a:cs typeface="맑은 고딕"/>
              </a:rPr>
              <a:t>이벤트의 디폴트</a:t>
            </a:r>
            <a:r>
              <a:rPr sz="1900" spc="0" dirty="0">
                <a:latin typeface="맑은 고딕"/>
                <a:cs typeface="맑은 고딕"/>
              </a:rPr>
              <a:t> </a:t>
            </a:r>
            <a:r>
              <a:rPr sz="1900" spc="-10" dirty="0">
                <a:latin typeface="맑은 고딕"/>
                <a:cs typeface="맑은 고딕"/>
              </a:rPr>
              <a:t>행동이란?</a:t>
            </a:r>
            <a:endParaRPr sz="1900">
              <a:latin typeface="맑은 고딕"/>
              <a:cs typeface="맑은 고딕"/>
            </a:endParaRPr>
          </a:p>
          <a:p>
            <a:pPr marL="697865" lvl="1" indent="-228600">
              <a:lnSpc>
                <a:spcPts val="17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특정 이벤트에 대한 </a:t>
            </a:r>
            <a:r>
              <a:rPr sz="1500" spc="0" dirty="0">
                <a:latin typeface="맑은 고딕"/>
                <a:cs typeface="맑은 고딕"/>
              </a:rPr>
              <a:t>HTML </a:t>
            </a:r>
            <a:r>
              <a:rPr sz="1500" spc="5" dirty="0">
                <a:latin typeface="맑은 고딕"/>
                <a:cs typeface="맑은 고딕"/>
              </a:rPr>
              <a:t>태그의 기본</a:t>
            </a:r>
            <a:r>
              <a:rPr sz="1500" spc="-27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행동</a:t>
            </a:r>
            <a:endParaRPr sz="1500">
              <a:latin typeface="맑은 고딕"/>
              <a:cs typeface="맑은 고딕"/>
            </a:endParaRPr>
          </a:p>
          <a:p>
            <a:pPr marL="697865" lvl="1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0" dirty="0">
                <a:latin typeface="맑은 고딕"/>
                <a:cs typeface="맑은 고딕"/>
              </a:rPr>
              <a:t>사례</a:t>
            </a:r>
            <a:endParaRPr sz="1500">
              <a:latin typeface="맑은 고딕"/>
              <a:cs typeface="맑은 고딕"/>
            </a:endParaRPr>
          </a:p>
          <a:p>
            <a:pPr marL="1155700" lvl="2" indent="-228600">
              <a:lnSpc>
                <a:spcPts val="1764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500" spc="0" dirty="0">
                <a:latin typeface="맑은 고딕"/>
                <a:cs typeface="맑은 고딕"/>
              </a:rPr>
              <a:t>&lt;a&gt;의 click </a:t>
            </a:r>
            <a:r>
              <a:rPr sz="1500" spc="5" dirty="0">
                <a:latin typeface="맑은 고딕"/>
                <a:cs typeface="맑은 고딕"/>
              </a:rPr>
              <a:t>이벤트의 디폴트 행동 </a:t>
            </a:r>
            <a:r>
              <a:rPr sz="1500" dirty="0">
                <a:latin typeface="맑은 고딕"/>
                <a:cs typeface="맑은 고딕"/>
              </a:rPr>
              <a:t>: </a:t>
            </a:r>
            <a:r>
              <a:rPr sz="1500" spc="5" dirty="0">
                <a:latin typeface="맑은 고딕"/>
                <a:cs typeface="맑은 고딕"/>
              </a:rPr>
              <a:t>웹 페이지</a:t>
            </a:r>
            <a:r>
              <a:rPr sz="1500" spc="-32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이동</a:t>
            </a:r>
            <a:endParaRPr sz="1500">
              <a:latin typeface="맑은 고딕"/>
              <a:cs typeface="맑은 고딕"/>
            </a:endParaRPr>
          </a:p>
          <a:p>
            <a:pPr marL="1155700" lvl="2" indent="-228600">
              <a:lnSpc>
                <a:spcPts val="1764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500" dirty="0">
                <a:latin typeface="맑은 고딕"/>
                <a:cs typeface="맑은 고딕"/>
              </a:rPr>
              <a:t>Submit </a:t>
            </a:r>
            <a:r>
              <a:rPr sz="1500" spc="5" dirty="0">
                <a:latin typeface="맑은 고딕"/>
                <a:cs typeface="맑은 고딕"/>
              </a:rPr>
              <a:t>버튼의 </a:t>
            </a:r>
            <a:r>
              <a:rPr sz="1500" spc="0" dirty="0">
                <a:latin typeface="맑은 고딕"/>
                <a:cs typeface="맑은 고딕"/>
              </a:rPr>
              <a:t>click </a:t>
            </a:r>
            <a:r>
              <a:rPr sz="1500" spc="5" dirty="0">
                <a:latin typeface="맑은 고딕"/>
                <a:cs typeface="맑은 고딕"/>
              </a:rPr>
              <a:t>이벤트의 디폴트 행동 </a:t>
            </a:r>
            <a:r>
              <a:rPr sz="1500" dirty="0">
                <a:latin typeface="맑은 고딕"/>
                <a:cs typeface="맑은 고딕"/>
              </a:rPr>
              <a:t>: </a:t>
            </a:r>
            <a:r>
              <a:rPr sz="1500" spc="5" dirty="0">
                <a:latin typeface="맑은 고딕"/>
                <a:cs typeface="맑은 고딕"/>
              </a:rPr>
              <a:t>폼 데이터</a:t>
            </a:r>
            <a:r>
              <a:rPr sz="1500" spc="-36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전송</a:t>
            </a:r>
            <a:endParaRPr sz="1500">
              <a:latin typeface="맑은 고딕"/>
              <a:cs typeface="맑은 고딕"/>
            </a:endParaRPr>
          </a:p>
          <a:p>
            <a:pPr marL="1155700" lvl="2" indent="-228600">
              <a:lnSpc>
                <a:spcPts val="177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500" dirty="0">
                <a:latin typeface="맑은 고딕"/>
                <a:cs typeface="맑은 고딕"/>
              </a:rPr>
              <a:t>&lt;input </a:t>
            </a:r>
            <a:r>
              <a:rPr sz="1500" spc="-5" dirty="0">
                <a:latin typeface="맑은 고딕"/>
                <a:cs typeface="맑은 고딕"/>
              </a:rPr>
              <a:t>type=“checkbox”&gt;의 </a:t>
            </a:r>
            <a:r>
              <a:rPr sz="1500" spc="0" dirty="0">
                <a:latin typeface="맑은 고딕"/>
                <a:cs typeface="맑은 고딕"/>
              </a:rPr>
              <a:t>click </a:t>
            </a:r>
            <a:r>
              <a:rPr sz="1500" spc="5" dirty="0">
                <a:latin typeface="맑은 고딕"/>
                <a:cs typeface="맑은 고딕"/>
              </a:rPr>
              <a:t>이벤트의 디폴트 행동 </a:t>
            </a:r>
            <a:r>
              <a:rPr sz="1500" dirty="0">
                <a:latin typeface="맑은 고딕"/>
                <a:cs typeface="맑은 고딕"/>
              </a:rPr>
              <a:t>:</a:t>
            </a:r>
            <a:r>
              <a:rPr sz="1500" spc="-350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체크박스선택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맑은 고딕"/>
                <a:cs typeface="맑은 고딕"/>
              </a:rPr>
              <a:t>이벤트의 디폴트 행동을 막는</a:t>
            </a:r>
            <a:r>
              <a:rPr sz="1900" spc="10" dirty="0">
                <a:latin typeface="맑은 고딕"/>
                <a:cs typeface="맑은 고딕"/>
              </a:rPr>
              <a:t> </a:t>
            </a:r>
            <a:r>
              <a:rPr sz="1900" spc="-5" dirty="0">
                <a:latin typeface="맑은 고딕"/>
                <a:cs typeface="맑은 고딕"/>
              </a:rPr>
              <a:t>방법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493719"/>
            <a:ext cx="333121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1. 이벤트 리스너에서 </a:t>
            </a:r>
            <a:r>
              <a:rPr sz="1700" spc="-5" dirty="0">
                <a:latin typeface="맑은 고딕"/>
                <a:cs typeface="맑은 고딕"/>
              </a:rPr>
              <a:t>false</a:t>
            </a:r>
            <a:r>
              <a:rPr sz="1700" spc="-80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리턴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473066"/>
            <a:ext cx="475107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2. 이벤트 객체의 </a:t>
            </a:r>
            <a:r>
              <a:rPr sz="1700" spc="-10" dirty="0">
                <a:latin typeface="맑은 고딕"/>
                <a:cs typeface="맑은 고딕"/>
              </a:rPr>
              <a:t>preventDefault() </a:t>
            </a:r>
            <a:r>
              <a:rPr sz="1700" dirty="0">
                <a:latin typeface="맑은 고딕"/>
                <a:cs typeface="맑은 고딕"/>
              </a:rPr>
              <a:t>메소드</a:t>
            </a:r>
            <a:r>
              <a:rPr sz="1700" spc="-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호출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244" y="5509361"/>
            <a:ext cx="70040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900" spc="-5" dirty="0">
                <a:latin typeface="맑은 고딕"/>
                <a:cs typeface="맑은 고딕"/>
              </a:rPr>
              <a:t>이벤트 객체의 </a:t>
            </a:r>
            <a:r>
              <a:rPr sz="1900" spc="-15" dirty="0">
                <a:latin typeface="맑은 고딕"/>
                <a:cs typeface="맑은 고딕"/>
              </a:rPr>
              <a:t>cancelable </a:t>
            </a:r>
            <a:r>
              <a:rPr sz="1900" spc="-10" dirty="0">
                <a:latin typeface="맑은 고딕"/>
                <a:cs typeface="맑은 고딕"/>
              </a:rPr>
              <a:t>프로퍼티가 </a:t>
            </a:r>
            <a:r>
              <a:rPr sz="1900" spc="-5" dirty="0">
                <a:latin typeface="맑은 고딕"/>
                <a:cs typeface="맑은 고딕"/>
              </a:rPr>
              <a:t>true인 경우만 취소</a:t>
            </a:r>
            <a:r>
              <a:rPr sz="1900" spc="100" dirty="0">
                <a:latin typeface="맑은 고딕"/>
                <a:cs typeface="맑은 고딕"/>
              </a:rPr>
              <a:t> </a:t>
            </a:r>
            <a:r>
              <a:rPr sz="1900" spc="-10" dirty="0">
                <a:latin typeface="맑은 고딕"/>
                <a:cs typeface="맑은 고딕"/>
              </a:rPr>
              <a:t>가능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3832" y="3633215"/>
            <a:ext cx="6193790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&lt;a </a:t>
            </a:r>
            <a:r>
              <a:rPr sz="1400" spc="-10" dirty="0">
                <a:latin typeface="맑은 고딕"/>
                <a:cs typeface="맑은 고딕"/>
              </a:rPr>
              <a:t>href=</a:t>
            </a:r>
            <a:r>
              <a:rPr sz="1400" spc="-10" dirty="0">
                <a:latin typeface="맑은 고딕"/>
                <a:cs typeface="맑은 고딕"/>
                <a:hlinkClick r:id="rId2"/>
              </a:rPr>
              <a:t>"http://w</a:t>
            </a:r>
            <a:r>
              <a:rPr sz="1400" spc="-10" dirty="0">
                <a:latin typeface="맑은 고딕"/>
                <a:cs typeface="맑은 고딕"/>
              </a:rPr>
              <a:t>w</a:t>
            </a:r>
            <a:r>
              <a:rPr sz="1400" spc="-10" dirty="0">
                <a:latin typeface="맑은 고딕"/>
                <a:cs typeface="맑은 고딕"/>
                <a:hlinkClick r:id="rId2"/>
              </a:rPr>
              <a:t>w.naver.com" </a:t>
            </a:r>
            <a:r>
              <a:rPr sz="1400" b="1" spc="-10" dirty="0">
                <a:latin typeface="맑은 고딕"/>
                <a:cs typeface="맑은 고딕"/>
              </a:rPr>
              <a:t>onclick="return</a:t>
            </a:r>
            <a:r>
              <a:rPr sz="1400" b="1" spc="1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false"</a:t>
            </a:r>
            <a:r>
              <a:rPr sz="1400" spc="-5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007744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이동 안되는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링크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&lt;/a&gt;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3832" y="4800600"/>
            <a:ext cx="6193790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254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맑은 고딕"/>
                <a:cs typeface="맑은 고딕"/>
              </a:rPr>
              <a:t>&lt;a </a:t>
            </a:r>
            <a:r>
              <a:rPr sz="1400" spc="-10" dirty="0">
                <a:latin typeface="맑은 고딕"/>
                <a:cs typeface="맑은 고딕"/>
              </a:rPr>
              <a:t>href=</a:t>
            </a:r>
            <a:r>
              <a:rPr sz="1400" spc="-10" dirty="0">
                <a:latin typeface="맑은 고딕"/>
                <a:cs typeface="맑은 고딕"/>
                <a:hlinkClick r:id="rId2"/>
              </a:rPr>
              <a:t>"http://w</a:t>
            </a:r>
            <a:r>
              <a:rPr sz="1400" spc="-10" dirty="0">
                <a:latin typeface="맑은 고딕"/>
                <a:cs typeface="맑은 고딕"/>
              </a:rPr>
              <a:t>w</a:t>
            </a:r>
            <a:r>
              <a:rPr sz="1400" spc="-10" dirty="0">
                <a:latin typeface="맑은 고딕"/>
                <a:cs typeface="맑은 고딕"/>
                <a:hlinkClick r:id="rId2"/>
              </a:rPr>
              <a:t>w.naver.com"</a:t>
            </a:r>
            <a:r>
              <a:rPr sz="1400" spc="100" dirty="0">
                <a:latin typeface="맑은 고딕"/>
                <a:cs typeface="맑은 고딕"/>
                <a:hlinkClick r:id="rId2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onclick="event.preventDefault();"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007744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이동 안되는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링크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&lt;/a&gt;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5159" y="1484375"/>
            <a:ext cx="2944368" cy="27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1205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9-7 </a:t>
            </a:r>
            <a:r>
              <a:rPr spc="-10" dirty="0"/>
              <a:t>이벤트의 디폴트 행동</a:t>
            </a:r>
            <a:r>
              <a:rPr spc="60" dirty="0"/>
              <a:t> </a:t>
            </a:r>
            <a:r>
              <a:rPr spc="-10" dirty="0"/>
              <a:t>취소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8276" y="1415796"/>
            <a:ext cx="4249420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&lt;html&gt;&lt;head&gt;&lt;title&gt;이벤트의 </a:t>
            </a:r>
            <a:r>
              <a:rPr sz="1200" dirty="0">
                <a:latin typeface="맑은 고딕"/>
                <a:cs typeface="맑은 고딕"/>
              </a:rPr>
              <a:t>디폴트 행동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취소&lt;/title&gt;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dirty="0">
                <a:latin typeface="맑은 고딕"/>
                <a:cs typeface="맑은 고딕"/>
              </a:rPr>
              <a:t>query()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 marR="45275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ret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confirm("네이버로 이동하시겠습니까?");  </a:t>
            </a:r>
            <a:r>
              <a:rPr sz="1200" b="1" spc="-10" dirty="0">
                <a:latin typeface="맑은 고딕"/>
                <a:cs typeface="맑은 고딕"/>
              </a:rPr>
              <a:t>return ret;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confirm()의 </a:t>
            </a:r>
            <a:r>
              <a:rPr sz="1200" dirty="0">
                <a:latin typeface="맑은 고딕"/>
                <a:cs typeface="맑은 고딕"/>
              </a:rPr>
              <a:t>리턴 값은 </a:t>
            </a:r>
            <a:r>
              <a:rPr sz="1200" spc="-5" dirty="0">
                <a:latin typeface="맑은 고딕"/>
                <a:cs typeface="맑은 고딕"/>
              </a:rPr>
              <a:t>true </a:t>
            </a:r>
            <a:r>
              <a:rPr sz="1200" dirty="0">
                <a:latin typeface="맑은 고딕"/>
                <a:cs typeface="맑은 고딕"/>
              </a:rPr>
              <a:t>또는</a:t>
            </a:r>
            <a:r>
              <a:rPr sz="1200" spc="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false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noAction(e)</a:t>
            </a:r>
            <a:r>
              <a:rPr sz="1200" b="1" spc="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e.preventDefault(); </a:t>
            </a:r>
            <a:r>
              <a:rPr sz="1200" dirty="0">
                <a:latin typeface="맑은 고딕"/>
                <a:cs typeface="맑은 고딕"/>
              </a:rPr>
              <a:t>// 이벤트의 디폴트 행동</a:t>
            </a:r>
            <a:r>
              <a:rPr sz="1200" spc="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강제취소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&lt;h3&gt;이벤트의 </a:t>
            </a:r>
            <a:r>
              <a:rPr sz="1200" dirty="0">
                <a:latin typeface="맑은 고딕"/>
                <a:cs typeface="맑은 고딕"/>
              </a:rPr>
              <a:t>디폴트 </a:t>
            </a:r>
            <a:r>
              <a:rPr sz="1200" spc="-5" dirty="0">
                <a:latin typeface="맑은 고딕"/>
                <a:cs typeface="맑은 고딕"/>
              </a:rPr>
              <a:t>행동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취소&lt;/h3&gt;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&lt;a </a:t>
            </a:r>
            <a:r>
              <a:rPr sz="1200" spc="-10" dirty="0">
                <a:latin typeface="맑은 고딕"/>
                <a:cs typeface="맑은 고딕"/>
              </a:rPr>
              <a:t>href</a:t>
            </a:r>
            <a:r>
              <a:rPr sz="1200" spc="-10" dirty="0">
                <a:latin typeface="맑은 고딕"/>
                <a:cs typeface="맑은 고딕"/>
                <a:hlinkClick r:id="rId3"/>
              </a:rPr>
              <a:t>="http://www.naver.com"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onclick="return</a:t>
            </a:r>
            <a:r>
              <a:rPr sz="1200" b="1" spc="-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query()"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네이버로 이동할 지 물어보는 </a:t>
            </a:r>
            <a:r>
              <a:rPr sz="1200" spc="-5" dirty="0">
                <a:latin typeface="맑은 고딕"/>
                <a:cs typeface="맑은 고딕"/>
              </a:rPr>
              <a:t>링크&lt;/a&gt;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type="checkbox"&gt;빵(체크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됨)&lt;br&gt;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&lt;input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type="checkbox"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onclick="noAction(event)"</a:t>
            </a:r>
            <a:r>
              <a:rPr sz="1200" spc="-10" dirty="0">
                <a:latin typeface="맑은 고딕"/>
                <a:cs typeface="맑은 고딕"/>
              </a:rPr>
              <a:t>&gt;술(체크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안됨)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38977" y="4438271"/>
            <a:ext cx="1553334" cy="1186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9640" y="4422647"/>
            <a:ext cx="1505711" cy="1237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82735" y="3281171"/>
            <a:ext cx="377825" cy="1198245"/>
          </a:xfrm>
          <a:custGeom>
            <a:avLst/>
            <a:gdLst/>
            <a:ahLst/>
            <a:cxnLst/>
            <a:rect l="l" t="t" r="r" b="b"/>
            <a:pathLst>
              <a:path w="377825" h="1198245">
                <a:moveTo>
                  <a:pt x="301117" y="1120520"/>
                </a:moveTo>
                <a:lnTo>
                  <a:pt x="336804" y="1197864"/>
                </a:lnTo>
                <a:lnTo>
                  <a:pt x="371068" y="1134490"/>
                </a:lnTo>
                <a:lnTo>
                  <a:pt x="345186" y="1134490"/>
                </a:lnTo>
                <a:lnTo>
                  <a:pt x="332486" y="1134236"/>
                </a:lnTo>
                <a:lnTo>
                  <a:pt x="332800" y="1121524"/>
                </a:lnTo>
                <a:lnTo>
                  <a:pt x="301117" y="1120520"/>
                </a:lnTo>
                <a:close/>
              </a:path>
              <a:path w="377825" h="1198245">
                <a:moveTo>
                  <a:pt x="332800" y="1121524"/>
                </a:moveTo>
                <a:lnTo>
                  <a:pt x="332486" y="1134236"/>
                </a:lnTo>
                <a:lnTo>
                  <a:pt x="345186" y="1134490"/>
                </a:lnTo>
                <a:lnTo>
                  <a:pt x="345496" y="1121926"/>
                </a:lnTo>
                <a:lnTo>
                  <a:pt x="332800" y="1121524"/>
                </a:lnTo>
                <a:close/>
              </a:path>
              <a:path w="377825" h="1198245">
                <a:moveTo>
                  <a:pt x="345496" y="1121926"/>
                </a:moveTo>
                <a:lnTo>
                  <a:pt x="345186" y="1134490"/>
                </a:lnTo>
                <a:lnTo>
                  <a:pt x="371068" y="1134490"/>
                </a:lnTo>
                <a:lnTo>
                  <a:pt x="377317" y="1122933"/>
                </a:lnTo>
                <a:lnTo>
                  <a:pt x="345496" y="1121926"/>
                </a:lnTo>
                <a:close/>
              </a:path>
              <a:path w="377825" h="1198245">
                <a:moveTo>
                  <a:pt x="346333" y="959992"/>
                </a:moveTo>
                <a:lnTo>
                  <a:pt x="333629" y="959992"/>
                </a:lnTo>
                <a:lnTo>
                  <a:pt x="334391" y="994409"/>
                </a:lnTo>
                <a:lnTo>
                  <a:pt x="334257" y="1062608"/>
                </a:lnTo>
                <a:lnTo>
                  <a:pt x="332800" y="1121524"/>
                </a:lnTo>
                <a:lnTo>
                  <a:pt x="345496" y="1121926"/>
                </a:lnTo>
                <a:lnTo>
                  <a:pt x="346964" y="1062608"/>
                </a:lnTo>
                <a:lnTo>
                  <a:pt x="346964" y="994282"/>
                </a:lnTo>
                <a:lnTo>
                  <a:pt x="346333" y="959992"/>
                </a:lnTo>
                <a:close/>
              </a:path>
              <a:path w="377825" h="1198245">
                <a:moveTo>
                  <a:pt x="334264" y="1062354"/>
                </a:moveTo>
                <a:lnTo>
                  <a:pt x="334260" y="1062482"/>
                </a:lnTo>
                <a:lnTo>
                  <a:pt x="334264" y="1062354"/>
                </a:lnTo>
                <a:close/>
              </a:path>
              <a:path w="377825" h="1198245">
                <a:moveTo>
                  <a:pt x="334264" y="994282"/>
                </a:moveTo>
                <a:close/>
              </a:path>
              <a:path w="377825" h="1198245">
                <a:moveTo>
                  <a:pt x="345077" y="925576"/>
                </a:moveTo>
                <a:lnTo>
                  <a:pt x="332359" y="925576"/>
                </a:lnTo>
                <a:lnTo>
                  <a:pt x="333629" y="960119"/>
                </a:lnTo>
                <a:lnTo>
                  <a:pt x="333629" y="959992"/>
                </a:lnTo>
                <a:lnTo>
                  <a:pt x="346333" y="959992"/>
                </a:lnTo>
                <a:lnTo>
                  <a:pt x="345077" y="925576"/>
                </a:lnTo>
                <a:close/>
              </a:path>
              <a:path w="377825" h="1198245">
                <a:moveTo>
                  <a:pt x="342954" y="891032"/>
                </a:moveTo>
                <a:lnTo>
                  <a:pt x="330200" y="891032"/>
                </a:lnTo>
                <a:lnTo>
                  <a:pt x="332359" y="925702"/>
                </a:lnTo>
                <a:lnTo>
                  <a:pt x="345077" y="925576"/>
                </a:lnTo>
                <a:lnTo>
                  <a:pt x="342954" y="891032"/>
                </a:lnTo>
                <a:close/>
              </a:path>
              <a:path w="377825" h="1198245">
                <a:moveTo>
                  <a:pt x="340186" y="856107"/>
                </a:moveTo>
                <a:lnTo>
                  <a:pt x="327406" y="856107"/>
                </a:lnTo>
                <a:lnTo>
                  <a:pt x="330200" y="891158"/>
                </a:lnTo>
                <a:lnTo>
                  <a:pt x="342954" y="891032"/>
                </a:lnTo>
                <a:lnTo>
                  <a:pt x="342900" y="890142"/>
                </a:lnTo>
                <a:lnTo>
                  <a:pt x="340186" y="856107"/>
                </a:lnTo>
                <a:close/>
              </a:path>
              <a:path w="377825" h="1198245">
                <a:moveTo>
                  <a:pt x="336323" y="820927"/>
                </a:moveTo>
                <a:lnTo>
                  <a:pt x="323596" y="820927"/>
                </a:lnTo>
                <a:lnTo>
                  <a:pt x="327406" y="856360"/>
                </a:lnTo>
                <a:lnTo>
                  <a:pt x="327406" y="856107"/>
                </a:lnTo>
                <a:lnTo>
                  <a:pt x="340186" y="856107"/>
                </a:lnTo>
                <a:lnTo>
                  <a:pt x="340106" y="855090"/>
                </a:lnTo>
                <a:lnTo>
                  <a:pt x="336323" y="820927"/>
                </a:lnTo>
                <a:close/>
              </a:path>
              <a:path w="377825" h="1198245">
                <a:moveTo>
                  <a:pt x="331703" y="785494"/>
                </a:moveTo>
                <a:lnTo>
                  <a:pt x="318897" y="785494"/>
                </a:lnTo>
                <a:lnTo>
                  <a:pt x="323596" y="821182"/>
                </a:lnTo>
                <a:lnTo>
                  <a:pt x="323596" y="820927"/>
                </a:lnTo>
                <a:lnTo>
                  <a:pt x="336323" y="820927"/>
                </a:lnTo>
                <a:lnTo>
                  <a:pt x="336169" y="819530"/>
                </a:lnTo>
                <a:lnTo>
                  <a:pt x="331703" y="785494"/>
                </a:lnTo>
                <a:close/>
              </a:path>
              <a:path w="377825" h="1198245">
                <a:moveTo>
                  <a:pt x="325977" y="749807"/>
                </a:moveTo>
                <a:lnTo>
                  <a:pt x="313055" y="749807"/>
                </a:lnTo>
                <a:lnTo>
                  <a:pt x="318897" y="785621"/>
                </a:lnTo>
                <a:lnTo>
                  <a:pt x="331703" y="785494"/>
                </a:lnTo>
                <a:lnTo>
                  <a:pt x="331470" y="783716"/>
                </a:lnTo>
                <a:lnTo>
                  <a:pt x="325977" y="749807"/>
                </a:lnTo>
                <a:close/>
              </a:path>
              <a:path w="377825" h="1198245">
                <a:moveTo>
                  <a:pt x="319011" y="713739"/>
                </a:moveTo>
                <a:lnTo>
                  <a:pt x="306070" y="713739"/>
                </a:lnTo>
                <a:lnTo>
                  <a:pt x="313055" y="749934"/>
                </a:lnTo>
                <a:lnTo>
                  <a:pt x="325977" y="749807"/>
                </a:lnTo>
                <a:lnTo>
                  <a:pt x="325628" y="747648"/>
                </a:lnTo>
                <a:lnTo>
                  <a:pt x="319011" y="713739"/>
                </a:lnTo>
                <a:close/>
              </a:path>
              <a:path w="377825" h="1198245">
                <a:moveTo>
                  <a:pt x="310796" y="677163"/>
                </a:moveTo>
                <a:lnTo>
                  <a:pt x="297815" y="677163"/>
                </a:lnTo>
                <a:lnTo>
                  <a:pt x="306070" y="713866"/>
                </a:lnTo>
                <a:lnTo>
                  <a:pt x="319011" y="713739"/>
                </a:lnTo>
                <a:lnTo>
                  <a:pt x="318516" y="711200"/>
                </a:lnTo>
                <a:lnTo>
                  <a:pt x="310796" y="677163"/>
                </a:lnTo>
                <a:close/>
              </a:path>
              <a:path w="377825" h="1198245">
                <a:moveTo>
                  <a:pt x="301335" y="640207"/>
                </a:moveTo>
                <a:lnTo>
                  <a:pt x="288290" y="640207"/>
                </a:lnTo>
                <a:lnTo>
                  <a:pt x="297815" y="677417"/>
                </a:lnTo>
                <a:lnTo>
                  <a:pt x="297815" y="677163"/>
                </a:lnTo>
                <a:lnTo>
                  <a:pt x="310796" y="677163"/>
                </a:lnTo>
                <a:lnTo>
                  <a:pt x="310134" y="674242"/>
                </a:lnTo>
                <a:lnTo>
                  <a:pt x="301335" y="640207"/>
                </a:lnTo>
                <a:close/>
              </a:path>
              <a:path w="377825" h="1198245">
                <a:moveTo>
                  <a:pt x="290511" y="602869"/>
                </a:moveTo>
                <a:lnTo>
                  <a:pt x="277241" y="602869"/>
                </a:lnTo>
                <a:lnTo>
                  <a:pt x="288290" y="640460"/>
                </a:lnTo>
                <a:lnTo>
                  <a:pt x="288290" y="640207"/>
                </a:lnTo>
                <a:lnTo>
                  <a:pt x="301335" y="640207"/>
                </a:lnTo>
                <a:lnTo>
                  <a:pt x="300482" y="636904"/>
                </a:lnTo>
                <a:lnTo>
                  <a:pt x="290511" y="602869"/>
                </a:lnTo>
                <a:close/>
              </a:path>
              <a:path w="377825" h="1198245">
                <a:moveTo>
                  <a:pt x="250033" y="488188"/>
                </a:moveTo>
                <a:lnTo>
                  <a:pt x="236474" y="488188"/>
                </a:lnTo>
                <a:lnTo>
                  <a:pt x="251333" y="527050"/>
                </a:lnTo>
                <a:lnTo>
                  <a:pt x="264922" y="565276"/>
                </a:lnTo>
                <a:lnTo>
                  <a:pt x="277241" y="603122"/>
                </a:lnTo>
                <a:lnTo>
                  <a:pt x="277241" y="602869"/>
                </a:lnTo>
                <a:lnTo>
                  <a:pt x="290511" y="602869"/>
                </a:lnTo>
                <a:lnTo>
                  <a:pt x="289433" y="599185"/>
                </a:lnTo>
                <a:lnTo>
                  <a:pt x="276860" y="561085"/>
                </a:lnTo>
                <a:lnTo>
                  <a:pt x="263144" y="522477"/>
                </a:lnTo>
                <a:lnTo>
                  <a:pt x="250033" y="488188"/>
                </a:lnTo>
                <a:close/>
              </a:path>
              <a:path w="377825" h="1198245">
                <a:moveTo>
                  <a:pt x="264795" y="565150"/>
                </a:moveTo>
                <a:close/>
              </a:path>
              <a:path w="377825" h="1198245">
                <a:moveTo>
                  <a:pt x="251206" y="526795"/>
                </a:moveTo>
                <a:lnTo>
                  <a:pt x="251296" y="527050"/>
                </a:lnTo>
                <a:lnTo>
                  <a:pt x="251206" y="526795"/>
                </a:lnTo>
                <a:close/>
              </a:path>
              <a:path w="377825" h="1198245">
                <a:moveTo>
                  <a:pt x="234257" y="449325"/>
                </a:moveTo>
                <a:lnTo>
                  <a:pt x="220599" y="449325"/>
                </a:lnTo>
                <a:lnTo>
                  <a:pt x="236474" y="488314"/>
                </a:lnTo>
                <a:lnTo>
                  <a:pt x="250033" y="488188"/>
                </a:lnTo>
                <a:lnTo>
                  <a:pt x="248285" y="483615"/>
                </a:lnTo>
                <a:lnTo>
                  <a:pt x="234257" y="449325"/>
                </a:lnTo>
                <a:close/>
              </a:path>
              <a:path w="377825" h="1198245">
                <a:moveTo>
                  <a:pt x="217564" y="410082"/>
                </a:moveTo>
                <a:lnTo>
                  <a:pt x="203708" y="410082"/>
                </a:lnTo>
                <a:lnTo>
                  <a:pt x="220599" y="449452"/>
                </a:lnTo>
                <a:lnTo>
                  <a:pt x="234257" y="449325"/>
                </a:lnTo>
                <a:lnTo>
                  <a:pt x="232283" y="444500"/>
                </a:lnTo>
                <a:lnTo>
                  <a:pt x="217564" y="410082"/>
                </a:lnTo>
                <a:close/>
              </a:path>
              <a:path w="377825" h="1198245">
                <a:moveTo>
                  <a:pt x="199830" y="370458"/>
                </a:moveTo>
                <a:lnTo>
                  <a:pt x="185928" y="370458"/>
                </a:lnTo>
                <a:lnTo>
                  <a:pt x="203708" y="410209"/>
                </a:lnTo>
                <a:lnTo>
                  <a:pt x="217564" y="410082"/>
                </a:lnTo>
                <a:lnTo>
                  <a:pt x="215392" y="405002"/>
                </a:lnTo>
                <a:lnTo>
                  <a:pt x="199830" y="370458"/>
                </a:lnTo>
                <a:close/>
              </a:path>
              <a:path w="377825" h="1198245">
                <a:moveTo>
                  <a:pt x="181313" y="330707"/>
                </a:moveTo>
                <a:lnTo>
                  <a:pt x="167259" y="330707"/>
                </a:lnTo>
                <a:lnTo>
                  <a:pt x="185928" y="370585"/>
                </a:lnTo>
                <a:lnTo>
                  <a:pt x="199830" y="370458"/>
                </a:lnTo>
                <a:lnTo>
                  <a:pt x="197485" y="365251"/>
                </a:lnTo>
                <a:lnTo>
                  <a:pt x="181313" y="330707"/>
                </a:lnTo>
                <a:close/>
              </a:path>
              <a:path w="377825" h="1198245">
                <a:moveTo>
                  <a:pt x="162020" y="290575"/>
                </a:moveTo>
                <a:lnTo>
                  <a:pt x="147955" y="290575"/>
                </a:lnTo>
                <a:lnTo>
                  <a:pt x="167259" y="330834"/>
                </a:lnTo>
                <a:lnTo>
                  <a:pt x="181313" y="330707"/>
                </a:lnTo>
                <a:lnTo>
                  <a:pt x="178816" y="325374"/>
                </a:lnTo>
                <a:lnTo>
                  <a:pt x="162020" y="290575"/>
                </a:lnTo>
                <a:close/>
              </a:path>
              <a:path w="377825" h="1198245">
                <a:moveTo>
                  <a:pt x="142095" y="250316"/>
                </a:moveTo>
                <a:lnTo>
                  <a:pt x="128016" y="250316"/>
                </a:lnTo>
                <a:lnTo>
                  <a:pt x="147955" y="290702"/>
                </a:lnTo>
                <a:lnTo>
                  <a:pt x="162020" y="290575"/>
                </a:lnTo>
                <a:lnTo>
                  <a:pt x="159385" y="285114"/>
                </a:lnTo>
                <a:lnTo>
                  <a:pt x="142095" y="250316"/>
                </a:lnTo>
                <a:close/>
              </a:path>
              <a:path w="377825" h="1198245">
                <a:moveTo>
                  <a:pt x="11175" y="0"/>
                </a:moveTo>
                <a:lnTo>
                  <a:pt x="0" y="6095"/>
                </a:lnTo>
                <a:lnTo>
                  <a:pt x="43561" y="87883"/>
                </a:lnTo>
                <a:lnTo>
                  <a:pt x="86614" y="169417"/>
                </a:lnTo>
                <a:lnTo>
                  <a:pt x="128016" y="250443"/>
                </a:lnTo>
                <a:lnTo>
                  <a:pt x="142095" y="250316"/>
                </a:lnTo>
                <a:lnTo>
                  <a:pt x="139319" y="244728"/>
                </a:lnTo>
                <a:lnTo>
                  <a:pt x="97790" y="163449"/>
                </a:lnTo>
                <a:lnTo>
                  <a:pt x="54864" y="81914"/>
                </a:lnTo>
                <a:lnTo>
                  <a:pt x="11175" y="0"/>
                </a:lnTo>
                <a:close/>
              </a:path>
              <a:path w="377825" h="1198245">
                <a:moveTo>
                  <a:pt x="86487" y="169290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41435" y="5430011"/>
            <a:ext cx="1655445" cy="805180"/>
          </a:xfrm>
          <a:custGeom>
            <a:avLst/>
            <a:gdLst/>
            <a:ahLst/>
            <a:cxnLst/>
            <a:rect l="l" t="t" r="r" b="b"/>
            <a:pathLst>
              <a:path w="1655445" h="805179">
                <a:moveTo>
                  <a:pt x="1581404" y="362712"/>
                </a:moveTo>
                <a:lnTo>
                  <a:pt x="73660" y="362712"/>
                </a:lnTo>
                <a:lnTo>
                  <a:pt x="45005" y="368501"/>
                </a:lnTo>
                <a:lnTo>
                  <a:pt x="21589" y="384287"/>
                </a:lnTo>
                <a:lnTo>
                  <a:pt x="5794" y="407701"/>
                </a:lnTo>
                <a:lnTo>
                  <a:pt x="0" y="436372"/>
                </a:lnTo>
                <a:lnTo>
                  <a:pt x="0" y="731011"/>
                </a:lnTo>
                <a:lnTo>
                  <a:pt x="5794" y="759682"/>
                </a:lnTo>
                <a:lnTo>
                  <a:pt x="21590" y="783096"/>
                </a:lnTo>
                <a:lnTo>
                  <a:pt x="45005" y="798882"/>
                </a:lnTo>
                <a:lnTo>
                  <a:pt x="73660" y="804672"/>
                </a:lnTo>
                <a:lnTo>
                  <a:pt x="1581404" y="804672"/>
                </a:lnTo>
                <a:lnTo>
                  <a:pt x="1610058" y="798882"/>
                </a:lnTo>
                <a:lnTo>
                  <a:pt x="1633474" y="783096"/>
                </a:lnTo>
                <a:lnTo>
                  <a:pt x="1649269" y="759682"/>
                </a:lnTo>
                <a:lnTo>
                  <a:pt x="1655064" y="731011"/>
                </a:lnTo>
                <a:lnTo>
                  <a:pt x="1655064" y="436372"/>
                </a:lnTo>
                <a:lnTo>
                  <a:pt x="1649269" y="407701"/>
                </a:lnTo>
                <a:lnTo>
                  <a:pt x="1633474" y="384287"/>
                </a:lnTo>
                <a:lnTo>
                  <a:pt x="1610058" y="368501"/>
                </a:lnTo>
                <a:lnTo>
                  <a:pt x="1581404" y="362712"/>
                </a:lnTo>
                <a:close/>
              </a:path>
              <a:path w="1655445" h="805179">
                <a:moveTo>
                  <a:pt x="1088009" y="0"/>
                </a:moveTo>
                <a:lnTo>
                  <a:pt x="965454" y="362712"/>
                </a:lnTo>
                <a:lnTo>
                  <a:pt x="1379220" y="362712"/>
                </a:lnTo>
                <a:lnTo>
                  <a:pt x="108800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41435" y="5430011"/>
            <a:ext cx="1655445" cy="805180"/>
          </a:xfrm>
          <a:custGeom>
            <a:avLst/>
            <a:gdLst/>
            <a:ahLst/>
            <a:cxnLst/>
            <a:rect l="l" t="t" r="r" b="b"/>
            <a:pathLst>
              <a:path w="1655445" h="805179">
                <a:moveTo>
                  <a:pt x="0" y="436372"/>
                </a:moveTo>
                <a:lnTo>
                  <a:pt x="5794" y="407701"/>
                </a:lnTo>
                <a:lnTo>
                  <a:pt x="21589" y="384287"/>
                </a:lnTo>
                <a:lnTo>
                  <a:pt x="45005" y="368501"/>
                </a:lnTo>
                <a:lnTo>
                  <a:pt x="73660" y="362712"/>
                </a:lnTo>
                <a:lnTo>
                  <a:pt x="965454" y="362712"/>
                </a:lnTo>
                <a:lnTo>
                  <a:pt x="1088009" y="0"/>
                </a:lnTo>
                <a:lnTo>
                  <a:pt x="1379220" y="362712"/>
                </a:lnTo>
                <a:lnTo>
                  <a:pt x="1581404" y="362712"/>
                </a:lnTo>
                <a:lnTo>
                  <a:pt x="1610058" y="368501"/>
                </a:lnTo>
                <a:lnTo>
                  <a:pt x="1633474" y="384287"/>
                </a:lnTo>
                <a:lnTo>
                  <a:pt x="1649269" y="407701"/>
                </a:lnTo>
                <a:lnTo>
                  <a:pt x="1655064" y="436372"/>
                </a:lnTo>
                <a:lnTo>
                  <a:pt x="1655064" y="546862"/>
                </a:lnTo>
                <a:lnTo>
                  <a:pt x="1655064" y="731011"/>
                </a:lnTo>
                <a:lnTo>
                  <a:pt x="1649269" y="759682"/>
                </a:lnTo>
                <a:lnTo>
                  <a:pt x="1633474" y="783096"/>
                </a:lnTo>
                <a:lnTo>
                  <a:pt x="1610058" y="798882"/>
                </a:lnTo>
                <a:lnTo>
                  <a:pt x="1581404" y="804672"/>
                </a:lnTo>
                <a:lnTo>
                  <a:pt x="1379220" y="804672"/>
                </a:lnTo>
                <a:lnTo>
                  <a:pt x="965454" y="804672"/>
                </a:lnTo>
                <a:lnTo>
                  <a:pt x="73660" y="804672"/>
                </a:lnTo>
                <a:lnTo>
                  <a:pt x="45005" y="798882"/>
                </a:lnTo>
                <a:lnTo>
                  <a:pt x="21590" y="783096"/>
                </a:lnTo>
                <a:lnTo>
                  <a:pt x="5794" y="759682"/>
                </a:lnTo>
                <a:lnTo>
                  <a:pt x="0" y="731011"/>
                </a:lnTo>
                <a:lnTo>
                  <a:pt x="0" y="546862"/>
                </a:lnTo>
                <a:lnTo>
                  <a:pt x="0" y="4363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41511" y="5845251"/>
            <a:ext cx="143129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맑은 고딕"/>
                <a:cs typeface="맑은 고딕"/>
              </a:rPr>
              <a:t>취소 </a:t>
            </a:r>
            <a:r>
              <a:rPr sz="1000" spc="0" dirty="0">
                <a:latin typeface="맑은 고딕"/>
                <a:cs typeface="맑은 고딕"/>
              </a:rPr>
              <a:t>버튼을</a:t>
            </a:r>
            <a:r>
              <a:rPr sz="1000" spc="-7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누르면</a:t>
            </a:r>
            <a:endParaRPr sz="1000">
              <a:latin typeface="맑은 고딕"/>
              <a:cs typeface="맑은 고딕"/>
            </a:endParaRPr>
          </a:p>
          <a:p>
            <a:pPr marL="58419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네이버로 이동하지</a:t>
            </a:r>
            <a:r>
              <a:rPr sz="1000" spc="-15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않음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131</a:t>
            </a:fld>
            <a:endParaRPr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</a:t>
            </a:r>
            <a:r>
              <a:rPr spc="-50" dirty="0"/>
              <a:t> </a:t>
            </a:r>
            <a:r>
              <a:rPr spc="-10" dirty="0"/>
              <a:t>흐름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10368280" cy="41941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이벤트</a:t>
            </a:r>
            <a:r>
              <a:rPr sz="2000" spc="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흐름이란?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ts val="2055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이벤트가 </a:t>
            </a:r>
            <a:r>
              <a:rPr sz="1800" spc="-5" dirty="0">
                <a:latin typeface="맑은 고딕"/>
                <a:cs typeface="맑은 고딕"/>
              </a:rPr>
              <a:t>발생하면 window </a:t>
            </a:r>
            <a:r>
              <a:rPr sz="1800" spc="0" dirty="0">
                <a:latin typeface="맑은 고딕"/>
                <a:cs typeface="맑은 고딕"/>
              </a:rPr>
              <a:t>객체에 </a:t>
            </a:r>
            <a:r>
              <a:rPr sz="1800" spc="-5" dirty="0">
                <a:latin typeface="맑은 고딕"/>
                <a:cs typeface="맑은 고딕"/>
              </a:rPr>
              <a:t>먼저 </a:t>
            </a:r>
            <a:r>
              <a:rPr sz="1800" dirty="0">
                <a:latin typeface="맑은 고딕"/>
                <a:cs typeface="맑은 고딕"/>
              </a:rPr>
              <a:t>도달하고, DOM </a:t>
            </a:r>
            <a:r>
              <a:rPr sz="1800" spc="0" dirty="0">
                <a:latin typeface="맑은 고딕"/>
                <a:cs typeface="맑은 고딕"/>
              </a:rPr>
              <a:t>트리를 </a:t>
            </a:r>
            <a:r>
              <a:rPr sz="1800" spc="-5" dirty="0">
                <a:latin typeface="맑은 고딕"/>
                <a:cs typeface="맑은 고딕"/>
              </a:rPr>
              <a:t>따라 이벤트 타겟에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도착하고,</a:t>
            </a:r>
            <a:endParaRPr sz="1800">
              <a:latin typeface="맑은 고딕"/>
              <a:cs typeface="맑은 고딕"/>
            </a:endParaRPr>
          </a:p>
          <a:p>
            <a:pPr marL="697865">
              <a:lnSpc>
                <a:spcPts val="2055"/>
              </a:lnSpc>
            </a:pPr>
            <a:r>
              <a:rPr sz="1800" dirty="0">
                <a:latin typeface="맑은 고딕"/>
                <a:cs typeface="맑은 고딕"/>
              </a:rPr>
              <a:t>다시 반대 방향으로 흘러 </a:t>
            </a:r>
            <a:r>
              <a:rPr sz="1800" spc="-10" dirty="0">
                <a:latin typeface="맑은 고딕"/>
                <a:cs typeface="맑은 고딕"/>
              </a:rPr>
              <a:t>window </a:t>
            </a:r>
            <a:r>
              <a:rPr sz="1800" dirty="0">
                <a:latin typeface="맑은 고딕"/>
                <a:cs typeface="맑은 고딕"/>
              </a:rPr>
              <a:t>객체에 도달한 다음 사라지는</a:t>
            </a:r>
            <a:r>
              <a:rPr sz="1800" spc="3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이벤트가 흘러가는</a:t>
            </a:r>
            <a:r>
              <a:rPr sz="2000" spc="5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과정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캡쳐 </a:t>
            </a:r>
            <a:r>
              <a:rPr sz="1800" spc="-10" dirty="0">
                <a:latin typeface="맑은 고딕"/>
                <a:cs typeface="맑은 고딕"/>
              </a:rPr>
              <a:t>단계(capturing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phase)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이벤트가 </a:t>
            </a:r>
            <a:r>
              <a:rPr sz="1600" spc="-5" dirty="0">
                <a:latin typeface="맑은 고딕"/>
                <a:cs typeface="맑은 고딕"/>
              </a:rPr>
              <a:t>window </a:t>
            </a:r>
            <a:r>
              <a:rPr sz="1600" spc="0" dirty="0">
                <a:latin typeface="맑은 고딕"/>
                <a:cs typeface="맑은 고딕"/>
              </a:rPr>
              <a:t>객체에서 중간의 모든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객체를 거쳐 타겟 객체에 전달되는</a:t>
            </a:r>
            <a:r>
              <a:rPr sz="1600" spc="-28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과정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이벤트가 거쳐가는 모든 </a:t>
            </a:r>
            <a:r>
              <a:rPr sz="1600" dirty="0">
                <a:latin typeface="맑은 고딕"/>
                <a:cs typeface="맑은 고딕"/>
              </a:rPr>
              <a:t>DOM 객체(window포함)의 </a:t>
            </a:r>
            <a:r>
              <a:rPr sz="1600" spc="0" dirty="0">
                <a:latin typeface="맑은 고딕"/>
                <a:cs typeface="맑은 고딕"/>
              </a:rPr>
              <a:t>이벤트 리스너</a:t>
            </a:r>
            <a:r>
              <a:rPr sz="1600" spc="-21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실행</a:t>
            </a:r>
            <a:endParaRPr sz="16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버블 </a:t>
            </a:r>
            <a:r>
              <a:rPr sz="1800" spc="-10" dirty="0">
                <a:latin typeface="맑은 고딕"/>
                <a:cs typeface="맑은 고딕"/>
              </a:rPr>
              <a:t>단계(bubbling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phase)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이벤트가 타겟에서 중간의 모든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객체를 거쳐 </a:t>
            </a:r>
            <a:r>
              <a:rPr sz="1600" spc="-5" dirty="0">
                <a:latin typeface="맑은 고딕"/>
                <a:cs typeface="맑은 고딕"/>
              </a:rPr>
              <a:t>window </a:t>
            </a:r>
            <a:r>
              <a:rPr sz="1600" spc="0" dirty="0">
                <a:latin typeface="맑은 고딕"/>
                <a:cs typeface="맑은 고딕"/>
              </a:rPr>
              <a:t>객체에 전달되는</a:t>
            </a:r>
            <a:r>
              <a:rPr sz="1600" spc="-26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과정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이벤트가 </a:t>
            </a:r>
            <a:r>
              <a:rPr sz="1600" spc="5" dirty="0">
                <a:latin typeface="맑은 고딕"/>
                <a:cs typeface="맑은 고딕"/>
              </a:rPr>
              <a:t>거쳐가는 </a:t>
            </a:r>
            <a:r>
              <a:rPr sz="1600" spc="0" dirty="0">
                <a:latin typeface="맑은 고딕"/>
                <a:cs typeface="맑은 고딕"/>
              </a:rPr>
              <a:t>모든 DOM </a:t>
            </a:r>
            <a:r>
              <a:rPr sz="1600" spc="-5" dirty="0">
                <a:latin typeface="맑은 고딕"/>
                <a:cs typeface="맑은 고딕"/>
              </a:rPr>
              <a:t>객체(window포함)의 </a:t>
            </a:r>
            <a:r>
              <a:rPr sz="1600" spc="0" dirty="0">
                <a:latin typeface="맑은 고딕"/>
                <a:cs typeface="맑은 고딕"/>
              </a:rPr>
              <a:t>이벤트 리스너</a:t>
            </a:r>
            <a:r>
              <a:rPr sz="1600" spc="-24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실행</a:t>
            </a:r>
            <a:endParaRPr sz="16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DOM 객체에는 캡쳐 리스너와 버블 리스너 두 개 모두 작성할 수</a:t>
            </a:r>
            <a:r>
              <a:rPr sz="2000" spc="24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있음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5223" y="2203704"/>
            <a:ext cx="2807207" cy="202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7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흐름</a:t>
            </a:r>
            <a:r>
              <a:rPr spc="-25" dirty="0"/>
              <a:t> </a:t>
            </a:r>
            <a:r>
              <a:rPr spc="-10" dirty="0"/>
              <a:t>사례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1810893"/>
            <a:ext cx="26409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샘플 웹</a:t>
            </a:r>
            <a:r>
              <a:rPr sz="2800" spc="-114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페이지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4704" y="2112264"/>
            <a:ext cx="4002786" cy="2241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9088" y="2121407"/>
            <a:ext cx="3972306" cy="2244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16707" y="2144267"/>
            <a:ext cx="3886200" cy="2124710"/>
          </a:xfrm>
          <a:custGeom>
            <a:avLst/>
            <a:gdLst/>
            <a:ahLst/>
            <a:cxnLst/>
            <a:rect l="l" t="t" r="r" b="b"/>
            <a:pathLst>
              <a:path w="3886200" h="2124710">
                <a:moveTo>
                  <a:pt x="0" y="2124455"/>
                </a:moveTo>
                <a:lnTo>
                  <a:pt x="3886200" y="2124455"/>
                </a:lnTo>
                <a:lnTo>
                  <a:pt x="3886200" y="0"/>
                </a:lnTo>
                <a:lnTo>
                  <a:pt x="0" y="0"/>
                </a:lnTo>
                <a:lnTo>
                  <a:pt x="0" y="2124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6707" y="2144267"/>
            <a:ext cx="3886200" cy="2124710"/>
          </a:xfrm>
          <a:custGeom>
            <a:avLst/>
            <a:gdLst/>
            <a:ahLst/>
            <a:cxnLst/>
            <a:rect l="l" t="t" r="r" b="b"/>
            <a:pathLst>
              <a:path w="3886200" h="2124710">
                <a:moveTo>
                  <a:pt x="0" y="2124455"/>
                </a:moveTo>
                <a:lnTo>
                  <a:pt x="3886200" y="2124455"/>
                </a:lnTo>
                <a:lnTo>
                  <a:pt x="3886200" y="0"/>
                </a:lnTo>
                <a:lnTo>
                  <a:pt x="0" y="0"/>
                </a:lnTo>
                <a:lnTo>
                  <a:pt x="0" y="2124455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09798" y="2175129"/>
            <a:ext cx="3722370" cy="2038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&lt;!DOCTYPE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&lt;html&gt;&lt;head&gt;&lt;title&gt;HTML </a:t>
            </a:r>
            <a:r>
              <a:rPr sz="1100" dirty="0">
                <a:latin typeface="맑은 고딕"/>
                <a:cs typeface="맑은 고딕"/>
              </a:rPr>
              <a:t>DOM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트리&lt;/title&gt;&lt;/head&gt;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&lt;p style="color:blue"</a:t>
            </a:r>
            <a:r>
              <a:rPr sz="1100" spc="-5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&gt;이것은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&lt;span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style="color:red"&gt;문장입니다.&lt;/span&gt;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&lt;form&gt;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&lt;input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type="text"&gt;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&lt;input </a:t>
            </a:r>
            <a:r>
              <a:rPr sz="1100" b="1" dirty="0">
                <a:latin typeface="맑은 고딕"/>
                <a:cs typeface="맑은 고딕"/>
              </a:rPr>
              <a:t>type="button" value="테스트"</a:t>
            </a:r>
            <a:r>
              <a:rPr sz="1100" b="1" spc="-12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id="button"&gt;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&lt;/form&gt;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&lt;/body&gt;&lt;/html&gt;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77428" y="3546347"/>
            <a:ext cx="576580" cy="326390"/>
          </a:xfrm>
          <a:custGeom>
            <a:avLst/>
            <a:gdLst/>
            <a:ahLst/>
            <a:cxnLst/>
            <a:rect l="l" t="t" r="r" b="b"/>
            <a:pathLst>
              <a:path w="576579" h="326389">
                <a:moveTo>
                  <a:pt x="0" y="163068"/>
                </a:moveTo>
                <a:lnTo>
                  <a:pt x="22627" y="99601"/>
                </a:lnTo>
                <a:lnTo>
                  <a:pt x="49178" y="71902"/>
                </a:lnTo>
                <a:lnTo>
                  <a:pt x="84343" y="47767"/>
                </a:lnTo>
                <a:lnTo>
                  <a:pt x="126968" y="27853"/>
                </a:lnTo>
                <a:lnTo>
                  <a:pt x="175896" y="12817"/>
                </a:lnTo>
                <a:lnTo>
                  <a:pt x="229971" y="3313"/>
                </a:lnTo>
                <a:lnTo>
                  <a:pt x="288036" y="0"/>
                </a:lnTo>
                <a:lnTo>
                  <a:pt x="346100" y="3313"/>
                </a:lnTo>
                <a:lnTo>
                  <a:pt x="400175" y="12817"/>
                </a:lnTo>
                <a:lnTo>
                  <a:pt x="449103" y="27853"/>
                </a:lnTo>
                <a:lnTo>
                  <a:pt x="491728" y="47767"/>
                </a:lnTo>
                <a:lnTo>
                  <a:pt x="526893" y="71902"/>
                </a:lnTo>
                <a:lnTo>
                  <a:pt x="553444" y="99601"/>
                </a:lnTo>
                <a:lnTo>
                  <a:pt x="576072" y="163068"/>
                </a:lnTo>
                <a:lnTo>
                  <a:pt x="570222" y="195927"/>
                </a:lnTo>
                <a:lnTo>
                  <a:pt x="526893" y="254233"/>
                </a:lnTo>
                <a:lnTo>
                  <a:pt x="491728" y="278368"/>
                </a:lnTo>
                <a:lnTo>
                  <a:pt x="449103" y="298282"/>
                </a:lnTo>
                <a:lnTo>
                  <a:pt x="400175" y="313318"/>
                </a:lnTo>
                <a:lnTo>
                  <a:pt x="346100" y="322822"/>
                </a:lnTo>
                <a:lnTo>
                  <a:pt x="288036" y="326135"/>
                </a:lnTo>
                <a:lnTo>
                  <a:pt x="229971" y="322822"/>
                </a:lnTo>
                <a:lnTo>
                  <a:pt x="175896" y="313318"/>
                </a:lnTo>
                <a:lnTo>
                  <a:pt x="126968" y="298282"/>
                </a:lnTo>
                <a:lnTo>
                  <a:pt x="84343" y="278368"/>
                </a:lnTo>
                <a:lnTo>
                  <a:pt x="49178" y="254233"/>
                </a:lnTo>
                <a:lnTo>
                  <a:pt x="22627" y="226534"/>
                </a:lnTo>
                <a:lnTo>
                  <a:pt x="0" y="16306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25740" y="3832733"/>
            <a:ext cx="1835150" cy="734695"/>
          </a:xfrm>
          <a:custGeom>
            <a:avLst/>
            <a:gdLst/>
            <a:ahLst/>
            <a:cxnLst/>
            <a:rect l="l" t="t" r="r" b="b"/>
            <a:pathLst>
              <a:path w="1835150" h="734695">
                <a:moveTo>
                  <a:pt x="1789176" y="460375"/>
                </a:moveTo>
                <a:lnTo>
                  <a:pt x="45719" y="460375"/>
                </a:lnTo>
                <a:lnTo>
                  <a:pt x="27914" y="463964"/>
                </a:lnTo>
                <a:lnTo>
                  <a:pt x="13382" y="473757"/>
                </a:lnTo>
                <a:lnTo>
                  <a:pt x="3589" y="488289"/>
                </a:lnTo>
                <a:lnTo>
                  <a:pt x="0" y="506095"/>
                </a:lnTo>
                <a:lnTo>
                  <a:pt x="0" y="688975"/>
                </a:lnTo>
                <a:lnTo>
                  <a:pt x="3589" y="706780"/>
                </a:lnTo>
                <a:lnTo>
                  <a:pt x="13382" y="721312"/>
                </a:lnTo>
                <a:lnTo>
                  <a:pt x="27914" y="731105"/>
                </a:lnTo>
                <a:lnTo>
                  <a:pt x="45719" y="734695"/>
                </a:lnTo>
                <a:lnTo>
                  <a:pt x="1789176" y="734695"/>
                </a:lnTo>
                <a:lnTo>
                  <a:pt x="1806981" y="731105"/>
                </a:lnTo>
                <a:lnTo>
                  <a:pt x="1821513" y="721312"/>
                </a:lnTo>
                <a:lnTo>
                  <a:pt x="1831306" y="706780"/>
                </a:lnTo>
                <a:lnTo>
                  <a:pt x="1834895" y="688975"/>
                </a:lnTo>
                <a:lnTo>
                  <a:pt x="1834895" y="506095"/>
                </a:lnTo>
                <a:lnTo>
                  <a:pt x="1831306" y="488289"/>
                </a:lnTo>
                <a:lnTo>
                  <a:pt x="1821513" y="473757"/>
                </a:lnTo>
                <a:lnTo>
                  <a:pt x="1806981" y="463964"/>
                </a:lnTo>
                <a:lnTo>
                  <a:pt x="1789176" y="460375"/>
                </a:lnTo>
                <a:close/>
              </a:path>
              <a:path w="1835150" h="734695">
                <a:moveTo>
                  <a:pt x="1020444" y="0"/>
                </a:moveTo>
                <a:lnTo>
                  <a:pt x="1070355" y="460375"/>
                </a:lnTo>
                <a:lnTo>
                  <a:pt x="1529079" y="460375"/>
                </a:lnTo>
                <a:lnTo>
                  <a:pt x="102044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25740" y="3832733"/>
            <a:ext cx="1835150" cy="734695"/>
          </a:xfrm>
          <a:custGeom>
            <a:avLst/>
            <a:gdLst/>
            <a:ahLst/>
            <a:cxnLst/>
            <a:rect l="l" t="t" r="r" b="b"/>
            <a:pathLst>
              <a:path w="1835150" h="734695">
                <a:moveTo>
                  <a:pt x="0" y="506095"/>
                </a:moveTo>
                <a:lnTo>
                  <a:pt x="3589" y="488289"/>
                </a:lnTo>
                <a:lnTo>
                  <a:pt x="13382" y="473757"/>
                </a:lnTo>
                <a:lnTo>
                  <a:pt x="27914" y="463964"/>
                </a:lnTo>
                <a:lnTo>
                  <a:pt x="45719" y="460375"/>
                </a:lnTo>
                <a:lnTo>
                  <a:pt x="1070355" y="460375"/>
                </a:lnTo>
                <a:lnTo>
                  <a:pt x="1020444" y="0"/>
                </a:lnTo>
                <a:lnTo>
                  <a:pt x="1529079" y="460375"/>
                </a:lnTo>
                <a:lnTo>
                  <a:pt x="1789176" y="460375"/>
                </a:lnTo>
                <a:lnTo>
                  <a:pt x="1806981" y="463964"/>
                </a:lnTo>
                <a:lnTo>
                  <a:pt x="1821513" y="473757"/>
                </a:lnTo>
                <a:lnTo>
                  <a:pt x="1831306" y="488289"/>
                </a:lnTo>
                <a:lnTo>
                  <a:pt x="1834895" y="506095"/>
                </a:lnTo>
                <a:lnTo>
                  <a:pt x="1834895" y="574675"/>
                </a:lnTo>
                <a:lnTo>
                  <a:pt x="1834895" y="688975"/>
                </a:lnTo>
                <a:lnTo>
                  <a:pt x="1831306" y="706780"/>
                </a:lnTo>
                <a:lnTo>
                  <a:pt x="1821513" y="721312"/>
                </a:lnTo>
                <a:lnTo>
                  <a:pt x="1806981" y="731105"/>
                </a:lnTo>
                <a:lnTo>
                  <a:pt x="1789176" y="734695"/>
                </a:lnTo>
                <a:lnTo>
                  <a:pt x="1529079" y="734695"/>
                </a:lnTo>
                <a:lnTo>
                  <a:pt x="1070355" y="734695"/>
                </a:lnTo>
                <a:lnTo>
                  <a:pt x="45719" y="734695"/>
                </a:lnTo>
                <a:lnTo>
                  <a:pt x="27914" y="731105"/>
                </a:lnTo>
                <a:lnTo>
                  <a:pt x="13382" y="721312"/>
                </a:lnTo>
                <a:lnTo>
                  <a:pt x="3589" y="706780"/>
                </a:lnTo>
                <a:lnTo>
                  <a:pt x="0" y="688975"/>
                </a:lnTo>
                <a:lnTo>
                  <a:pt x="0" y="574675"/>
                </a:lnTo>
                <a:lnTo>
                  <a:pt x="0" y="50609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18195" y="4338015"/>
            <a:ext cx="162623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0" dirty="0">
                <a:latin typeface="맑은 고딕"/>
                <a:cs typeface="맑은 고딕"/>
              </a:rPr>
              <a:t>버튼 </a:t>
            </a:r>
            <a:r>
              <a:rPr sz="1000" dirty="0">
                <a:latin typeface="맑은 고딕"/>
                <a:cs typeface="맑은 고딕"/>
              </a:rPr>
              <a:t>클릭, click </a:t>
            </a:r>
            <a:r>
              <a:rPr sz="1000" spc="0" dirty="0">
                <a:latin typeface="맑은 고딕"/>
                <a:cs typeface="맑은 고딕"/>
              </a:rPr>
              <a:t>이벤트</a:t>
            </a:r>
            <a:r>
              <a:rPr sz="1000" spc="-1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발생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34484" y="3433190"/>
            <a:ext cx="3807460" cy="186055"/>
          </a:xfrm>
          <a:custGeom>
            <a:avLst/>
            <a:gdLst/>
            <a:ahLst/>
            <a:cxnLst/>
            <a:rect l="l" t="t" r="r" b="b"/>
            <a:pathLst>
              <a:path w="3807459" h="186054">
                <a:moveTo>
                  <a:pt x="3730848" y="154773"/>
                </a:moveTo>
                <a:lnTo>
                  <a:pt x="3725291" y="186055"/>
                </a:lnTo>
                <a:lnTo>
                  <a:pt x="3806951" y="161925"/>
                </a:lnTo>
                <a:lnTo>
                  <a:pt x="3800306" y="156972"/>
                </a:lnTo>
                <a:lnTo>
                  <a:pt x="3743324" y="156972"/>
                </a:lnTo>
                <a:lnTo>
                  <a:pt x="3730848" y="154773"/>
                </a:lnTo>
                <a:close/>
              </a:path>
              <a:path w="3807459" h="186054">
                <a:moveTo>
                  <a:pt x="3733069" y="142273"/>
                </a:moveTo>
                <a:lnTo>
                  <a:pt x="3730848" y="154773"/>
                </a:lnTo>
                <a:lnTo>
                  <a:pt x="3743324" y="156972"/>
                </a:lnTo>
                <a:lnTo>
                  <a:pt x="3745611" y="144525"/>
                </a:lnTo>
                <a:lnTo>
                  <a:pt x="3733069" y="142273"/>
                </a:lnTo>
                <a:close/>
              </a:path>
              <a:path w="3807459" h="186054">
                <a:moveTo>
                  <a:pt x="3738625" y="110998"/>
                </a:moveTo>
                <a:lnTo>
                  <a:pt x="3733069" y="142273"/>
                </a:lnTo>
                <a:lnTo>
                  <a:pt x="3745611" y="144525"/>
                </a:lnTo>
                <a:lnTo>
                  <a:pt x="3743324" y="156972"/>
                </a:lnTo>
                <a:lnTo>
                  <a:pt x="3800306" y="156972"/>
                </a:lnTo>
                <a:lnTo>
                  <a:pt x="3738625" y="110998"/>
                </a:lnTo>
                <a:close/>
              </a:path>
              <a:path w="3807459" h="186054">
                <a:moveTo>
                  <a:pt x="3595004" y="118999"/>
                </a:moveTo>
                <a:lnTo>
                  <a:pt x="3511168" y="118999"/>
                </a:lnTo>
                <a:lnTo>
                  <a:pt x="3564382" y="127000"/>
                </a:lnTo>
                <a:lnTo>
                  <a:pt x="3615309" y="135000"/>
                </a:lnTo>
                <a:lnTo>
                  <a:pt x="3730848" y="154773"/>
                </a:lnTo>
                <a:lnTo>
                  <a:pt x="3733069" y="142273"/>
                </a:lnTo>
                <a:lnTo>
                  <a:pt x="3617341" y="122555"/>
                </a:lnTo>
                <a:lnTo>
                  <a:pt x="3595004" y="118999"/>
                </a:lnTo>
                <a:close/>
              </a:path>
              <a:path w="3807459" h="186054">
                <a:moveTo>
                  <a:pt x="1196537" y="12573"/>
                </a:moveTo>
                <a:lnTo>
                  <a:pt x="494156" y="12573"/>
                </a:lnTo>
                <a:lnTo>
                  <a:pt x="493501" y="12704"/>
                </a:lnTo>
                <a:lnTo>
                  <a:pt x="2758820" y="53212"/>
                </a:lnTo>
                <a:lnTo>
                  <a:pt x="2758566" y="53212"/>
                </a:lnTo>
                <a:lnTo>
                  <a:pt x="2858642" y="58293"/>
                </a:lnTo>
                <a:lnTo>
                  <a:pt x="2996311" y="66675"/>
                </a:lnTo>
                <a:lnTo>
                  <a:pt x="3038983" y="69596"/>
                </a:lnTo>
                <a:lnTo>
                  <a:pt x="3196209" y="82296"/>
                </a:lnTo>
                <a:lnTo>
                  <a:pt x="3333749" y="96266"/>
                </a:lnTo>
                <a:lnTo>
                  <a:pt x="3426206" y="107442"/>
                </a:lnTo>
                <a:lnTo>
                  <a:pt x="3483610" y="115188"/>
                </a:lnTo>
                <a:lnTo>
                  <a:pt x="3511168" y="119125"/>
                </a:lnTo>
                <a:lnTo>
                  <a:pt x="3595004" y="118999"/>
                </a:lnTo>
                <a:lnTo>
                  <a:pt x="3539997" y="110362"/>
                </a:lnTo>
                <a:lnTo>
                  <a:pt x="3427857" y="94869"/>
                </a:lnTo>
                <a:lnTo>
                  <a:pt x="3335273" y="83693"/>
                </a:lnTo>
                <a:lnTo>
                  <a:pt x="3197351" y="69723"/>
                </a:lnTo>
                <a:lnTo>
                  <a:pt x="3039871" y="56896"/>
                </a:lnTo>
                <a:lnTo>
                  <a:pt x="2859277" y="45593"/>
                </a:lnTo>
                <a:lnTo>
                  <a:pt x="2759074" y="40512"/>
                </a:lnTo>
                <a:lnTo>
                  <a:pt x="1196537" y="12573"/>
                </a:lnTo>
                <a:close/>
              </a:path>
              <a:path w="3807459" h="186054">
                <a:moveTo>
                  <a:pt x="51180" y="50673"/>
                </a:moveTo>
                <a:lnTo>
                  <a:pt x="0" y="118745"/>
                </a:lnTo>
                <a:lnTo>
                  <a:pt x="85216" y="118745"/>
                </a:lnTo>
                <a:lnTo>
                  <a:pt x="73977" y="96266"/>
                </a:lnTo>
                <a:lnTo>
                  <a:pt x="59054" y="96266"/>
                </a:lnTo>
                <a:lnTo>
                  <a:pt x="54610" y="84455"/>
                </a:lnTo>
                <a:lnTo>
                  <a:pt x="65940" y="80192"/>
                </a:lnTo>
                <a:lnTo>
                  <a:pt x="51180" y="50673"/>
                </a:lnTo>
                <a:close/>
              </a:path>
              <a:path w="3807459" h="186054">
                <a:moveTo>
                  <a:pt x="65940" y="80192"/>
                </a:moveTo>
                <a:lnTo>
                  <a:pt x="54610" y="84455"/>
                </a:lnTo>
                <a:lnTo>
                  <a:pt x="59054" y="96266"/>
                </a:lnTo>
                <a:lnTo>
                  <a:pt x="71645" y="91602"/>
                </a:lnTo>
                <a:lnTo>
                  <a:pt x="65940" y="80192"/>
                </a:lnTo>
                <a:close/>
              </a:path>
              <a:path w="3807459" h="186054">
                <a:moveTo>
                  <a:pt x="71645" y="91602"/>
                </a:moveTo>
                <a:lnTo>
                  <a:pt x="59054" y="96266"/>
                </a:lnTo>
                <a:lnTo>
                  <a:pt x="73977" y="96266"/>
                </a:lnTo>
                <a:lnTo>
                  <a:pt x="71645" y="91602"/>
                </a:lnTo>
                <a:close/>
              </a:path>
              <a:path w="3807459" h="186054">
                <a:moveTo>
                  <a:pt x="491236" y="254"/>
                </a:moveTo>
                <a:lnTo>
                  <a:pt x="489585" y="508"/>
                </a:lnTo>
                <a:lnTo>
                  <a:pt x="487044" y="762"/>
                </a:lnTo>
                <a:lnTo>
                  <a:pt x="484124" y="1270"/>
                </a:lnTo>
                <a:lnTo>
                  <a:pt x="480694" y="1650"/>
                </a:lnTo>
                <a:lnTo>
                  <a:pt x="400176" y="13208"/>
                </a:lnTo>
                <a:lnTo>
                  <a:pt x="297052" y="29591"/>
                </a:lnTo>
                <a:lnTo>
                  <a:pt x="251840" y="37592"/>
                </a:lnTo>
                <a:lnTo>
                  <a:pt x="184150" y="50419"/>
                </a:lnTo>
                <a:lnTo>
                  <a:pt x="140969" y="59562"/>
                </a:lnTo>
                <a:lnTo>
                  <a:pt x="100964" y="69087"/>
                </a:lnTo>
                <a:lnTo>
                  <a:pt x="65940" y="80192"/>
                </a:lnTo>
                <a:lnTo>
                  <a:pt x="71645" y="91602"/>
                </a:lnTo>
                <a:lnTo>
                  <a:pt x="86144" y="86233"/>
                </a:lnTo>
                <a:lnTo>
                  <a:pt x="85851" y="86233"/>
                </a:lnTo>
                <a:lnTo>
                  <a:pt x="104139" y="81407"/>
                </a:lnTo>
                <a:lnTo>
                  <a:pt x="123443" y="76708"/>
                </a:lnTo>
                <a:lnTo>
                  <a:pt x="143763" y="72009"/>
                </a:lnTo>
                <a:lnTo>
                  <a:pt x="186689" y="62864"/>
                </a:lnTo>
                <a:lnTo>
                  <a:pt x="208914" y="58547"/>
                </a:lnTo>
                <a:lnTo>
                  <a:pt x="254126" y="50037"/>
                </a:lnTo>
                <a:lnTo>
                  <a:pt x="299212" y="42163"/>
                </a:lnTo>
                <a:lnTo>
                  <a:pt x="402081" y="25781"/>
                </a:lnTo>
                <a:lnTo>
                  <a:pt x="473710" y="15494"/>
                </a:lnTo>
                <a:lnTo>
                  <a:pt x="473582" y="15494"/>
                </a:lnTo>
                <a:lnTo>
                  <a:pt x="482473" y="14350"/>
                </a:lnTo>
                <a:lnTo>
                  <a:pt x="486028" y="13843"/>
                </a:lnTo>
                <a:lnTo>
                  <a:pt x="488950" y="13335"/>
                </a:lnTo>
                <a:lnTo>
                  <a:pt x="488695" y="13335"/>
                </a:lnTo>
                <a:lnTo>
                  <a:pt x="491108" y="13081"/>
                </a:lnTo>
                <a:lnTo>
                  <a:pt x="492887" y="12826"/>
                </a:lnTo>
                <a:lnTo>
                  <a:pt x="493501" y="12704"/>
                </a:lnTo>
                <a:lnTo>
                  <a:pt x="493267" y="12700"/>
                </a:lnTo>
                <a:lnTo>
                  <a:pt x="493013" y="12700"/>
                </a:lnTo>
                <a:lnTo>
                  <a:pt x="494156" y="12573"/>
                </a:lnTo>
                <a:lnTo>
                  <a:pt x="1196537" y="12573"/>
                </a:lnTo>
                <a:lnTo>
                  <a:pt x="514702" y="381"/>
                </a:lnTo>
                <a:lnTo>
                  <a:pt x="490854" y="381"/>
                </a:lnTo>
                <a:lnTo>
                  <a:pt x="491236" y="254"/>
                </a:lnTo>
                <a:close/>
              </a:path>
              <a:path w="3807459" h="186054">
                <a:moveTo>
                  <a:pt x="86487" y="86106"/>
                </a:moveTo>
                <a:lnTo>
                  <a:pt x="85851" y="86233"/>
                </a:lnTo>
                <a:lnTo>
                  <a:pt x="86144" y="86233"/>
                </a:lnTo>
                <a:lnTo>
                  <a:pt x="86487" y="86106"/>
                </a:lnTo>
                <a:close/>
              </a:path>
              <a:path w="3807459" h="186054">
                <a:moveTo>
                  <a:pt x="494156" y="12573"/>
                </a:moveTo>
                <a:lnTo>
                  <a:pt x="493013" y="12700"/>
                </a:lnTo>
                <a:lnTo>
                  <a:pt x="493522" y="12700"/>
                </a:lnTo>
                <a:lnTo>
                  <a:pt x="494156" y="12573"/>
                </a:lnTo>
                <a:close/>
              </a:path>
              <a:path w="3807459" h="186054">
                <a:moveTo>
                  <a:pt x="493394" y="0"/>
                </a:moveTo>
                <a:lnTo>
                  <a:pt x="492378" y="0"/>
                </a:lnTo>
                <a:lnTo>
                  <a:pt x="490854" y="381"/>
                </a:lnTo>
                <a:lnTo>
                  <a:pt x="514702" y="381"/>
                </a:lnTo>
                <a:lnTo>
                  <a:pt x="4933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133</a:t>
            </a:fld>
            <a:endParaRPr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6320" y="893076"/>
            <a:ext cx="1259586" cy="406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23103" y="880884"/>
            <a:ext cx="902970" cy="479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78323" y="925067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59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8323" y="925067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59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45404" y="946785"/>
            <a:ext cx="610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8676" y="1213103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4">
                <a:moveTo>
                  <a:pt x="31750" y="277495"/>
                </a:moveTo>
                <a:lnTo>
                  <a:pt x="0" y="277495"/>
                </a:lnTo>
                <a:lnTo>
                  <a:pt x="38100" y="353695"/>
                </a:lnTo>
                <a:lnTo>
                  <a:pt x="69850" y="290195"/>
                </a:lnTo>
                <a:lnTo>
                  <a:pt x="31750" y="290195"/>
                </a:lnTo>
                <a:lnTo>
                  <a:pt x="31750" y="277495"/>
                </a:lnTo>
                <a:close/>
              </a:path>
              <a:path w="76200" h="353694">
                <a:moveTo>
                  <a:pt x="44450" y="0"/>
                </a:moveTo>
                <a:lnTo>
                  <a:pt x="31750" y="0"/>
                </a:lnTo>
                <a:lnTo>
                  <a:pt x="31750" y="290195"/>
                </a:lnTo>
                <a:lnTo>
                  <a:pt x="44450" y="290195"/>
                </a:lnTo>
                <a:lnTo>
                  <a:pt x="44450" y="0"/>
                </a:lnTo>
                <a:close/>
              </a:path>
              <a:path w="76200" h="353694">
                <a:moveTo>
                  <a:pt x="76200" y="277495"/>
                </a:moveTo>
                <a:lnTo>
                  <a:pt x="44450" y="277495"/>
                </a:lnTo>
                <a:lnTo>
                  <a:pt x="44450" y="290195"/>
                </a:lnTo>
                <a:lnTo>
                  <a:pt x="69850" y="290195"/>
                </a:lnTo>
                <a:lnTo>
                  <a:pt x="76200" y="2774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6320" y="1536179"/>
            <a:ext cx="1259586" cy="403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5567" y="1520952"/>
            <a:ext cx="1094993" cy="4823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78323" y="1568196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8323" y="1568196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47869" y="1588769"/>
            <a:ext cx="8001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1400" spc="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en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46320" y="2148827"/>
            <a:ext cx="1259586" cy="430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45023" y="2148852"/>
            <a:ext cx="656081" cy="479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78323" y="2180844"/>
            <a:ext cx="1143000" cy="314325"/>
          </a:xfrm>
          <a:custGeom>
            <a:avLst/>
            <a:gdLst/>
            <a:ahLst/>
            <a:cxnLst/>
            <a:rect l="l" t="t" r="r" b="b"/>
            <a:pathLst>
              <a:path w="1143000" h="314325">
                <a:moveTo>
                  <a:pt x="0" y="313943"/>
                </a:moveTo>
                <a:lnTo>
                  <a:pt x="1143000" y="313943"/>
                </a:lnTo>
                <a:lnTo>
                  <a:pt x="114300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78323" y="2180844"/>
            <a:ext cx="1143000" cy="314325"/>
          </a:xfrm>
          <a:custGeom>
            <a:avLst/>
            <a:gdLst/>
            <a:ahLst/>
            <a:cxnLst/>
            <a:rect l="l" t="t" r="r" b="b"/>
            <a:pathLst>
              <a:path w="1143000" h="314325">
                <a:moveTo>
                  <a:pt x="0" y="313943"/>
                </a:moveTo>
                <a:lnTo>
                  <a:pt x="1143000" y="313943"/>
                </a:lnTo>
                <a:lnTo>
                  <a:pt x="114300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67325" y="2215387"/>
            <a:ext cx="360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08676" y="1853183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31750" y="249681"/>
                </a:moveTo>
                <a:lnTo>
                  <a:pt x="0" y="249681"/>
                </a:lnTo>
                <a:lnTo>
                  <a:pt x="38100" y="325881"/>
                </a:lnTo>
                <a:lnTo>
                  <a:pt x="69850" y="262381"/>
                </a:lnTo>
                <a:lnTo>
                  <a:pt x="31750" y="262381"/>
                </a:lnTo>
                <a:lnTo>
                  <a:pt x="31750" y="249681"/>
                </a:lnTo>
                <a:close/>
              </a:path>
              <a:path w="76200" h="326389">
                <a:moveTo>
                  <a:pt x="44450" y="0"/>
                </a:moveTo>
                <a:lnTo>
                  <a:pt x="31750" y="0"/>
                </a:lnTo>
                <a:lnTo>
                  <a:pt x="31750" y="262381"/>
                </a:lnTo>
                <a:lnTo>
                  <a:pt x="44450" y="262381"/>
                </a:lnTo>
                <a:lnTo>
                  <a:pt x="44450" y="0"/>
                </a:lnTo>
                <a:close/>
              </a:path>
              <a:path w="76200" h="326389">
                <a:moveTo>
                  <a:pt x="76200" y="249681"/>
                </a:moveTo>
                <a:lnTo>
                  <a:pt x="44450" y="249681"/>
                </a:lnTo>
                <a:lnTo>
                  <a:pt x="44450" y="262381"/>
                </a:lnTo>
                <a:lnTo>
                  <a:pt x="69850" y="262381"/>
                </a:lnTo>
                <a:lnTo>
                  <a:pt x="76200" y="24968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58896" y="3499116"/>
            <a:ext cx="884681" cy="442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41191" y="3505212"/>
            <a:ext cx="710946" cy="479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0900" y="3531108"/>
            <a:ext cx="768350" cy="326390"/>
          </a:xfrm>
          <a:custGeom>
            <a:avLst/>
            <a:gdLst/>
            <a:ahLst/>
            <a:cxnLst/>
            <a:rect l="l" t="t" r="r" b="b"/>
            <a:pathLst>
              <a:path w="768350" h="326389">
                <a:moveTo>
                  <a:pt x="0" y="326135"/>
                </a:moveTo>
                <a:lnTo>
                  <a:pt x="768096" y="326135"/>
                </a:lnTo>
                <a:lnTo>
                  <a:pt x="768096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90900" y="3531108"/>
            <a:ext cx="768350" cy="32639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409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51319" y="3499116"/>
            <a:ext cx="881633" cy="442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2759" y="3505212"/>
            <a:ext cx="695705" cy="479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83323" y="3531108"/>
            <a:ext cx="765175" cy="326390"/>
          </a:xfrm>
          <a:custGeom>
            <a:avLst/>
            <a:gdLst/>
            <a:ahLst/>
            <a:cxnLst/>
            <a:rect l="l" t="t" r="r" b="b"/>
            <a:pathLst>
              <a:path w="765175" h="326389">
                <a:moveTo>
                  <a:pt x="0" y="326135"/>
                </a:moveTo>
                <a:lnTo>
                  <a:pt x="765048" y="326135"/>
                </a:lnTo>
                <a:lnTo>
                  <a:pt x="765048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3323" y="3531108"/>
            <a:ext cx="765175" cy="326390"/>
          </a:xfrm>
          <a:custGeom>
            <a:avLst/>
            <a:gdLst/>
            <a:ahLst/>
            <a:cxnLst/>
            <a:rect l="l" t="t" r="r" b="b"/>
            <a:pathLst>
              <a:path w="765175" h="326389">
                <a:moveTo>
                  <a:pt x="0" y="326135"/>
                </a:moveTo>
                <a:lnTo>
                  <a:pt x="765048" y="326135"/>
                </a:lnTo>
                <a:lnTo>
                  <a:pt x="765048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65950" y="3571747"/>
            <a:ext cx="40703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6223" y="4684776"/>
            <a:ext cx="948689" cy="436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9959" y="4687836"/>
            <a:ext cx="595122" cy="4792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8228" y="4716779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40"/>
                </a:moveTo>
                <a:lnTo>
                  <a:pt x="832103" y="320040"/>
                </a:lnTo>
                <a:lnTo>
                  <a:pt x="832103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48228" y="4716779"/>
            <a:ext cx="832485" cy="32004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27069" y="3855592"/>
            <a:ext cx="76200" cy="860425"/>
          </a:xfrm>
          <a:custGeom>
            <a:avLst/>
            <a:gdLst/>
            <a:ahLst/>
            <a:cxnLst/>
            <a:rect l="l" t="t" r="r" b="b"/>
            <a:pathLst>
              <a:path w="76200" h="860425">
                <a:moveTo>
                  <a:pt x="0" y="783589"/>
                </a:moveTo>
                <a:lnTo>
                  <a:pt x="37210" y="860170"/>
                </a:lnTo>
                <a:lnTo>
                  <a:pt x="69854" y="796797"/>
                </a:lnTo>
                <a:lnTo>
                  <a:pt x="44322" y="796797"/>
                </a:lnTo>
                <a:lnTo>
                  <a:pt x="31622" y="796670"/>
                </a:lnTo>
                <a:lnTo>
                  <a:pt x="31768" y="783960"/>
                </a:lnTo>
                <a:lnTo>
                  <a:pt x="0" y="783589"/>
                </a:lnTo>
                <a:close/>
              </a:path>
              <a:path w="76200" h="860425">
                <a:moveTo>
                  <a:pt x="31768" y="783960"/>
                </a:moveTo>
                <a:lnTo>
                  <a:pt x="31622" y="796670"/>
                </a:lnTo>
                <a:lnTo>
                  <a:pt x="44322" y="796797"/>
                </a:lnTo>
                <a:lnTo>
                  <a:pt x="44468" y="784108"/>
                </a:lnTo>
                <a:lnTo>
                  <a:pt x="31768" y="783960"/>
                </a:lnTo>
                <a:close/>
              </a:path>
              <a:path w="76200" h="860425">
                <a:moveTo>
                  <a:pt x="44468" y="784108"/>
                </a:moveTo>
                <a:lnTo>
                  <a:pt x="44322" y="796797"/>
                </a:lnTo>
                <a:lnTo>
                  <a:pt x="69854" y="796797"/>
                </a:lnTo>
                <a:lnTo>
                  <a:pt x="76200" y="784478"/>
                </a:lnTo>
                <a:lnTo>
                  <a:pt x="44468" y="784108"/>
                </a:lnTo>
                <a:close/>
              </a:path>
              <a:path w="76200" h="860425">
                <a:moveTo>
                  <a:pt x="40766" y="0"/>
                </a:moveTo>
                <a:lnTo>
                  <a:pt x="31768" y="783960"/>
                </a:lnTo>
                <a:lnTo>
                  <a:pt x="44468" y="784108"/>
                </a:lnTo>
                <a:lnTo>
                  <a:pt x="53466" y="253"/>
                </a:lnTo>
                <a:lnTo>
                  <a:pt x="4076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21679" y="4684776"/>
            <a:ext cx="680465" cy="436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49696" y="4687836"/>
            <a:ext cx="418338" cy="4792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3684" y="47167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53684" y="47167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72378" y="4754371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9080" y="4684776"/>
            <a:ext cx="692657" cy="418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85176" y="4678692"/>
            <a:ext cx="674370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11083" y="4716779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11083" y="4716779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30823" y="5711952"/>
            <a:ext cx="686562" cy="4366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18632" y="5715000"/>
            <a:ext cx="701802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62828" y="5743955"/>
            <a:ext cx="570230" cy="320040"/>
          </a:xfrm>
          <a:custGeom>
            <a:avLst/>
            <a:gdLst/>
            <a:ahLst/>
            <a:cxnLst/>
            <a:rect l="l" t="t" r="r" b="b"/>
            <a:pathLst>
              <a:path w="570229" h="320039">
                <a:moveTo>
                  <a:pt x="0" y="320040"/>
                </a:moveTo>
                <a:lnTo>
                  <a:pt x="569976" y="320040"/>
                </a:lnTo>
                <a:lnTo>
                  <a:pt x="56997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62828" y="5743955"/>
            <a:ext cx="570230" cy="320040"/>
          </a:xfrm>
          <a:custGeom>
            <a:avLst/>
            <a:gdLst/>
            <a:ahLst/>
            <a:cxnLst/>
            <a:rect l="l" t="t" r="r" b="b"/>
            <a:pathLst>
              <a:path w="570229" h="320039">
                <a:moveTo>
                  <a:pt x="0" y="320040"/>
                </a:moveTo>
                <a:lnTo>
                  <a:pt x="569976" y="320040"/>
                </a:lnTo>
                <a:lnTo>
                  <a:pt x="56997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943091" y="5783681"/>
            <a:ext cx="4076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pa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35368" y="5708903"/>
            <a:ext cx="677418" cy="4366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20128" y="5711952"/>
            <a:ext cx="701801" cy="4792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67371" y="5740908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39"/>
                </a:moveTo>
                <a:lnTo>
                  <a:pt x="560831" y="320039"/>
                </a:lnTo>
                <a:lnTo>
                  <a:pt x="56083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67371" y="5740908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39"/>
                </a:moveTo>
                <a:lnTo>
                  <a:pt x="560831" y="320039"/>
                </a:lnTo>
                <a:lnTo>
                  <a:pt x="56083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244842" y="5779719"/>
            <a:ext cx="40703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pu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01000" y="5711952"/>
            <a:ext cx="637794" cy="4366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67471" y="5715000"/>
            <a:ext cx="701801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033004" y="5743955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4" h="320039">
                <a:moveTo>
                  <a:pt x="0" y="320040"/>
                </a:moveTo>
                <a:lnTo>
                  <a:pt x="521207" y="320040"/>
                </a:lnTo>
                <a:lnTo>
                  <a:pt x="521207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33004" y="5743955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4" h="320039">
                <a:moveTo>
                  <a:pt x="0" y="320040"/>
                </a:moveTo>
                <a:lnTo>
                  <a:pt x="521207" y="320040"/>
                </a:lnTo>
                <a:lnTo>
                  <a:pt x="521207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090407" y="5783681"/>
            <a:ext cx="40703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90431" y="5708903"/>
            <a:ext cx="476262" cy="43662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87383" y="5711952"/>
            <a:ext cx="476262" cy="4792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61359" y="650525"/>
            <a:ext cx="5925312" cy="58752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912479" y="5779719"/>
            <a:ext cx="1816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134</a:t>
            </a:fld>
            <a:endParaRPr dirty="0"/>
          </a:p>
        </p:txBody>
      </p:sp>
      <p:sp>
        <p:nvSpPr>
          <p:cNvPr id="61" name="object 61"/>
          <p:cNvSpPr txBox="1"/>
          <p:nvPr/>
        </p:nvSpPr>
        <p:spPr>
          <a:xfrm>
            <a:off x="2938652" y="582930"/>
            <a:ext cx="109918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버튼 클릭으로  </a:t>
            </a: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input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객체에  </a:t>
            </a: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sz="1100" spc="-5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68421" y="2003551"/>
            <a:ext cx="11017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이벤트 캡쳐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단계</a:t>
            </a:r>
            <a:endParaRPr sz="1100">
              <a:latin typeface="맑은 고딕"/>
              <a:cs typeface="맑은 고딕"/>
            </a:endParaRPr>
          </a:p>
          <a:p>
            <a:pPr marL="7048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(event</a:t>
            </a:r>
            <a:r>
              <a:rPr sz="1100" spc="-5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capture)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86680" y="952626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50104" y="1587245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4682" y="2216276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98411" y="3561714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28609" y="5515457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52180" y="5545937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688071" y="4745863"/>
            <a:ext cx="9613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2740" algn="l"/>
                <a:tab pos="849630" algn="l"/>
              </a:tabLst>
            </a:pPr>
            <a:r>
              <a:rPr sz="2100" i="1" spc="-7" baseline="1984" dirty="0">
                <a:solidFill>
                  <a:srgbClr val="C00000"/>
                </a:solidFill>
                <a:latin typeface="Arial"/>
                <a:cs typeface="Arial"/>
              </a:rPr>
              <a:t>5	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100" i="1" spc="-7" baseline="1984" dirty="0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sz="2100" baseline="1984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107429" y="2211450"/>
            <a:ext cx="22097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15" dirty="0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666101" y="3549472"/>
            <a:ext cx="12446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5" dirty="0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135115" y="1571370"/>
            <a:ext cx="1968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110" dirty="0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63234" y="923036"/>
            <a:ext cx="22097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15" dirty="0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85101" y="2101976"/>
            <a:ext cx="110172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이벤트 버블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단계</a:t>
            </a:r>
            <a:endParaRPr sz="1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(event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bubble)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272910" y="588009"/>
            <a:ext cx="10985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sz="1100" spc="-4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소멸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950834" y="6276543"/>
            <a:ext cx="77533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이벤트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타겟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760209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캡쳐 리스너와 버블</a:t>
            </a:r>
            <a:r>
              <a:rPr dirty="0"/>
              <a:t> </a:t>
            </a:r>
            <a:r>
              <a:rPr spc="-15" dirty="0"/>
              <a:t>리스너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8284845" cy="1940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DOM </a:t>
            </a:r>
            <a:r>
              <a:rPr sz="2800" spc="0" dirty="0">
                <a:latin typeface="맑은 고딕"/>
                <a:cs typeface="맑은 고딕"/>
              </a:rPr>
              <a:t>객체의 이벤트</a:t>
            </a:r>
            <a:r>
              <a:rPr sz="2800" spc="-8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리스너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캡쳐 </a:t>
            </a:r>
            <a:r>
              <a:rPr sz="2400" spc="-5" dirty="0">
                <a:latin typeface="맑은 고딕"/>
                <a:cs typeface="맑은 고딕"/>
              </a:rPr>
              <a:t>리스너와 버블 리스너를 모두 소유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가능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이벤트 리스너 등록 </a:t>
            </a:r>
            <a:r>
              <a:rPr sz="2000" spc="-5" dirty="0">
                <a:latin typeface="맑은 고딕"/>
                <a:cs typeface="맑은 고딕"/>
              </a:rPr>
              <a:t>시, </a:t>
            </a:r>
            <a:r>
              <a:rPr sz="2000" spc="-10" dirty="0">
                <a:latin typeface="맑은 고딕"/>
                <a:cs typeface="맑은 고딕"/>
              </a:rPr>
              <a:t>캡쳐 리스너인지 버블 리스너인지</a:t>
            </a:r>
            <a:r>
              <a:rPr sz="2000" spc="13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구분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캡쳐 리스너와 버블 리스너</a:t>
            </a:r>
            <a:r>
              <a:rPr sz="2800" spc="-10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등록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addEventListener()의 </a:t>
            </a:r>
            <a:r>
              <a:rPr sz="2400" dirty="0">
                <a:latin typeface="맑은 고딕"/>
                <a:cs typeface="맑은 고딕"/>
              </a:rPr>
              <a:t>3 </a:t>
            </a:r>
            <a:r>
              <a:rPr sz="2400" spc="-5" dirty="0">
                <a:latin typeface="맑은 고딕"/>
                <a:cs typeface="맑은 고딕"/>
              </a:rPr>
              <a:t>번째 매개 변수</a:t>
            </a:r>
            <a:r>
              <a:rPr sz="2400" spc="8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이용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975" y="3689350"/>
            <a:ext cx="9645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맑은 고딕"/>
                <a:cs typeface="맑은 고딕"/>
              </a:rPr>
              <a:t>t</a:t>
            </a:r>
            <a:r>
              <a:rPr sz="2000" spc="-15" dirty="0">
                <a:latin typeface="맑은 고딕"/>
                <a:cs typeface="맑은 고딕"/>
              </a:rPr>
              <a:t>r</a:t>
            </a:r>
            <a:r>
              <a:rPr sz="2000" spc="-10" dirty="0">
                <a:latin typeface="맑은 고딕"/>
                <a:cs typeface="맑은 고딕"/>
              </a:rPr>
              <a:t>u</a:t>
            </a:r>
            <a:r>
              <a:rPr sz="2000" spc="-15" dirty="0">
                <a:latin typeface="맑은 고딕"/>
                <a:cs typeface="맑은 고딕"/>
              </a:rPr>
              <a:t>e</a:t>
            </a:r>
            <a:r>
              <a:rPr sz="2000" spc="-10" dirty="0">
                <a:latin typeface="맑은 고딕"/>
                <a:cs typeface="맑은 고딕"/>
              </a:rPr>
              <a:t>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3458" y="3679691"/>
            <a:ext cx="4326255" cy="3365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sz="2000" spc="-10" dirty="0">
                <a:latin typeface="맑은 고딕"/>
                <a:cs typeface="맑은 고딕"/>
              </a:rPr>
              <a:t>면 캡쳐 리스너, </a:t>
            </a:r>
            <a:r>
              <a:rPr sz="2000" spc="-15" dirty="0">
                <a:latin typeface="맑은 고딕"/>
                <a:cs typeface="맑은 고딕"/>
              </a:rPr>
              <a:t>false이면 </a:t>
            </a:r>
            <a:r>
              <a:rPr sz="2000" spc="-10" dirty="0">
                <a:latin typeface="맑은 고딕"/>
                <a:cs typeface="맑은 고딕"/>
              </a:rPr>
              <a:t>버블</a:t>
            </a:r>
            <a:r>
              <a:rPr sz="2000" spc="1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리스너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4905578"/>
            <a:ext cx="5671820" cy="69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다른 </a:t>
            </a:r>
            <a:r>
              <a:rPr sz="2400" spc="-5" dirty="0">
                <a:latin typeface="맑은 고딕"/>
                <a:cs typeface="맑은 고딕"/>
              </a:rPr>
              <a:t>방법의 이벤트 리스너 </a:t>
            </a:r>
            <a:r>
              <a:rPr sz="2400" dirty="0">
                <a:latin typeface="맑은 고딕"/>
                <a:cs typeface="맑은 고딕"/>
              </a:rPr>
              <a:t>등록의</a:t>
            </a:r>
            <a:r>
              <a:rPr sz="2400" spc="-3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경우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버블 리스너로 자동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등록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975" y="5582513"/>
            <a:ext cx="58420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예</a:t>
            </a:r>
            <a:r>
              <a:rPr sz="2000" spc="-5" dirty="0">
                <a:latin typeface="맑은 고딕"/>
                <a:cs typeface="맑은 고딕"/>
              </a:rPr>
              <a:t>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2823" y="3715511"/>
            <a:ext cx="7202805" cy="74104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55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b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document.getElementById("button");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b.addEventListener("click", </a:t>
            </a:r>
            <a:r>
              <a:rPr sz="1400" b="1" spc="-15" dirty="0">
                <a:latin typeface="맑은 고딕"/>
                <a:cs typeface="맑은 고딕"/>
              </a:rPr>
              <a:t>capFunc, </a:t>
            </a:r>
            <a:r>
              <a:rPr sz="1400" b="1" spc="-10" dirty="0">
                <a:latin typeface="맑은 고딕"/>
                <a:cs typeface="맑은 고딕"/>
              </a:rPr>
              <a:t>true</a:t>
            </a:r>
            <a:r>
              <a:rPr sz="1400" spc="-10" dirty="0">
                <a:latin typeface="맑은 고딕"/>
                <a:cs typeface="맑은 고딕"/>
              </a:rPr>
              <a:t>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캡쳐 단계에서 capFunc()</a:t>
            </a:r>
            <a:r>
              <a:rPr sz="1400" spc="36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b.addEventListener("click", </a:t>
            </a:r>
            <a:r>
              <a:rPr sz="1400" b="1" spc="-15" dirty="0">
                <a:latin typeface="맑은 고딕"/>
                <a:cs typeface="맑은 고딕"/>
              </a:rPr>
              <a:t>bubbleFunc, </a:t>
            </a:r>
            <a:r>
              <a:rPr sz="1400" b="1" spc="-10" dirty="0">
                <a:latin typeface="맑은 고딕"/>
                <a:cs typeface="맑은 고딕"/>
              </a:rPr>
              <a:t>false</a:t>
            </a:r>
            <a:r>
              <a:rPr sz="1400" spc="-10" dirty="0">
                <a:latin typeface="맑은 고딕"/>
                <a:cs typeface="맑은 고딕"/>
              </a:rPr>
              <a:t>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버블 단계에서 bubbleFunc()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5200" y="5516879"/>
            <a:ext cx="4462780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obj.onclick = function(</a:t>
            </a:r>
            <a:r>
              <a:rPr sz="1400" b="1" spc="-10" dirty="0">
                <a:latin typeface="맑은 고딕"/>
                <a:cs typeface="맑은 고딕"/>
              </a:rPr>
              <a:t>e</a:t>
            </a:r>
            <a:r>
              <a:rPr sz="1400" spc="-10" dirty="0">
                <a:latin typeface="맑은 고딕"/>
                <a:cs typeface="맑은 고딕"/>
              </a:rPr>
              <a:t>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버블 리스너도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작동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1295" y="3810000"/>
            <a:ext cx="2517648" cy="2380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3733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9-8 </a:t>
            </a:r>
            <a:r>
              <a:rPr spc="-10" dirty="0"/>
              <a:t>이벤트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136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12620" y="1333500"/>
            <a:ext cx="5346700" cy="5492750"/>
          </a:xfrm>
          <a:custGeom>
            <a:avLst/>
            <a:gdLst/>
            <a:ahLst/>
            <a:cxnLst/>
            <a:rect l="l" t="t" r="r" b="b"/>
            <a:pathLst>
              <a:path w="5346700" h="5492750">
                <a:moveTo>
                  <a:pt x="0" y="5492496"/>
                </a:moveTo>
                <a:lnTo>
                  <a:pt x="5346191" y="5492496"/>
                </a:lnTo>
                <a:lnTo>
                  <a:pt x="5346191" y="0"/>
                </a:lnTo>
                <a:lnTo>
                  <a:pt x="0" y="0"/>
                </a:lnTo>
                <a:lnTo>
                  <a:pt x="0" y="54924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2620" y="1333500"/>
            <a:ext cx="5346700" cy="5492750"/>
          </a:xfrm>
          <a:custGeom>
            <a:avLst/>
            <a:gdLst/>
            <a:ahLst/>
            <a:cxnLst/>
            <a:rect l="l" t="t" r="r" b="b"/>
            <a:pathLst>
              <a:path w="5346700" h="5492750">
                <a:moveTo>
                  <a:pt x="0" y="5492496"/>
                </a:moveTo>
                <a:lnTo>
                  <a:pt x="5346191" y="5492496"/>
                </a:lnTo>
                <a:lnTo>
                  <a:pt x="5346191" y="0"/>
                </a:lnTo>
                <a:lnTo>
                  <a:pt x="0" y="0"/>
                </a:lnTo>
                <a:lnTo>
                  <a:pt x="0" y="54924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1614" y="1361947"/>
            <a:ext cx="4591050" cy="5379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latin typeface="맑은 고딕"/>
                <a:cs typeface="맑은 고딕"/>
              </a:rPr>
              <a:t>&lt;html&gt;&lt;head&gt;&lt;title&gt;이벤트</a:t>
            </a:r>
            <a:r>
              <a:rPr sz="900" spc="-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흐름&lt;/title&gt;&lt;/head&gt;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&lt;p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style="color:blue"&gt;이것은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&lt;span </a:t>
            </a:r>
            <a:r>
              <a:rPr sz="900" spc="-5" dirty="0">
                <a:latin typeface="맑은 고딕"/>
                <a:cs typeface="맑은 고딕"/>
              </a:rPr>
              <a:t>style="color:red"</a:t>
            </a:r>
            <a:r>
              <a:rPr sz="900" spc="-13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id="span"&gt;문장입니다.</a:t>
            </a:r>
            <a:endParaRPr sz="900">
              <a:latin typeface="맑은 고딕"/>
              <a:cs typeface="맑은 고딕"/>
            </a:endParaRPr>
          </a:p>
          <a:p>
            <a:pPr marL="17145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&lt;/span&gt;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&lt;/p&gt;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&lt;form&gt;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&lt;input type="text"</a:t>
            </a:r>
            <a:r>
              <a:rPr sz="900" spc="-1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name="s"&gt;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&lt;input type="button" </a:t>
            </a:r>
            <a:r>
              <a:rPr sz="900" spc="0" dirty="0">
                <a:latin typeface="맑은 고딕"/>
                <a:cs typeface="맑은 고딕"/>
              </a:rPr>
              <a:t>value="테스트"</a:t>
            </a:r>
            <a:r>
              <a:rPr sz="900" spc="-2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id="button"&gt;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&lt;/form&gt;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&lt;div id="div"</a:t>
            </a:r>
            <a:r>
              <a:rPr sz="900" spc="-125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style="color:green"&gt;&lt;/div&gt;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0" dirty="0">
                <a:latin typeface="맑은 고딕"/>
                <a:cs typeface="맑은 고딕"/>
              </a:rPr>
              <a:t>var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div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document.getElementById("div");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이벤트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메시지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출력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공간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var </a:t>
            </a:r>
            <a:r>
              <a:rPr sz="900" dirty="0">
                <a:latin typeface="맑은 고딕"/>
                <a:cs typeface="맑은 고딕"/>
              </a:rPr>
              <a:t>button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document.getElementById("button");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0" dirty="0">
                <a:latin typeface="맑은 고딕"/>
                <a:cs typeface="맑은 고딕"/>
              </a:rPr>
              <a:t>body </a:t>
            </a:r>
            <a:r>
              <a:rPr sz="900" spc="5" dirty="0">
                <a:latin typeface="맑은 고딕"/>
                <a:cs typeface="맑은 고딕"/>
              </a:rPr>
              <a:t>객체에 캡쳐 리스너</a:t>
            </a:r>
            <a:r>
              <a:rPr sz="900" spc="-19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spc="-5" dirty="0">
                <a:latin typeface="맑은 고딕"/>
                <a:cs typeface="맑은 고딕"/>
              </a:rPr>
              <a:t>document.body.addEventListener("click", </a:t>
            </a:r>
            <a:r>
              <a:rPr sz="900" b="1" spc="0" dirty="0">
                <a:latin typeface="맑은 고딕"/>
                <a:cs typeface="맑은 고딕"/>
              </a:rPr>
              <a:t>capture, true);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켭쳐</a:t>
            </a:r>
            <a:r>
              <a:rPr sz="900" spc="-21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단계(1)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타겟 객체에 버블 리스너</a:t>
            </a:r>
            <a:r>
              <a:rPr sz="900" spc="-19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button.addEventListener("click",</a:t>
            </a:r>
            <a:r>
              <a:rPr sz="900" b="1" spc="-8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bubble,</a:t>
            </a:r>
            <a:r>
              <a:rPr sz="900" b="1" spc="-5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false);</a:t>
            </a:r>
            <a:r>
              <a:rPr sz="900" b="1" spc="-8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버블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단계(2)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0" dirty="0">
                <a:latin typeface="맑은 고딕"/>
                <a:cs typeface="맑은 고딕"/>
              </a:rPr>
              <a:t>body </a:t>
            </a:r>
            <a:r>
              <a:rPr sz="900" spc="5" dirty="0">
                <a:latin typeface="맑은 고딕"/>
                <a:cs typeface="맑은 고딕"/>
              </a:rPr>
              <a:t>객체에 버블 리스너</a:t>
            </a:r>
            <a:r>
              <a:rPr sz="900" spc="-19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document.body.addEventListener("click", bubble, false);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버블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단계(3)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900" b="1" dirty="0">
                <a:latin typeface="맑은 고딕"/>
                <a:cs typeface="맑은 고딕"/>
              </a:rPr>
              <a:t>function capture(e) { </a:t>
            </a:r>
            <a:r>
              <a:rPr sz="900" dirty="0">
                <a:latin typeface="맑은 고딕"/>
                <a:cs typeface="맑은 고딕"/>
              </a:rPr>
              <a:t>// e는 </a:t>
            </a:r>
            <a:r>
              <a:rPr sz="900" spc="5" dirty="0">
                <a:latin typeface="맑은 고딕"/>
                <a:cs typeface="맑은 고딕"/>
              </a:rPr>
              <a:t>이벤트</a:t>
            </a:r>
            <a:r>
              <a:rPr sz="900" spc="-1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var obj </a:t>
            </a:r>
            <a:r>
              <a:rPr sz="900" spc="5" dirty="0">
                <a:latin typeface="맑은 고딕"/>
                <a:cs typeface="맑은 고딕"/>
              </a:rPr>
              <a:t>= </a:t>
            </a:r>
            <a:r>
              <a:rPr sz="900" b="1" dirty="0">
                <a:latin typeface="맑은 고딕"/>
                <a:cs typeface="맑은 고딕"/>
              </a:rPr>
              <a:t>e.currentTarget</a:t>
            </a:r>
            <a:r>
              <a:rPr sz="900" dirty="0">
                <a:latin typeface="맑은 고딕"/>
                <a:cs typeface="맑은 고딕"/>
              </a:rPr>
              <a:t>; </a:t>
            </a:r>
            <a:r>
              <a:rPr sz="900" spc="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현재 이벤트를 받은 </a:t>
            </a:r>
            <a:r>
              <a:rPr sz="900" dirty="0">
                <a:latin typeface="맑은 고딕"/>
                <a:cs typeface="맑은 고딕"/>
              </a:rPr>
              <a:t>DOM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var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tagName</a:t>
            </a:r>
            <a:r>
              <a:rPr sz="900" spc="-9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obj.tagName;</a:t>
            </a:r>
            <a:r>
              <a:rPr sz="900" spc="-6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태그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div.innerHTML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"&lt;br&gt;capture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단계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: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tagName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태그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e.type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"이벤트";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 </a:t>
            </a:r>
            <a:r>
              <a:rPr sz="900" b="1" spc="0" dirty="0">
                <a:latin typeface="맑은 고딕"/>
                <a:cs typeface="맑은 고딕"/>
              </a:rPr>
              <a:t>bubble(e) { </a:t>
            </a:r>
            <a:r>
              <a:rPr sz="900" spc="0" dirty="0">
                <a:latin typeface="맑은 고딕"/>
                <a:cs typeface="맑은 고딕"/>
              </a:rPr>
              <a:t>// e는 </a:t>
            </a:r>
            <a:r>
              <a:rPr sz="900" spc="5" dirty="0">
                <a:latin typeface="맑은 고딕"/>
                <a:cs typeface="맑은 고딕"/>
              </a:rPr>
              <a:t>이벤트</a:t>
            </a:r>
            <a:r>
              <a:rPr sz="900" spc="-19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900" spc="0" dirty="0">
                <a:latin typeface="맑은 고딕"/>
                <a:cs typeface="맑은 고딕"/>
              </a:rPr>
              <a:t>var obj = </a:t>
            </a:r>
            <a:r>
              <a:rPr sz="900" b="1" dirty="0">
                <a:latin typeface="맑은 고딕"/>
                <a:cs typeface="맑은 고딕"/>
              </a:rPr>
              <a:t>e.currentTarget</a:t>
            </a:r>
            <a:r>
              <a:rPr sz="900" dirty="0">
                <a:latin typeface="맑은 고딕"/>
                <a:cs typeface="맑은 고딕"/>
              </a:rPr>
              <a:t>; // </a:t>
            </a:r>
            <a:r>
              <a:rPr sz="900" spc="5" dirty="0">
                <a:latin typeface="맑은 고딕"/>
                <a:cs typeface="맑은 고딕"/>
              </a:rPr>
              <a:t>현재 이벤트를 받은 </a:t>
            </a:r>
            <a:r>
              <a:rPr sz="900" dirty="0">
                <a:latin typeface="맑은 고딕"/>
                <a:cs typeface="맑은 고딕"/>
              </a:rPr>
              <a:t>DOM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var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tagName</a:t>
            </a:r>
            <a:r>
              <a:rPr sz="900" spc="-9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obj.tagName;</a:t>
            </a:r>
            <a:r>
              <a:rPr sz="900" spc="-6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태그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div.innerHTML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"&lt;br&gt;bubble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단계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:</a:t>
            </a:r>
            <a:r>
              <a:rPr sz="900" spc="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tagName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태그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e.type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"이벤트";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1295" y="1484375"/>
            <a:ext cx="2499359" cy="216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66988" y="4951476"/>
            <a:ext cx="576580" cy="326390"/>
          </a:xfrm>
          <a:custGeom>
            <a:avLst/>
            <a:gdLst/>
            <a:ahLst/>
            <a:cxnLst/>
            <a:rect l="l" t="t" r="r" b="b"/>
            <a:pathLst>
              <a:path w="576579" h="326389">
                <a:moveTo>
                  <a:pt x="0" y="163068"/>
                </a:moveTo>
                <a:lnTo>
                  <a:pt x="22627" y="99601"/>
                </a:lnTo>
                <a:lnTo>
                  <a:pt x="49178" y="71902"/>
                </a:lnTo>
                <a:lnTo>
                  <a:pt x="84343" y="47767"/>
                </a:lnTo>
                <a:lnTo>
                  <a:pt x="126968" y="27853"/>
                </a:lnTo>
                <a:lnTo>
                  <a:pt x="175896" y="12817"/>
                </a:lnTo>
                <a:lnTo>
                  <a:pt x="229971" y="3313"/>
                </a:lnTo>
                <a:lnTo>
                  <a:pt x="288035" y="0"/>
                </a:lnTo>
                <a:lnTo>
                  <a:pt x="346100" y="3313"/>
                </a:lnTo>
                <a:lnTo>
                  <a:pt x="400175" y="12817"/>
                </a:lnTo>
                <a:lnTo>
                  <a:pt x="449103" y="27853"/>
                </a:lnTo>
                <a:lnTo>
                  <a:pt x="491728" y="47767"/>
                </a:lnTo>
                <a:lnTo>
                  <a:pt x="526893" y="71902"/>
                </a:lnTo>
                <a:lnTo>
                  <a:pt x="553444" y="99601"/>
                </a:lnTo>
                <a:lnTo>
                  <a:pt x="576071" y="163068"/>
                </a:lnTo>
                <a:lnTo>
                  <a:pt x="570222" y="195927"/>
                </a:lnTo>
                <a:lnTo>
                  <a:pt x="526893" y="254233"/>
                </a:lnTo>
                <a:lnTo>
                  <a:pt x="491728" y="278368"/>
                </a:lnTo>
                <a:lnTo>
                  <a:pt x="449103" y="298282"/>
                </a:lnTo>
                <a:lnTo>
                  <a:pt x="400175" y="313318"/>
                </a:lnTo>
                <a:lnTo>
                  <a:pt x="346100" y="322822"/>
                </a:lnTo>
                <a:lnTo>
                  <a:pt x="288035" y="326136"/>
                </a:lnTo>
                <a:lnTo>
                  <a:pt x="229971" y="322822"/>
                </a:lnTo>
                <a:lnTo>
                  <a:pt x="175896" y="313318"/>
                </a:lnTo>
                <a:lnTo>
                  <a:pt x="126968" y="298282"/>
                </a:lnTo>
                <a:lnTo>
                  <a:pt x="84343" y="278368"/>
                </a:lnTo>
                <a:lnTo>
                  <a:pt x="49178" y="254233"/>
                </a:lnTo>
                <a:lnTo>
                  <a:pt x="22627" y="226534"/>
                </a:lnTo>
                <a:lnTo>
                  <a:pt x="0" y="16306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35947" y="4728971"/>
            <a:ext cx="1336040" cy="441959"/>
          </a:xfrm>
          <a:custGeom>
            <a:avLst/>
            <a:gdLst/>
            <a:ahLst/>
            <a:cxnLst/>
            <a:rect l="l" t="t" r="r" b="b"/>
            <a:pathLst>
              <a:path w="1336040" h="441960">
                <a:moveTo>
                  <a:pt x="1336040" y="368300"/>
                </a:moveTo>
                <a:lnTo>
                  <a:pt x="135127" y="368300"/>
                </a:lnTo>
                <a:lnTo>
                  <a:pt x="140922" y="396954"/>
                </a:lnTo>
                <a:lnTo>
                  <a:pt x="156718" y="420369"/>
                </a:lnTo>
                <a:lnTo>
                  <a:pt x="180133" y="436165"/>
                </a:lnTo>
                <a:lnTo>
                  <a:pt x="208787" y="441959"/>
                </a:lnTo>
                <a:lnTo>
                  <a:pt x="1262379" y="441959"/>
                </a:lnTo>
                <a:lnTo>
                  <a:pt x="1291034" y="436165"/>
                </a:lnTo>
                <a:lnTo>
                  <a:pt x="1314450" y="420369"/>
                </a:lnTo>
                <a:lnTo>
                  <a:pt x="1330245" y="396954"/>
                </a:lnTo>
                <a:lnTo>
                  <a:pt x="1336040" y="368300"/>
                </a:lnTo>
                <a:close/>
              </a:path>
              <a:path w="1336040" h="441960">
                <a:moveTo>
                  <a:pt x="1262379" y="0"/>
                </a:moveTo>
                <a:lnTo>
                  <a:pt x="208787" y="0"/>
                </a:lnTo>
                <a:lnTo>
                  <a:pt x="180133" y="5794"/>
                </a:lnTo>
                <a:lnTo>
                  <a:pt x="156717" y="21590"/>
                </a:lnTo>
                <a:lnTo>
                  <a:pt x="140922" y="45005"/>
                </a:lnTo>
                <a:lnTo>
                  <a:pt x="135127" y="73659"/>
                </a:lnTo>
                <a:lnTo>
                  <a:pt x="135127" y="257809"/>
                </a:lnTo>
                <a:lnTo>
                  <a:pt x="0" y="411098"/>
                </a:lnTo>
                <a:lnTo>
                  <a:pt x="135127" y="368300"/>
                </a:lnTo>
                <a:lnTo>
                  <a:pt x="1336040" y="368300"/>
                </a:lnTo>
                <a:lnTo>
                  <a:pt x="1336040" y="73659"/>
                </a:lnTo>
                <a:lnTo>
                  <a:pt x="1330245" y="45005"/>
                </a:lnTo>
                <a:lnTo>
                  <a:pt x="1314450" y="21590"/>
                </a:lnTo>
                <a:lnTo>
                  <a:pt x="1291034" y="5794"/>
                </a:lnTo>
                <a:lnTo>
                  <a:pt x="126237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35947" y="4728971"/>
            <a:ext cx="1336040" cy="441959"/>
          </a:xfrm>
          <a:custGeom>
            <a:avLst/>
            <a:gdLst/>
            <a:ahLst/>
            <a:cxnLst/>
            <a:rect l="l" t="t" r="r" b="b"/>
            <a:pathLst>
              <a:path w="1336040" h="441960">
                <a:moveTo>
                  <a:pt x="135127" y="73659"/>
                </a:moveTo>
                <a:lnTo>
                  <a:pt x="140922" y="45005"/>
                </a:lnTo>
                <a:lnTo>
                  <a:pt x="156717" y="21589"/>
                </a:lnTo>
                <a:lnTo>
                  <a:pt x="180133" y="5794"/>
                </a:lnTo>
                <a:lnTo>
                  <a:pt x="208787" y="0"/>
                </a:lnTo>
                <a:lnTo>
                  <a:pt x="335279" y="0"/>
                </a:lnTo>
                <a:lnTo>
                  <a:pt x="635507" y="0"/>
                </a:lnTo>
                <a:lnTo>
                  <a:pt x="1262379" y="0"/>
                </a:lnTo>
                <a:lnTo>
                  <a:pt x="1291034" y="5794"/>
                </a:lnTo>
                <a:lnTo>
                  <a:pt x="1314450" y="21590"/>
                </a:lnTo>
                <a:lnTo>
                  <a:pt x="1330245" y="45005"/>
                </a:lnTo>
                <a:lnTo>
                  <a:pt x="1336040" y="73659"/>
                </a:lnTo>
                <a:lnTo>
                  <a:pt x="1336040" y="257809"/>
                </a:lnTo>
                <a:lnTo>
                  <a:pt x="1336040" y="368300"/>
                </a:lnTo>
                <a:lnTo>
                  <a:pt x="1330245" y="396954"/>
                </a:lnTo>
                <a:lnTo>
                  <a:pt x="1314450" y="420369"/>
                </a:lnTo>
                <a:lnTo>
                  <a:pt x="1291034" y="436165"/>
                </a:lnTo>
                <a:lnTo>
                  <a:pt x="1262379" y="441959"/>
                </a:lnTo>
                <a:lnTo>
                  <a:pt x="635507" y="441959"/>
                </a:lnTo>
                <a:lnTo>
                  <a:pt x="335279" y="441959"/>
                </a:lnTo>
                <a:lnTo>
                  <a:pt x="208787" y="441959"/>
                </a:lnTo>
                <a:lnTo>
                  <a:pt x="180133" y="436165"/>
                </a:lnTo>
                <a:lnTo>
                  <a:pt x="156718" y="420369"/>
                </a:lnTo>
                <a:lnTo>
                  <a:pt x="140922" y="396954"/>
                </a:lnTo>
                <a:lnTo>
                  <a:pt x="135127" y="368300"/>
                </a:lnTo>
                <a:lnTo>
                  <a:pt x="0" y="411098"/>
                </a:lnTo>
                <a:lnTo>
                  <a:pt x="135127" y="257809"/>
                </a:lnTo>
                <a:lnTo>
                  <a:pt x="135127" y="7365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2676" y="4781245"/>
            <a:ext cx="998219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10"/>
              </a:spcBef>
            </a:pPr>
            <a:r>
              <a:rPr sz="1000" spc="0" dirty="0">
                <a:latin typeface="맑은 고딕"/>
                <a:cs typeface="맑은 고딕"/>
              </a:rPr>
              <a:t>버튼을</a:t>
            </a:r>
            <a:r>
              <a:rPr sz="1000" spc="-114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클릭하면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click </a:t>
            </a:r>
            <a:r>
              <a:rPr sz="1000" spc="0" dirty="0">
                <a:latin typeface="맑은 고딕"/>
                <a:cs typeface="맑은 고딕"/>
              </a:rPr>
              <a:t>이벤트</a:t>
            </a:r>
            <a:r>
              <a:rPr sz="1000" spc="-9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발생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704075"/>
            <a:ext cx="1259586" cy="403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36335" y="688848"/>
            <a:ext cx="902969" cy="482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4603" y="736091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4603" y="736091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61050" y="755395"/>
            <a:ext cx="6108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955" y="1021080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4">
                <a:moveTo>
                  <a:pt x="31750" y="277495"/>
                </a:moveTo>
                <a:lnTo>
                  <a:pt x="0" y="277495"/>
                </a:lnTo>
                <a:lnTo>
                  <a:pt x="38100" y="353695"/>
                </a:lnTo>
                <a:lnTo>
                  <a:pt x="69850" y="290195"/>
                </a:lnTo>
                <a:lnTo>
                  <a:pt x="31750" y="290195"/>
                </a:lnTo>
                <a:lnTo>
                  <a:pt x="31750" y="277495"/>
                </a:lnTo>
                <a:close/>
              </a:path>
              <a:path w="76200" h="353694">
                <a:moveTo>
                  <a:pt x="44450" y="0"/>
                </a:moveTo>
                <a:lnTo>
                  <a:pt x="31750" y="0"/>
                </a:lnTo>
                <a:lnTo>
                  <a:pt x="31750" y="290195"/>
                </a:lnTo>
                <a:lnTo>
                  <a:pt x="44450" y="290195"/>
                </a:lnTo>
                <a:lnTo>
                  <a:pt x="44450" y="0"/>
                </a:lnTo>
                <a:close/>
              </a:path>
              <a:path w="76200" h="353694">
                <a:moveTo>
                  <a:pt x="76200" y="277495"/>
                </a:moveTo>
                <a:lnTo>
                  <a:pt x="44450" y="277495"/>
                </a:lnTo>
                <a:lnTo>
                  <a:pt x="44450" y="290195"/>
                </a:lnTo>
                <a:lnTo>
                  <a:pt x="69850" y="290195"/>
                </a:lnTo>
                <a:lnTo>
                  <a:pt x="76200" y="2774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2600" y="1344180"/>
            <a:ext cx="1259586" cy="4061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1331988"/>
            <a:ext cx="1094994" cy="479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4603" y="1376172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60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94603" y="1376172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60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63514" y="1397254"/>
            <a:ext cx="8001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sz="1400" spc="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en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2600" y="1959864"/>
            <a:ext cx="1259586" cy="427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58255" y="1956816"/>
            <a:ext cx="656081" cy="482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94603" y="1991867"/>
            <a:ext cx="1143000" cy="311150"/>
          </a:xfrm>
          <a:custGeom>
            <a:avLst/>
            <a:gdLst/>
            <a:ahLst/>
            <a:cxnLst/>
            <a:rect l="l" t="t" r="r" b="b"/>
            <a:pathLst>
              <a:path w="1143000" h="311150">
                <a:moveTo>
                  <a:pt x="0" y="310896"/>
                </a:moveTo>
                <a:lnTo>
                  <a:pt x="1143000" y="310896"/>
                </a:lnTo>
                <a:lnTo>
                  <a:pt x="114300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94603" y="1991867"/>
            <a:ext cx="1143000" cy="311150"/>
          </a:xfrm>
          <a:custGeom>
            <a:avLst/>
            <a:gdLst/>
            <a:ahLst/>
            <a:cxnLst/>
            <a:rect l="l" t="t" r="r" b="b"/>
            <a:pathLst>
              <a:path w="1143000" h="311150">
                <a:moveTo>
                  <a:pt x="0" y="310896"/>
                </a:moveTo>
                <a:lnTo>
                  <a:pt x="1143000" y="310896"/>
                </a:lnTo>
                <a:lnTo>
                  <a:pt x="114300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82970" y="2023313"/>
            <a:ext cx="36068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24955" y="1664207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31750" y="249681"/>
                </a:moveTo>
                <a:lnTo>
                  <a:pt x="0" y="249681"/>
                </a:lnTo>
                <a:lnTo>
                  <a:pt x="38100" y="325881"/>
                </a:lnTo>
                <a:lnTo>
                  <a:pt x="69850" y="262381"/>
                </a:lnTo>
                <a:lnTo>
                  <a:pt x="31750" y="262381"/>
                </a:lnTo>
                <a:lnTo>
                  <a:pt x="31750" y="249681"/>
                </a:lnTo>
                <a:close/>
              </a:path>
              <a:path w="76200" h="326389">
                <a:moveTo>
                  <a:pt x="44450" y="0"/>
                </a:moveTo>
                <a:lnTo>
                  <a:pt x="31750" y="0"/>
                </a:lnTo>
                <a:lnTo>
                  <a:pt x="31750" y="262381"/>
                </a:lnTo>
                <a:lnTo>
                  <a:pt x="44450" y="262381"/>
                </a:lnTo>
                <a:lnTo>
                  <a:pt x="44450" y="0"/>
                </a:lnTo>
                <a:close/>
              </a:path>
              <a:path w="76200" h="326389">
                <a:moveTo>
                  <a:pt x="76200" y="249681"/>
                </a:moveTo>
                <a:lnTo>
                  <a:pt x="44450" y="249681"/>
                </a:lnTo>
                <a:lnTo>
                  <a:pt x="44450" y="262381"/>
                </a:lnTo>
                <a:lnTo>
                  <a:pt x="69850" y="262381"/>
                </a:lnTo>
                <a:lnTo>
                  <a:pt x="76200" y="24968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5447" y="3331451"/>
            <a:ext cx="887729" cy="4396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0791" y="3334511"/>
            <a:ext cx="710946" cy="4823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97452" y="3363467"/>
            <a:ext cx="771525" cy="323215"/>
          </a:xfrm>
          <a:custGeom>
            <a:avLst/>
            <a:gdLst/>
            <a:ahLst/>
            <a:cxnLst/>
            <a:rect l="l" t="t" r="r" b="b"/>
            <a:pathLst>
              <a:path w="771525" h="323214">
                <a:moveTo>
                  <a:pt x="0" y="323088"/>
                </a:moveTo>
                <a:lnTo>
                  <a:pt x="771144" y="323088"/>
                </a:lnTo>
                <a:lnTo>
                  <a:pt x="771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97452" y="3363467"/>
            <a:ext cx="771525" cy="323215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39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59040" y="3331451"/>
            <a:ext cx="881633" cy="439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47431" y="3334511"/>
            <a:ext cx="695705" cy="4823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91043" y="3363467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91043" y="3363467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72527" y="3402329"/>
            <a:ext cx="4057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015" y="4410455"/>
            <a:ext cx="948689" cy="436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08703" y="4413516"/>
            <a:ext cx="595122" cy="4792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70020" y="4442459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970020" y="4442459"/>
            <a:ext cx="832485" cy="32004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46575" y="3685032"/>
            <a:ext cx="76200" cy="755650"/>
          </a:xfrm>
          <a:custGeom>
            <a:avLst/>
            <a:gdLst/>
            <a:ahLst/>
            <a:cxnLst/>
            <a:rect l="l" t="t" r="r" b="b"/>
            <a:pathLst>
              <a:path w="76200" h="755650">
                <a:moveTo>
                  <a:pt x="31719" y="679270"/>
                </a:moveTo>
                <a:lnTo>
                  <a:pt x="0" y="679323"/>
                </a:lnTo>
                <a:lnTo>
                  <a:pt x="38226" y="755396"/>
                </a:lnTo>
                <a:lnTo>
                  <a:pt x="69871" y="691896"/>
                </a:lnTo>
                <a:lnTo>
                  <a:pt x="31750" y="691896"/>
                </a:lnTo>
                <a:lnTo>
                  <a:pt x="31719" y="679270"/>
                </a:lnTo>
                <a:close/>
              </a:path>
              <a:path w="76200" h="755650">
                <a:moveTo>
                  <a:pt x="44419" y="679248"/>
                </a:moveTo>
                <a:lnTo>
                  <a:pt x="31719" y="679270"/>
                </a:lnTo>
                <a:lnTo>
                  <a:pt x="31750" y="691896"/>
                </a:lnTo>
                <a:lnTo>
                  <a:pt x="44450" y="691896"/>
                </a:lnTo>
                <a:lnTo>
                  <a:pt x="44419" y="679248"/>
                </a:lnTo>
                <a:close/>
              </a:path>
              <a:path w="76200" h="755650">
                <a:moveTo>
                  <a:pt x="76200" y="679196"/>
                </a:moveTo>
                <a:lnTo>
                  <a:pt x="44419" y="679248"/>
                </a:lnTo>
                <a:lnTo>
                  <a:pt x="44450" y="691896"/>
                </a:lnTo>
                <a:lnTo>
                  <a:pt x="69871" y="691896"/>
                </a:lnTo>
                <a:lnTo>
                  <a:pt x="76200" y="679196"/>
                </a:lnTo>
                <a:close/>
              </a:path>
              <a:path w="76200" h="755650">
                <a:moveTo>
                  <a:pt x="42799" y="0"/>
                </a:moveTo>
                <a:lnTo>
                  <a:pt x="30099" y="0"/>
                </a:lnTo>
                <a:lnTo>
                  <a:pt x="31719" y="679270"/>
                </a:lnTo>
                <a:lnTo>
                  <a:pt x="44419" y="679248"/>
                </a:lnTo>
                <a:lnTo>
                  <a:pt x="427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11111" y="4419600"/>
            <a:ext cx="677418" cy="436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36080" y="4422660"/>
            <a:ext cx="418337" cy="4792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43116" y="4451603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43116" y="4451603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860793" y="4488941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68511" y="4419600"/>
            <a:ext cx="692657" cy="418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671559" y="4413516"/>
            <a:ext cx="674370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00516" y="4451603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00516" y="4451603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796908" y="4480305"/>
            <a:ext cx="377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20256" y="5501640"/>
            <a:ext cx="689609" cy="4335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11111" y="5501640"/>
            <a:ext cx="701801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52259" y="5533644"/>
            <a:ext cx="573405" cy="317500"/>
          </a:xfrm>
          <a:custGeom>
            <a:avLst/>
            <a:gdLst/>
            <a:ahLst/>
            <a:cxnLst/>
            <a:rect l="l" t="t" r="r" b="b"/>
            <a:pathLst>
              <a:path w="573404" h="317500">
                <a:moveTo>
                  <a:pt x="0" y="316991"/>
                </a:moveTo>
                <a:lnTo>
                  <a:pt x="573024" y="316991"/>
                </a:lnTo>
                <a:lnTo>
                  <a:pt x="573024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52259" y="5533644"/>
            <a:ext cx="573405" cy="317500"/>
          </a:xfrm>
          <a:custGeom>
            <a:avLst/>
            <a:gdLst/>
            <a:ahLst/>
            <a:cxnLst/>
            <a:rect l="l" t="t" r="r" b="b"/>
            <a:pathLst>
              <a:path w="573404" h="317500">
                <a:moveTo>
                  <a:pt x="0" y="316991"/>
                </a:moveTo>
                <a:lnTo>
                  <a:pt x="573024" y="316991"/>
                </a:lnTo>
                <a:lnTo>
                  <a:pt x="573024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734302" y="5570626"/>
            <a:ext cx="4083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sp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24800" y="5495544"/>
            <a:ext cx="680466" cy="4366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12607" y="5498591"/>
            <a:ext cx="701801" cy="4792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56804" y="5527547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6804" y="5527547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36179" y="5566664"/>
            <a:ext cx="40703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pu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793480" y="5501640"/>
            <a:ext cx="637794" cy="4335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756904" y="5501640"/>
            <a:ext cx="701801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25483" y="5533644"/>
            <a:ext cx="521334" cy="317500"/>
          </a:xfrm>
          <a:custGeom>
            <a:avLst/>
            <a:gdLst/>
            <a:ahLst/>
            <a:cxnLst/>
            <a:rect l="l" t="t" r="r" b="b"/>
            <a:pathLst>
              <a:path w="521334" h="317500">
                <a:moveTo>
                  <a:pt x="0" y="316991"/>
                </a:moveTo>
                <a:lnTo>
                  <a:pt x="521207" y="316991"/>
                </a:lnTo>
                <a:lnTo>
                  <a:pt x="521207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825483" y="5533644"/>
            <a:ext cx="521334" cy="31750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38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579864" y="5495544"/>
            <a:ext cx="479285" cy="4366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579864" y="5498591"/>
            <a:ext cx="476262" cy="4792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44923" y="432530"/>
            <a:ext cx="5634228" cy="60170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9703689" y="5566664"/>
            <a:ext cx="1816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137</a:t>
            </a:fld>
            <a:endParaRPr dirty="0"/>
          </a:p>
        </p:txBody>
      </p:sp>
      <p:sp>
        <p:nvSpPr>
          <p:cNvPr id="61" name="object 61"/>
          <p:cNvSpPr txBox="1"/>
          <p:nvPr/>
        </p:nvSpPr>
        <p:spPr>
          <a:xfrm>
            <a:off x="3654297" y="390855"/>
            <a:ext cx="109918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버튼 클릭으로  </a:t>
            </a: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input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객체에  </a:t>
            </a: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sz="1100" spc="-4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49108" y="3169666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388856" y="5692851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72398" y="3126486"/>
            <a:ext cx="123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i="1" spc="-5" dirty="0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88556" y="396620"/>
            <a:ext cx="10991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sz="1100" spc="-4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소멸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63257" y="3349879"/>
            <a:ext cx="49022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capture()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{ ………..</a:t>
            </a:r>
            <a:r>
              <a:rPr sz="900" spc="-1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400158" y="6066840"/>
            <a:ext cx="47879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bubble()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{ ………..</a:t>
            </a:r>
            <a:r>
              <a:rPr sz="900" spc="-1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30488" y="3363290"/>
            <a:ext cx="478790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dirty="0">
                <a:latin typeface="맑은 고딕"/>
                <a:cs typeface="맑은 고딕"/>
              </a:rPr>
              <a:t>bubble()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{ ………..</a:t>
            </a:r>
            <a:r>
              <a:rPr sz="900" spc="-1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950458" y="3439160"/>
            <a:ext cx="6413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캡쳐</a:t>
            </a:r>
            <a:r>
              <a:rPr sz="900" spc="-10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406255" y="3417189"/>
            <a:ext cx="6413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버블</a:t>
            </a:r>
            <a:r>
              <a:rPr sz="900" spc="-10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98675" y="1318260"/>
            <a:ext cx="3054350" cy="1018540"/>
          </a:xfrm>
          <a:prstGeom prst="rect">
            <a:avLst/>
          </a:prstGeom>
          <a:ln w="9144">
            <a:solidFill>
              <a:srgbClr val="5B9BD4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맑은 고딕"/>
                <a:cs typeface="맑은 고딕"/>
              </a:rPr>
              <a:t>예제 9-8 웹 페이지의 이벤트 리스너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60985" indent="-170180">
              <a:lnSpc>
                <a:spcPct val="100000"/>
              </a:lnSpc>
              <a:buAutoNum type="arabicPeriod"/>
              <a:tabLst>
                <a:tab pos="261620" algn="l"/>
              </a:tabLst>
            </a:pPr>
            <a:r>
              <a:rPr sz="1200" spc="-5" dirty="0">
                <a:latin typeface="맑은 고딕"/>
                <a:cs typeface="맑은 고딕"/>
              </a:rPr>
              <a:t>&lt;body&gt; </a:t>
            </a:r>
            <a:r>
              <a:rPr sz="1200" dirty="0">
                <a:latin typeface="맑은 고딕"/>
                <a:cs typeface="맑은 고딕"/>
              </a:rPr>
              <a:t>태그의 </a:t>
            </a:r>
            <a:r>
              <a:rPr sz="1200" spc="-5" dirty="0">
                <a:latin typeface="맑은 고딕"/>
                <a:cs typeface="맑은 고딕"/>
              </a:rPr>
              <a:t>캡처 리스너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 marL="260985" indent="-1701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61620" algn="l"/>
              </a:tabLst>
            </a:pPr>
            <a:r>
              <a:rPr sz="1200" spc="-5" dirty="0">
                <a:latin typeface="맑은 고딕"/>
                <a:cs typeface="맑은 고딕"/>
              </a:rPr>
              <a:t>&lt;input&gt; </a:t>
            </a:r>
            <a:r>
              <a:rPr sz="1200" dirty="0">
                <a:latin typeface="맑은 고딕"/>
                <a:cs typeface="맑은 고딕"/>
              </a:rPr>
              <a:t>태그의 버블 리스너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 marL="260985" indent="-170180">
              <a:lnSpc>
                <a:spcPct val="100000"/>
              </a:lnSpc>
              <a:buAutoNum type="arabicPeriod"/>
              <a:tabLst>
                <a:tab pos="261620" algn="l"/>
              </a:tabLst>
            </a:pPr>
            <a:r>
              <a:rPr sz="1200" spc="-5" dirty="0">
                <a:latin typeface="맑은 고딕"/>
                <a:cs typeface="맑은 고딕"/>
              </a:rPr>
              <a:t>&lt;body&gt; </a:t>
            </a:r>
            <a:r>
              <a:rPr sz="1200" dirty="0">
                <a:latin typeface="맑은 고딕"/>
                <a:cs typeface="맑은 고딕"/>
              </a:rPr>
              <a:t>태그의 버블 리스너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06330" y="6116218"/>
            <a:ext cx="642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버블</a:t>
            </a:r>
            <a:r>
              <a:rPr sz="900" spc="-9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99744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이벤트 흐름을 중단시킬 수 있는가?</a:t>
            </a:r>
            <a:r>
              <a:rPr spc="100" dirty="0"/>
              <a:t> </a:t>
            </a:r>
            <a:r>
              <a:rPr spc="-10" dirty="0"/>
              <a:t>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041005" cy="8769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이벤트 객체의 </a:t>
            </a:r>
            <a:r>
              <a:rPr sz="2800" spc="-10" dirty="0">
                <a:latin typeface="맑은 고딕"/>
                <a:cs typeface="맑은 고딕"/>
              </a:rPr>
              <a:t>stopPropagation()</a:t>
            </a:r>
            <a:r>
              <a:rPr sz="2800" spc="-11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호출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event.stopPropagation(); </a:t>
            </a:r>
            <a:r>
              <a:rPr sz="2400" dirty="0">
                <a:latin typeface="맑은 고딕"/>
                <a:cs typeface="맑은 고딕"/>
              </a:rPr>
              <a:t>// </a:t>
            </a:r>
            <a:r>
              <a:rPr sz="2400" spc="-5" dirty="0">
                <a:latin typeface="맑은 고딕"/>
                <a:cs typeface="맑은 고딕"/>
              </a:rPr>
              <a:t>event가 </a:t>
            </a:r>
            <a:r>
              <a:rPr sz="2400" dirty="0">
                <a:latin typeface="맑은 고딕"/>
                <a:cs typeface="맑은 고딕"/>
              </a:rPr>
              <a:t>이벤트 객체일</a:t>
            </a:r>
            <a:r>
              <a:rPr sz="2400" spc="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때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5750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마우스</a:t>
            </a:r>
            <a:r>
              <a:rPr spc="-45" dirty="0"/>
              <a:t> </a:t>
            </a:r>
            <a:r>
              <a:rPr spc="-10" dirty="0"/>
              <a:t>핸들링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4316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마우스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이벤트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019" y="1766813"/>
            <a:ext cx="1682750" cy="3041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latin typeface="맑은 고딕"/>
                <a:cs typeface="맑은 고딕"/>
              </a:rPr>
              <a:t>객체의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5235321"/>
            <a:ext cx="2812415" cy="885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dirty="0">
                <a:latin typeface="맑은 고딕"/>
                <a:cs typeface="맑은 고딕"/>
              </a:rPr>
              <a:t>onclick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545"/>
              </a:lnSpc>
              <a:spcBef>
                <a:spcPts val="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300" spc="-5" dirty="0">
                <a:latin typeface="맑은 고딕"/>
                <a:cs typeface="맑은 고딕"/>
              </a:rPr>
              <a:t>HTML 태그가 클릭될</a:t>
            </a:r>
            <a:r>
              <a:rPr sz="1300" spc="1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때</a:t>
            </a:r>
            <a:endParaRPr sz="1300">
              <a:latin typeface="맑은 고딕"/>
              <a:cs typeface="맑은 고딕"/>
            </a:endParaRPr>
          </a:p>
          <a:p>
            <a:pPr marL="241300" indent="-228600">
              <a:lnSpc>
                <a:spcPts val="178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0" dirty="0">
                <a:latin typeface="맑은 고딕"/>
                <a:cs typeface="맑은 고딕"/>
              </a:rPr>
              <a:t>ondblclick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300" spc="-5" dirty="0">
                <a:latin typeface="맑은 고딕"/>
                <a:cs typeface="맑은 고딕"/>
              </a:rPr>
              <a:t>HTML 태그가 더블클릭될</a:t>
            </a:r>
            <a:r>
              <a:rPr sz="1300" spc="-2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때</a:t>
            </a:r>
            <a:endParaRPr sz="13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6416" y="3029711"/>
            <a:ext cx="5967983" cy="1906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2511" y="1700783"/>
            <a:ext cx="5971032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139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975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자바스크립트 다이얼로그 : 프롬프트</a:t>
            </a:r>
            <a:r>
              <a:rPr sz="1800" spc="-85" dirty="0"/>
              <a:t> </a:t>
            </a:r>
            <a:r>
              <a:rPr sz="1800" dirty="0"/>
              <a:t>다이얼로그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625598" y="1720440"/>
            <a:ext cx="4333240" cy="622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prompt("메시지", </a:t>
            </a:r>
            <a:r>
              <a:rPr sz="1800" dirty="0">
                <a:latin typeface="맑은 고딕"/>
                <a:cs typeface="맑은 고딕"/>
              </a:rPr>
              <a:t>"디폴트 입력값")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사용자로부터 문자열을 입력 </a:t>
            </a:r>
            <a:r>
              <a:rPr sz="1600" spc="5" dirty="0">
                <a:latin typeface="맑은 고딕"/>
                <a:cs typeface="맑은 고딕"/>
              </a:rPr>
              <a:t>받아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29271" y="3054095"/>
            <a:ext cx="1173479" cy="1688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96656" y="3063239"/>
            <a:ext cx="1664207" cy="1694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2220" y="3055620"/>
            <a:ext cx="4419600" cy="1786255"/>
          </a:xfrm>
          <a:custGeom>
            <a:avLst/>
            <a:gdLst/>
            <a:ahLst/>
            <a:cxnLst/>
            <a:rect l="l" t="t" r="r" b="b"/>
            <a:pathLst>
              <a:path w="4419600" h="1786254">
                <a:moveTo>
                  <a:pt x="0" y="1786127"/>
                </a:moveTo>
                <a:lnTo>
                  <a:pt x="4419600" y="1786127"/>
                </a:lnTo>
                <a:lnTo>
                  <a:pt x="4419600" y="0"/>
                </a:lnTo>
                <a:lnTo>
                  <a:pt x="0" y="0"/>
                </a:lnTo>
                <a:lnTo>
                  <a:pt x="0" y="178612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22220" y="3055620"/>
            <a:ext cx="4419600" cy="1786255"/>
          </a:xfrm>
          <a:custGeom>
            <a:avLst/>
            <a:gdLst/>
            <a:ahLst/>
            <a:cxnLst/>
            <a:rect l="l" t="t" r="r" b="b"/>
            <a:pathLst>
              <a:path w="4419600" h="1786254">
                <a:moveTo>
                  <a:pt x="0" y="1786127"/>
                </a:moveTo>
                <a:lnTo>
                  <a:pt x="4419600" y="1786127"/>
                </a:lnTo>
                <a:lnTo>
                  <a:pt x="4419600" y="0"/>
                </a:lnTo>
                <a:lnTo>
                  <a:pt x="0" y="0"/>
                </a:lnTo>
                <a:lnTo>
                  <a:pt x="0" y="1786127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791460" y="3084652"/>
            <a:ext cx="3199130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b="1" spc="-5" dirty="0">
                <a:latin typeface="맑은 고딕"/>
                <a:cs typeface="맑은 고딕"/>
              </a:rPr>
              <a:t>ret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b="1" dirty="0">
                <a:latin typeface="맑은 고딕"/>
                <a:cs typeface="맑은 고딕"/>
              </a:rPr>
              <a:t>prompt</a:t>
            </a:r>
            <a:r>
              <a:rPr sz="1100" dirty="0">
                <a:latin typeface="맑은 고딕"/>
                <a:cs typeface="맑은 고딕"/>
              </a:rPr>
              <a:t>(</a:t>
            </a:r>
            <a:r>
              <a:rPr sz="1100" b="1" dirty="0">
                <a:latin typeface="맑은 고딕"/>
                <a:cs typeface="맑은 고딕"/>
              </a:rPr>
              <a:t>"이름을 입력하세요"</a:t>
            </a:r>
            <a:r>
              <a:rPr sz="1100" dirty="0">
                <a:latin typeface="맑은 고딕"/>
                <a:cs typeface="맑은 고딕"/>
              </a:rPr>
              <a:t>,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"황기태"</a:t>
            </a:r>
            <a:r>
              <a:rPr sz="1100" dirty="0">
                <a:latin typeface="맑은 고딕"/>
                <a:cs typeface="맑은 고딕"/>
              </a:rPr>
              <a:t>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if(ret == null)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취소 버튼이나 다이얼로그를 닫은</a:t>
            </a:r>
            <a:r>
              <a:rPr sz="1100" spc="-6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else if(ret == "")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문자열 입력 없이 확인 버튼 누른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else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ret에는 </a:t>
            </a:r>
            <a:r>
              <a:rPr sz="1100" spc="0" dirty="0">
                <a:latin typeface="맑은 고딕"/>
                <a:cs typeface="맑은 고딕"/>
              </a:rPr>
              <a:t>사용자가 </a:t>
            </a:r>
            <a:r>
              <a:rPr sz="1100" dirty="0">
                <a:latin typeface="맑은 고딕"/>
                <a:cs typeface="맑은 고딕"/>
              </a:rPr>
              <a:t>입력한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문자열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75834" y="2899029"/>
            <a:ext cx="1987550" cy="768350"/>
          </a:xfrm>
          <a:custGeom>
            <a:avLst/>
            <a:gdLst/>
            <a:ahLst/>
            <a:cxnLst/>
            <a:rect l="l" t="t" r="r" b="b"/>
            <a:pathLst>
              <a:path w="1987550" h="768350">
                <a:moveTo>
                  <a:pt x="1914906" y="693420"/>
                </a:moveTo>
                <a:lnTo>
                  <a:pt x="1912124" y="724984"/>
                </a:lnTo>
                <a:lnTo>
                  <a:pt x="1912873" y="725170"/>
                </a:lnTo>
                <a:lnTo>
                  <a:pt x="1924812" y="725170"/>
                </a:lnTo>
                <a:lnTo>
                  <a:pt x="1923668" y="737870"/>
                </a:lnTo>
                <a:lnTo>
                  <a:pt x="1910988" y="737870"/>
                </a:lnTo>
                <a:lnTo>
                  <a:pt x="1908301" y="768350"/>
                </a:lnTo>
                <a:lnTo>
                  <a:pt x="1987549" y="737870"/>
                </a:lnTo>
                <a:lnTo>
                  <a:pt x="1923668" y="737870"/>
                </a:lnTo>
                <a:lnTo>
                  <a:pt x="1911092" y="736683"/>
                </a:lnTo>
                <a:lnTo>
                  <a:pt x="1985611" y="736683"/>
                </a:lnTo>
                <a:lnTo>
                  <a:pt x="1914906" y="693420"/>
                </a:lnTo>
                <a:close/>
              </a:path>
              <a:path w="1987550" h="768350">
                <a:moveTo>
                  <a:pt x="1912124" y="724984"/>
                </a:moveTo>
                <a:lnTo>
                  <a:pt x="1911092" y="736683"/>
                </a:lnTo>
                <a:lnTo>
                  <a:pt x="1923668" y="737870"/>
                </a:lnTo>
                <a:lnTo>
                  <a:pt x="1924812" y="725170"/>
                </a:lnTo>
                <a:lnTo>
                  <a:pt x="1912873" y="725170"/>
                </a:lnTo>
                <a:lnTo>
                  <a:pt x="1912124" y="724984"/>
                </a:lnTo>
                <a:close/>
              </a:path>
              <a:path w="1987550" h="768350">
                <a:moveTo>
                  <a:pt x="1793620" y="394970"/>
                </a:moveTo>
                <a:lnTo>
                  <a:pt x="1780920" y="394970"/>
                </a:lnTo>
                <a:lnTo>
                  <a:pt x="1781301" y="429260"/>
                </a:lnTo>
                <a:lnTo>
                  <a:pt x="1781429" y="463550"/>
                </a:lnTo>
                <a:lnTo>
                  <a:pt x="1782317" y="529590"/>
                </a:lnTo>
                <a:lnTo>
                  <a:pt x="1784476" y="575310"/>
                </a:lnTo>
                <a:lnTo>
                  <a:pt x="1788921" y="615950"/>
                </a:lnTo>
                <a:lnTo>
                  <a:pt x="1800224" y="659130"/>
                </a:lnTo>
                <a:lnTo>
                  <a:pt x="1804415" y="666750"/>
                </a:lnTo>
                <a:lnTo>
                  <a:pt x="1809241" y="675640"/>
                </a:lnTo>
                <a:lnTo>
                  <a:pt x="1847341" y="712470"/>
                </a:lnTo>
                <a:lnTo>
                  <a:pt x="1894077" y="732790"/>
                </a:lnTo>
                <a:lnTo>
                  <a:pt x="1911092" y="736683"/>
                </a:lnTo>
                <a:lnTo>
                  <a:pt x="1912124" y="724984"/>
                </a:lnTo>
                <a:lnTo>
                  <a:pt x="1897507" y="721360"/>
                </a:lnTo>
                <a:lnTo>
                  <a:pt x="1897888" y="721360"/>
                </a:lnTo>
                <a:lnTo>
                  <a:pt x="1882520" y="716280"/>
                </a:lnTo>
                <a:lnTo>
                  <a:pt x="1883029" y="716280"/>
                </a:lnTo>
                <a:lnTo>
                  <a:pt x="1867789" y="709930"/>
                </a:lnTo>
                <a:lnTo>
                  <a:pt x="1868296" y="709930"/>
                </a:lnTo>
                <a:lnTo>
                  <a:pt x="1853818" y="702310"/>
                </a:lnTo>
                <a:lnTo>
                  <a:pt x="1854454" y="702310"/>
                </a:lnTo>
                <a:lnTo>
                  <a:pt x="1842563" y="693420"/>
                </a:lnTo>
                <a:lnTo>
                  <a:pt x="1841499" y="693420"/>
                </a:lnTo>
                <a:lnTo>
                  <a:pt x="1830527" y="681990"/>
                </a:lnTo>
                <a:lnTo>
                  <a:pt x="1829942" y="681990"/>
                </a:lnTo>
                <a:lnTo>
                  <a:pt x="1820475" y="669290"/>
                </a:lnTo>
                <a:lnTo>
                  <a:pt x="1819910" y="669290"/>
                </a:lnTo>
                <a:lnTo>
                  <a:pt x="1815464" y="661670"/>
                </a:lnTo>
                <a:lnTo>
                  <a:pt x="1815718" y="661670"/>
                </a:lnTo>
                <a:lnTo>
                  <a:pt x="1811782" y="654050"/>
                </a:lnTo>
                <a:lnTo>
                  <a:pt x="1812036" y="654050"/>
                </a:lnTo>
                <a:lnTo>
                  <a:pt x="1808607" y="645160"/>
                </a:lnTo>
                <a:lnTo>
                  <a:pt x="1806178" y="636270"/>
                </a:lnTo>
                <a:lnTo>
                  <a:pt x="1805939" y="636270"/>
                </a:lnTo>
                <a:lnTo>
                  <a:pt x="1803399" y="624840"/>
                </a:lnTo>
                <a:lnTo>
                  <a:pt x="1801367" y="613410"/>
                </a:lnTo>
                <a:lnTo>
                  <a:pt x="1799589" y="600710"/>
                </a:lnTo>
                <a:lnTo>
                  <a:pt x="1796288" y="560070"/>
                </a:lnTo>
                <a:lnTo>
                  <a:pt x="1794407" y="497840"/>
                </a:lnTo>
                <a:lnTo>
                  <a:pt x="1794129" y="463550"/>
                </a:lnTo>
                <a:lnTo>
                  <a:pt x="1794001" y="429260"/>
                </a:lnTo>
                <a:lnTo>
                  <a:pt x="1793620" y="394970"/>
                </a:lnTo>
                <a:close/>
              </a:path>
              <a:path w="1987550" h="768350">
                <a:moveTo>
                  <a:pt x="1840864" y="692150"/>
                </a:moveTo>
                <a:lnTo>
                  <a:pt x="1841499" y="693420"/>
                </a:lnTo>
                <a:lnTo>
                  <a:pt x="1842563" y="693420"/>
                </a:lnTo>
                <a:lnTo>
                  <a:pt x="1840864" y="692150"/>
                </a:lnTo>
                <a:close/>
              </a:path>
              <a:path w="1987550" h="768350">
                <a:moveTo>
                  <a:pt x="1829308" y="680720"/>
                </a:moveTo>
                <a:lnTo>
                  <a:pt x="1829942" y="681990"/>
                </a:lnTo>
                <a:lnTo>
                  <a:pt x="1830527" y="681990"/>
                </a:lnTo>
                <a:lnTo>
                  <a:pt x="1829308" y="680720"/>
                </a:lnTo>
                <a:close/>
              </a:path>
              <a:path w="1987550" h="768350">
                <a:moveTo>
                  <a:pt x="1819529" y="668020"/>
                </a:moveTo>
                <a:lnTo>
                  <a:pt x="1819910" y="669290"/>
                </a:lnTo>
                <a:lnTo>
                  <a:pt x="1820475" y="669290"/>
                </a:lnTo>
                <a:lnTo>
                  <a:pt x="1819529" y="668020"/>
                </a:lnTo>
                <a:close/>
              </a:path>
              <a:path w="1987550" h="768350">
                <a:moveTo>
                  <a:pt x="1805813" y="635000"/>
                </a:moveTo>
                <a:lnTo>
                  <a:pt x="1805939" y="636270"/>
                </a:lnTo>
                <a:lnTo>
                  <a:pt x="1806178" y="636270"/>
                </a:lnTo>
                <a:lnTo>
                  <a:pt x="1805813" y="635000"/>
                </a:lnTo>
                <a:close/>
              </a:path>
              <a:path w="1987550" h="768350">
                <a:moveTo>
                  <a:pt x="1794383" y="496570"/>
                </a:moveTo>
                <a:lnTo>
                  <a:pt x="1794383" y="497840"/>
                </a:lnTo>
                <a:lnTo>
                  <a:pt x="1794383" y="496570"/>
                </a:lnTo>
                <a:close/>
              </a:path>
              <a:path w="1987550" h="768350">
                <a:moveTo>
                  <a:pt x="1786784" y="281940"/>
                </a:moveTo>
                <a:lnTo>
                  <a:pt x="1774063" y="281940"/>
                </a:lnTo>
                <a:lnTo>
                  <a:pt x="1775840" y="297180"/>
                </a:lnTo>
                <a:lnTo>
                  <a:pt x="1778381" y="328930"/>
                </a:lnTo>
                <a:lnTo>
                  <a:pt x="1780032" y="361950"/>
                </a:lnTo>
                <a:lnTo>
                  <a:pt x="1780920" y="396240"/>
                </a:lnTo>
                <a:lnTo>
                  <a:pt x="1780920" y="394970"/>
                </a:lnTo>
                <a:lnTo>
                  <a:pt x="1793620" y="394970"/>
                </a:lnTo>
                <a:lnTo>
                  <a:pt x="1792732" y="361950"/>
                </a:lnTo>
                <a:lnTo>
                  <a:pt x="1791081" y="327660"/>
                </a:lnTo>
                <a:lnTo>
                  <a:pt x="1788414" y="295910"/>
                </a:lnTo>
                <a:lnTo>
                  <a:pt x="1786784" y="281940"/>
                </a:lnTo>
                <a:close/>
              </a:path>
              <a:path w="1987550" h="768350">
                <a:moveTo>
                  <a:pt x="1764220" y="195580"/>
                </a:moveTo>
                <a:lnTo>
                  <a:pt x="1750314" y="195580"/>
                </a:lnTo>
                <a:lnTo>
                  <a:pt x="1755266" y="205740"/>
                </a:lnTo>
                <a:lnTo>
                  <a:pt x="1755013" y="205740"/>
                </a:lnTo>
                <a:lnTo>
                  <a:pt x="1759585" y="217170"/>
                </a:lnTo>
                <a:lnTo>
                  <a:pt x="1759331" y="217170"/>
                </a:lnTo>
                <a:lnTo>
                  <a:pt x="1763267" y="228600"/>
                </a:lnTo>
                <a:lnTo>
                  <a:pt x="1766569" y="241300"/>
                </a:lnTo>
                <a:lnTo>
                  <a:pt x="1769490" y="254000"/>
                </a:lnTo>
                <a:lnTo>
                  <a:pt x="1771904" y="267970"/>
                </a:lnTo>
                <a:lnTo>
                  <a:pt x="1774063" y="283210"/>
                </a:lnTo>
                <a:lnTo>
                  <a:pt x="1774063" y="281940"/>
                </a:lnTo>
                <a:lnTo>
                  <a:pt x="1786784" y="281940"/>
                </a:lnTo>
                <a:lnTo>
                  <a:pt x="1786636" y="280670"/>
                </a:lnTo>
                <a:lnTo>
                  <a:pt x="1778889" y="237490"/>
                </a:lnTo>
                <a:lnTo>
                  <a:pt x="1766823" y="200660"/>
                </a:lnTo>
                <a:lnTo>
                  <a:pt x="1764220" y="195580"/>
                </a:lnTo>
                <a:close/>
              </a:path>
              <a:path w="1987550" h="768350">
                <a:moveTo>
                  <a:pt x="981837" y="0"/>
                </a:moveTo>
                <a:lnTo>
                  <a:pt x="838453" y="0"/>
                </a:lnTo>
                <a:lnTo>
                  <a:pt x="803275" y="1270"/>
                </a:lnTo>
                <a:lnTo>
                  <a:pt x="768603" y="1270"/>
                </a:lnTo>
                <a:lnTo>
                  <a:pt x="576452" y="8890"/>
                </a:lnTo>
                <a:lnTo>
                  <a:pt x="548258" y="11430"/>
                </a:lnTo>
                <a:lnTo>
                  <a:pt x="521335" y="12700"/>
                </a:lnTo>
                <a:lnTo>
                  <a:pt x="449452" y="20320"/>
                </a:lnTo>
                <a:lnTo>
                  <a:pt x="427608" y="24130"/>
                </a:lnTo>
                <a:lnTo>
                  <a:pt x="406400" y="26670"/>
                </a:lnTo>
                <a:lnTo>
                  <a:pt x="366267" y="34290"/>
                </a:lnTo>
                <a:lnTo>
                  <a:pt x="310768" y="45720"/>
                </a:lnTo>
                <a:lnTo>
                  <a:pt x="293369" y="50800"/>
                </a:lnTo>
                <a:lnTo>
                  <a:pt x="276605" y="54610"/>
                </a:lnTo>
                <a:lnTo>
                  <a:pt x="214629" y="74930"/>
                </a:lnTo>
                <a:lnTo>
                  <a:pt x="159512" y="97790"/>
                </a:lnTo>
                <a:lnTo>
                  <a:pt x="134238" y="110490"/>
                </a:lnTo>
                <a:lnTo>
                  <a:pt x="109981" y="121920"/>
                </a:lnTo>
                <a:lnTo>
                  <a:pt x="86740" y="134620"/>
                </a:lnTo>
                <a:lnTo>
                  <a:pt x="64388" y="148590"/>
                </a:lnTo>
                <a:lnTo>
                  <a:pt x="42417" y="161290"/>
                </a:lnTo>
                <a:lnTo>
                  <a:pt x="0" y="187960"/>
                </a:lnTo>
                <a:lnTo>
                  <a:pt x="6603" y="198120"/>
                </a:lnTo>
                <a:lnTo>
                  <a:pt x="49149" y="171450"/>
                </a:lnTo>
                <a:lnTo>
                  <a:pt x="51007" y="171450"/>
                </a:lnTo>
                <a:lnTo>
                  <a:pt x="70865" y="158750"/>
                </a:lnTo>
                <a:lnTo>
                  <a:pt x="93090" y="146050"/>
                </a:lnTo>
                <a:lnTo>
                  <a:pt x="115950" y="133350"/>
                </a:lnTo>
                <a:lnTo>
                  <a:pt x="139953" y="120650"/>
                </a:lnTo>
                <a:lnTo>
                  <a:pt x="142214" y="120650"/>
                </a:lnTo>
                <a:lnTo>
                  <a:pt x="164845" y="109220"/>
                </a:lnTo>
                <a:lnTo>
                  <a:pt x="191262" y="97790"/>
                </a:lnTo>
                <a:lnTo>
                  <a:pt x="191007" y="97790"/>
                </a:lnTo>
                <a:lnTo>
                  <a:pt x="219201" y="87630"/>
                </a:lnTo>
                <a:lnTo>
                  <a:pt x="218948" y="87630"/>
                </a:lnTo>
                <a:lnTo>
                  <a:pt x="248792" y="77470"/>
                </a:lnTo>
                <a:lnTo>
                  <a:pt x="248538" y="77470"/>
                </a:lnTo>
                <a:lnTo>
                  <a:pt x="280288" y="67310"/>
                </a:lnTo>
                <a:lnTo>
                  <a:pt x="280035" y="67310"/>
                </a:lnTo>
                <a:lnTo>
                  <a:pt x="296671" y="62230"/>
                </a:lnTo>
                <a:lnTo>
                  <a:pt x="313943" y="58420"/>
                </a:lnTo>
                <a:lnTo>
                  <a:pt x="313689" y="58420"/>
                </a:lnTo>
                <a:lnTo>
                  <a:pt x="331596" y="54610"/>
                </a:lnTo>
                <a:lnTo>
                  <a:pt x="349885" y="49530"/>
                </a:lnTo>
                <a:lnTo>
                  <a:pt x="349757" y="49530"/>
                </a:lnTo>
                <a:lnTo>
                  <a:pt x="368680" y="45720"/>
                </a:lnTo>
                <a:lnTo>
                  <a:pt x="388365" y="41910"/>
                </a:lnTo>
                <a:lnTo>
                  <a:pt x="394970" y="41910"/>
                </a:lnTo>
                <a:lnTo>
                  <a:pt x="429387" y="35560"/>
                </a:lnTo>
                <a:lnTo>
                  <a:pt x="473582" y="30480"/>
                </a:lnTo>
                <a:lnTo>
                  <a:pt x="497204" y="27940"/>
                </a:lnTo>
                <a:lnTo>
                  <a:pt x="522350" y="25400"/>
                </a:lnTo>
                <a:lnTo>
                  <a:pt x="549148" y="24130"/>
                </a:lnTo>
                <a:lnTo>
                  <a:pt x="577341" y="21590"/>
                </a:lnTo>
                <a:lnTo>
                  <a:pt x="768857" y="13970"/>
                </a:lnTo>
                <a:lnTo>
                  <a:pt x="803528" y="13970"/>
                </a:lnTo>
                <a:lnTo>
                  <a:pt x="838580" y="12700"/>
                </a:lnTo>
                <a:lnTo>
                  <a:pt x="1346962" y="12700"/>
                </a:lnTo>
                <a:lnTo>
                  <a:pt x="1318133" y="10160"/>
                </a:lnTo>
                <a:lnTo>
                  <a:pt x="1123695" y="2540"/>
                </a:lnTo>
                <a:lnTo>
                  <a:pt x="981837" y="0"/>
                </a:lnTo>
                <a:close/>
              </a:path>
              <a:path w="1987550" h="768350">
                <a:moveTo>
                  <a:pt x="1736174" y="144780"/>
                </a:moveTo>
                <a:lnTo>
                  <a:pt x="1721485" y="144780"/>
                </a:lnTo>
                <a:lnTo>
                  <a:pt x="1730883" y="160020"/>
                </a:lnTo>
                <a:lnTo>
                  <a:pt x="1750440" y="196850"/>
                </a:lnTo>
                <a:lnTo>
                  <a:pt x="1750314" y="195580"/>
                </a:lnTo>
                <a:lnTo>
                  <a:pt x="1764220" y="195580"/>
                </a:lnTo>
                <a:lnTo>
                  <a:pt x="1761616" y="190500"/>
                </a:lnTo>
                <a:lnTo>
                  <a:pt x="1751330" y="171450"/>
                </a:lnTo>
                <a:lnTo>
                  <a:pt x="1741805" y="153670"/>
                </a:lnTo>
                <a:lnTo>
                  <a:pt x="1736174" y="144780"/>
                </a:lnTo>
                <a:close/>
              </a:path>
              <a:path w="1987550" h="768350">
                <a:moveTo>
                  <a:pt x="51007" y="171450"/>
                </a:moveTo>
                <a:lnTo>
                  <a:pt x="49149" y="171450"/>
                </a:lnTo>
                <a:lnTo>
                  <a:pt x="49021" y="172720"/>
                </a:lnTo>
                <a:lnTo>
                  <a:pt x="51007" y="171450"/>
                </a:lnTo>
                <a:close/>
              </a:path>
              <a:path w="1987550" h="768350">
                <a:moveTo>
                  <a:pt x="1726888" y="130810"/>
                </a:moveTo>
                <a:lnTo>
                  <a:pt x="1712087" y="130810"/>
                </a:lnTo>
                <a:lnTo>
                  <a:pt x="1721612" y="146050"/>
                </a:lnTo>
                <a:lnTo>
                  <a:pt x="1721485" y="144780"/>
                </a:lnTo>
                <a:lnTo>
                  <a:pt x="1736174" y="144780"/>
                </a:lnTo>
                <a:lnTo>
                  <a:pt x="1732152" y="138430"/>
                </a:lnTo>
                <a:lnTo>
                  <a:pt x="1726888" y="130810"/>
                </a:lnTo>
                <a:close/>
              </a:path>
              <a:path w="1987550" h="768350">
                <a:moveTo>
                  <a:pt x="1346962" y="12700"/>
                </a:moveTo>
                <a:lnTo>
                  <a:pt x="981710" y="12700"/>
                </a:lnTo>
                <a:lnTo>
                  <a:pt x="1123441" y="15240"/>
                </a:lnTo>
                <a:lnTo>
                  <a:pt x="1224406" y="19050"/>
                </a:lnTo>
                <a:lnTo>
                  <a:pt x="1317370" y="22860"/>
                </a:lnTo>
                <a:lnTo>
                  <a:pt x="1346072" y="25400"/>
                </a:lnTo>
                <a:lnTo>
                  <a:pt x="1373505" y="26670"/>
                </a:lnTo>
                <a:lnTo>
                  <a:pt x="1373377" y="26670"/>
                </a:lnTo>
                <a:lnTo>
                  <a:pt x="1446402" y="34290"/>
                </a:lnTo>
                <a:lnTo>
                  <a:pt x="1486662" y="39370"/>
                </a:lnTo>
                <a:lnTo>
                  <a:pt x="1522221" y="44450"/>
                </a:lnTo>
                <a:lnTo>
                  <a:pt x="1538350" y="46990"/>
                </a:lnTo>
                <a:lnTo>
                  <a:pt x="1553717" y="50800"/>
                </a:lnTo>
                <a:lnTo>
                  <a:pt x="1567941" y="53340"/>
                </a:lnTo>
                <a:lnTo>
                  <a:pt x="1581404" y="55880"/>
                </a:lnTo>
                <a:lnTo>
                  <a:pt x="1581149" y="55880"/>
                </a:lnTo>
                <a:lnTo>
                  <a:pt x="1593722" y="59690"/>
                </a:lnTo>
                <a:lnTo>
                  <a:pt x="1605534" y="62230"/>
                </a:lnTo>
                <a:lnTo>
                  <a:pt x="1616456" y="66040"/>
                </a:lnTo>
                <a:lnTo>
                  <a:pt x="1616201" y="66040"/>
                </a:lnTo>
                <a:lnTo>
                  <a:pt x="1626615" y="68580"/>
                </a:lnTo>
                <a:lnTo>
                  <a:pt x="1626362" y="68580"/>
                </a:lnTo>
                <a:lnTo>
                  <a:pt x="1636014" y="72390"/>
                </a:lnTo>
                <a:lnTo>
                  <a:pt x="1635760" y="72390"/>
                </a:lnTo>
                <a:lnTo>
                  <a:pt x="1644904" y="76200"/>
                </a:lnTo>
                <a:lnTo>
                  <a:pt x="1644649" y="76200"/>
                </a:lnTo>
                <a:lnTo>
                  <a:pt x="1653032" y="80010"/>
                </a:lnTo>
                <a:lnTo>
                  <a:pt x="1652650" y="80010"/>
                </a:lnTo>
                <a:lnTo>
                  <a:pt x="1668017" y="88900"/>
                </a:lnTo>
                <a:lnTo>
                  <a:pt x="1667510" y="88900"/>
                </a:lnTo>
                <a:lnTo>
                  <a:pt x="1680844" y="97790"/>
                </a:lnTo>
                <a:lnTo>
                  <a:pt x="1680337" y="97790"/>
                </a:lnTo>
                <a:lnTo>
                  <a:pt x="1692401" y="107950"/>
                </a:lnTo>
                <a:lnTo>
                  <a:pt x="1691893" y="107950"/>
                </a:lnTo>
                <a:lnTo>
                  <a:pt x="1702689" y="119380"/>
                </a:lnTo>
                <a:lnTo>
                  <a:pt x="1702308" y="119380"/>
                </a:lnTo>
                <a:lnTo>
                  <a:pt x="1712340" y="132080"/>
                </a:lnTo>
                <a:lnTo>
                  <a:pt x="1712087" y="130810"/>
                </a:lnTo>
                <a:lnTo>
                  <a:pt x="1726888" y="130810"/>
                </a:lnTo>
                <a:lnTo>
                  <a:pt x="1701038" y="99060"/>
                </a:lnTo>
                <a:lnTo>
                  <a:pt x="1658746" y="68580"/>
                </a:lnTo>
                <a:lnTo>
                  <a:pt x="1620265" y="53340"/>
                </a:lnTo>
                <a:lnTo>
                  <a:pt x="1608963" y="50800"/>
                </a:lnTo>
                <a:lnTo>
                  <a:pt x="1596897" y="46990"/>
                </a:lnTo>
                <a:lnTo>
                  <a:pt x="1584197" y="43180"/>
                </a:lnTo>
                <a:lnTo>
                  <a:pt x="1556004" y="38100"/>
                </a:lnTo>
                <a:lnTo>
                  <a:pt x="1540637" y="35560"/>
                </a:lnTo>
                <a:lnTo>
                  <a:pt x="1524254" y="31750"/>
                </a:lnTo>
                <a:lnTo>
                  <a:pt x="1488439" y="26670"/>
                </a:lnTo>
                <a:lnTo>
                  <a:pt x="1447799" y="21590"/>
                </a:lnTo>
                <a:lnTo>
                  <a:pt x="1400429" y="16510"/>
                </a:lnTo>
                <a:lnTo>
                  <a:pt x="1374393" y="15240"/>
                </a:lnTo>
                <a:lnTo>
                  <a:pt x="1346962" y="12700"/>
                </a:lnTo>
                <a:close/>
              </a:path>
              <a:path w="1987550" h="768350">
                <a:moveTo>
                  <a:pt x="142214" y="120650"/>
                </a:moveTo>
                <a:lnTo>
                  <a:pt x="139953" y="120650"/>
                </a:lnTo>
                <a:lnTo>
                  <a:pt x="139700" y="121920"/>
                </a:lnTo>
                <a:lnTo>
                  <a:pt x="142214" y="120650"/>
                </a:lnTo>
                <a:close/>
              </a:path>
              <a:path w="1987550" h="768350">
                <a:moveTo>
                  <a:pt x="394970" y="41910"/>
                </a:moveTo>
                <a:lnTo>
                  <a:pt x="388365" y="41910"/>
                </a:lnTo>
                <a:lnTo>
                  <a:pt x="388238" y="43180"/>
                </a:lnTo>
                <a:lnTo>
                  <a:pt x="394970" y="4191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74257" y="3300348"/>
            <a:ext cx="971550" cy="640715"/>
          </a:xfrm>
          <a:custGeom>
            <a:avLst/>
            <a:gdLst/>
            <a:ahLst/>
            <a:cxnLst/>
            <a:rect l="l" t="t" r="r" b="b"/>
            <a:pathLst>
              <a:path w="971550" h="640714">
                <a:moveTo>
                  <a:pt x="895075" y="608721"/>
                </a:moveTo>
                <a:lnTo>
                  <a:pt x="894334" y="640461"/>
                </a:lnTo>
                <a:lnTo>
                  <a:pt x="960910" y="609092"/>
                </a:lnTo>
                <a:lnTo>
                  <a:pt x="907795" y="609092"/>
                </a:lnTo>
                <a:lnTo>
                  <a:pt x="895075" y="608721"/>
                </a:lnTo>
                <a:close/>
              </a:path>
              <a:path w="971550" h="640714">
                <a:moveTo>
                  <a:pt x="10413" y="0"/>
                </a:moveTo>
                <a:lnTo>
                  <a:pt x="56895" y="87375"/>
                </a:lnTo>
                <a:lnTo>
                  <a:pt x="85470" y="127000"/>
                </a:lnTo>
                <a:lnTo>
                  <a:pt x="114045" y="165988"/>
                </a:lnTo>
                <a:lnTo>
                  <a:pt x="142620" y="204470"/>
                </a:lnTo>
                <a:lnTo>
                  <a:pt x="171195" y="242188"/>
                </a:lnTo>
                <a:lnTo>
                  <a:pt x="200024" y="278764"/>
                </a:lnTo>
                <a:lnTo>
                  <a:pt x="228981" y="314198"/>
                </a:lnTo>
                <a:lnTo>
                  <a:pt x="257937" y="348488"/>
                </a:lnTo>
                <a:lnTo>
                  <a:pt x="287146" y="381126"/>
                </a:lnTo>
                <a:lnTo>
                  <a:pt x="316484" y="412114"/>
                </a:lnTo>
                <a:lnTo>
                  <a:pt x="346074" y="441325"/>
                </a:lnTo>
                <a:lnTo>
                  <a:pt x="375665" y="468630"/>
                </a:lnTo>
                <a:lnTo>
                  <a:pt x="405638" y="493775"/>
                </a:lnTo>
                <a:lnTo>
                  <a:pt x="450976" y="526923"/>
                </a:lnTo>
                <a:lnTo>
                  <a:pt x="497966" y="554355"/>
                </a:lnTo>
                <a:lnTo>
                  <a:pt x="549020" y="574928"/>
                </a:lnTo>
                <a:lnTo>
                  <a:pt x="602995" y="589788"/>
                </a:lnTo>
                <a:lnTo>
                  <a:pt x="676656" y="602107"/>
                </a:lnTo>
                <a:lnTo>
                  <a:pt x="749553" y="607821"/>
                </a:lnTo>
                <a:lnTo>
                  <a:pt x="818768" y="609473"/>
                </a:lnTo>
                <a:lnTo>
                  <a:pt x="894812" y="608713"/>
                </a:lnTo>
                <a:lnTo>
                  <a:pt x="895076" y="608711"/>
                </a:lnTo>
                <a:lnTo>
                  <a:pt x="895355" y="596773"/>
                </a:lnTo>
                <a:lnTo>
                  <a:pt x="818768" y="596773"/>
                </a:lnTo>
                <a:lnTo>
                  <a:pt x="785113" y="596392"/>
                </a:lnTo>
                <a:lnTo>
                  <a:pt x="750062" y="595121"/>
                </a:lnTo>
                <a:lnTo>
                  <a:pt x="750315" y="595121"/>
                </a:lnTo>
                <a:lnTo>
                  <a:pt x="714247" y="592963"/>
                </a:lnTo>
                <a:lnTo>
                  <a:pt x="714501" y="592963"/>
                </a:lnTo>
                <a:lnTo>
                  <a:pt x="678052" y="589407"/>
                </a:lnTo>
                <a:lnTo>
                  <a:pt x="678307" y="589407"/>
                </a:lnTo>
                <a:lnTo>
                  <a:pt x="641603" y="584326"/>
                </a:lnTo>
                <a:lnTo>
                  <a:pt x="641985" y="584326"/>
                </a:lnTo>
                <a:lnTo>
                  <a:pt x="605536" y="577342"/>
                </a:lnTo>
                <a:lnTo>
                  <a:pt x="605789" y="577342"/>
                </a:lnTo>
                <a:lnTo>
                  <a:pt x="587756" y="573151"/>
                </a:lnTo>
                <a:lnTo>
                  <a:pt x="588010" y="573151"/>
                </a:lnTo>
                <a:lnTo>
                  <a:pt x="570229" y="568325"/>
                </a:lnTo>
                <a:lnTo>
                  <a:pt x="570484" y="568325"/>
                </a:lnTo>
                <a:lnTo>
                  <a:pt x="552958" y="562863"/>
                </a:lnTo>
                <a:lnTo>
                  <a:pt x="553212" y="562863"/>
                </a:lnTo>
                <a:lnTo>
                  <a:pt x="536424" y="556894"/>
                </a:lnTo>
                <a:lnTo>
                  <a:pt x="519873" y="550290"/>
                </a:lnTo>
                <a:lnTo>
                  <a:pt x="503437" y="542798"/>
                </a:lnTo>
                <a:lnTo>
                  <a:pt x="487807" y="534669"/>
                </a:lnTo>
                <a:lnTo>
                  <a:pt x="472693" y="525907"/>
                </a:lnTo>
                <a:lnTo>
                  <a:pt x="458156" y="516381"/>
                </a:lnTo>
                <a:lnTo>
                  <a:pt x="443102" y="506094"/>
                </a:lnTo>
                <a:lnTo>
                  <a:pt x="428418" y="495300"/>
                </a:lnTo>
                <a:lnTo>
                  <a:pt x="413549" y="483869"/>
                </a:lnTo>
                <a:lnTo>
                  <a:pt x="398807" y="471805"/>
                </a:lnTo>
                <a:lnTo>
                  <a:pt x="384193" y="459105"/>
                </a:lnTo>
                <a:lnTo>
                  <a:pt x="354987" y="432307"/>
                </a:lnTo>
                <a:lnTo>
                  <a:pt x="354838" y="432307"/>
                </a:lnTo>
                <a:lnTo>
                  <a:pt x="325507" y="403225"/>
                </a:lnTo>
                <a:lnTo>
                  <a:pt x="296431" y="372490"/>
                </a:lnTo>
                <a:lnTo>
                  <a:pt x="267575" y="340232"/>
                </a:lnTo>
                <a:lnTo>
                  <a:pt x="238740" y="306197"/>
                </a:lnTo>
                <a:lnTo>
                  <a:pt x="210034" y="270890"/>
                </a:lnTo>
                <a:lnTo>
                  <a:pt x="181329" y="234441"/>
                </a:lnTo>
                <a:lnTo>
                  <a:pt x="152781" y="196850"/>
                </a:lnTo>
                <a:lnTo>
                  <a:pt x="124205" y="158496"/>
                </a:lnTo>
                <a:lnTo>
                  <a:pt x="95630" y="119506"/>
                </a:lnTo>
                <a:lnTo>
                  <a:pt x="67182" y="80010"/>
                </a:lnTo>
                <a:lnTo>
                  <a:pt x="10413" y="0"/>
                </a:lnTo>
                <a:close/>
              </a:path>
              <a:path w="971550" h="640714">
                <a:moveTo>
                  <a:pt x="895372" y="596026"/>
                </a:moveTo>
                <a:lnTo>
                  <a:pt x="895075" y="608721"/>
                </a:lnTo>
                <a:lnTo>
                  <a:pt x="907795" y="609092"/>
                </a:lnTo>
                <a:lnTo>
                  <a:pt x="908049" y="596392"/>
                </a:lnTo>
                <a:lnTo>
                  <a:pt x="895372" y="596026"/>
                </a:lnTo>
                <a:close/>
              </a:path>
              <a:path w="971550" h="640714">
                <a:moveTo>
                  <a:pt x="896112" y="564388"/>
                </a:moveTo>
                <a:lnTo>
                  <a:pt x="895372" y="596026"/>
                </a:lnTo>
                <a:lnTo>
                  <a:pt x="908049" y="596392"/>
                </a:lnTo>
                <a:lnTo>
                  <a:pt x="907795" y="609092"/>
                </a:lnTo>
                <a:lnTo>
                  <a:pt x="960910" y="609092"/>
                </a:lnTo>
                <a:lnTo>
                  <a:pt x="971422" y="604138"/>
                </a:lnTo>
                <a:lnTo>
                  <a:pt x="896112" y="564388"/>
                </a:lnTo>
                <a:close/>
              </a:path>
              <a:path w="971550" h="640714">
                <a:moveTo>
                  <a:pt x="818842" y="596772"/>
                </a:moveTo>
                <a:close/>
              </a:path>
              <a:path w="971550" h="640714">
                <a:moveTo>
                  <a:pt x="894841" y="596011"/>
                </a:moveTo>
                <a:lnTo>
                  <a:pt x="818842" y="596772"/>
                </a:lnTo>
                <a:lnTo>
                  <a:pt x="895355" y="596773"/>
                </a:lnTo>
                <a:lnTo>
                  <a:pt x="895372" y="596026"/>
                </a:lnTo>
                <a:lnTo>
                  <a:pt x="894841" y="596011"/>
                </a:lnTo>
                <a:close/>
              </a:path>
              <a:path w="971550" h="640714">
                <a:moveTo>
                  <a:pt x="536066" y="556768"/>
                </a:moveTo>
                <a:lnTo>
                  <a:pt x="536320" y="556894"/>
                </a:lnTo>
                <a:lnTo>
                  <a:pt x="536066" y="556768"/>
                </a:lnTo>
                <a:close/>
              </a:path>
              <a:path w="971550" h="640714">
                <a:moveTo>
                  <a:pt x="519557" y="550163"/>
                </a:moveTo>
                <a:lnTo>
                  <a:pt x="519811" y="550290"/>
                </a:lnTo>
                <a:lnTo>
                  <a:pt x="519557" y="550163"/>
                </a:lnTo>
                <a:close/>
              </a:path>
              <a:path w="971550" h="640714">
                <a:moveTo>
                  <a:pt x="503509" y="542835"/>
                </a:moveTo>
                <a:lnTo>
                  <a:pt x="503682" y="542925"/>
                </a:lnTo>
                <a:lnTo>
                  <a:pt x="503509" y="542835"/>
                </a:lnTo>
                <a:close/>
              </a:path>
              <a:path w="971550" h="640714">
                <a:moveTo>
                  <a:pt x="503437" y="542798"/>
                </a:moveTo>
                <a:close/>
              </a:path>
              <a:path w="971550" h="640714">
                <a:moveTo>
                  <a:pt x="487841" y="534669"/>
                </a:moveTo>
                <a:lnTo>
                  <a:pt x="488061" y="534796"/>
                </a:lnTo>
                <a:lnTo>
                  <a:pt x="487841" y="534669"/>
                </a:lnTo>
                <a:close/>
              </a:path>
              <a:path w="971550" h="640714">
                <a:moveTo>
                  <a:pt x="472753" y="525907"/>
                </a:moveTo>
                <a:lnTo>
                  <a:pt x="472947" y="526033"/>
                </a:lnTo>
                <a:lnTo>
                  <a:pt x="472753" y="525907"/>
                </a:lnTo>
                <a:close/>
              </a:path>
              <a:path w="971550" h="640714">
                <a:moveTo>
                  <a:pt x="457962" y="516255"/>
                </a:moveTo>
                <a:lnTo>
                  <a:pt x="458156" y="516381"/>
                </a:lnTo>
                <a:lnTo>
                  <a:pt x="457962" y="516255"/>
                </a:lnTo>
                <a:close/>
              </a:path>
              <a:path w="971550" h="640714">
                <a:moveTo>
                  <a:pt x="428243" y="495173"/>
                </a:moveTo>
                <a:lnTo>
                  <a:pt x="428418" y="495300"/>
                </a:lnTo>
                <a:lnTo>
                  <a:pt x="428243" y="495173"/>
                </a:lnTo>
                <a:close/>
              </a:path>
              <a:path w="971550" h="640714">
                <a:moveTo>
                  <a:pt x="413385" y="483743"/>
                </a:moveTo>
                <a:lnTo>
                  <a:pt x="413549" y="483869"/>
                </a:lnTo>
                <a:lnTo>
                  <a:pt x="413385" y="483743"/>
                </a:lnTo>
                <a:close/>
              </a:path>
              <a:path w="971550" h="640714">
                <a:moveTo>
                  <a:pt x="398652" y="471677"/>
                </a:moveTo>
                <a:lnTo>
                  <a:pt x="398779" y="471805"/>
                </a:lnTo>
                <a:lnTo>
                  <a:pt x="398652" y="471677"/>
                </a:lnTo>
                <a:close/>
              </a:path>
              <a:path w="971550" h="640714">
                <a:moveTo>
                  <a:pt x="384047" y="458977"/>
                </a:moveTo>
                <a:lnTo>
                  <a:pt x="384174" y="459105"/>
                </a:lnTo>
                <a:lnTo>
                  <a:pt x="384047" y="458977"/>
                </a:lnTo>
                <a:close/>
              </a:path>
              <a:path w="971550" h="640714">
                <a:moveTo>
                  <a:pt x="354711" y="432053"/>
                </a:moveTo>
                <a:lnTo>
                  <a:pt x="354838" y="432307"/>
                </a:lnTo>
                <a:lnTo>
                  <a:pt x="354987" y="432307"/>
                </a:lnTo>
                <a:lnTo>
                  <a:pt x="354711" y="432053"/>
                </a:lnTo>
                <a:close/>
              </a:path>
              <a:path w="971550" h="640714">
                <a:moveTo>
                  <a:pt x="325611" y="403334"/>
                </a:moveTo>
                <a:close/>
              </a:path>
              <a:path w="971550" h="640714">
                <a:moveTo>
                  <a:pt x="325507" y="403225"/>
                </a:moveTo>
                <a:close/>
              </a:path>
              <a:path w="971550" h="640714">
                <a:moveTo>
                  <a:pt x="296431" y="372490"/>
                </a:moveTo>
                <a:lnTo>
                  <a:pt x="296544" y="372618"/>
                </a:lnTo>
                <a:lnTo>
                  <a:pt x="296431" y="372490"/>
                </a:lnTo>
                <a:close/>
              </a:path>
              <a:path w="971550" h="640714">
                <a:moveTo>
                  <a:pt x="267481" y="340106"/>
                </a:moveTo>
                <a:close/>
              </a:path>
              <a:path w="971550" h="640714">
                <a:moveTo>
                  <a:pt x="238656" y="306070"/>
                </a:moveTo>
                <a:close/>
              </a:path>
              <a:path w="971550" h="640714">
                <a:moveTo>
                  <a:pt x="209957" y="270763"/>
                </a:moveTo>
                <a:close/>
              </a:path>
              <a:path w="971550" h="640714">
                <a:moveTo>
                  <a:pt x="181259" y="234314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463118"/>
            <a:ext cx="749808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예제 9-9 onclick 리스너로 계산기</a:t>
            </a:r>
            <a:r>
              <a:rPr sz="3200" spc="100" dirty="0"/>
              <a:t> </a:t>
            </a:r>
            <a:r>
              <a:rPr sz="3200" spc="-15" dirty="0"/>
              <a:t>만들기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140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5123" y="1415796"/>
            <a:ext cx="4825365" cy="5260975"/>
          </a:xfrm>
          <a:custGeom>
            <a:avLst/>
            <a:gdLst/>
            <a:ahLst/>
            <a:cxnLst/>
            <a:rect l="l" t="t" r="r" b="b"/>
            <a:pathLst>
              <a:path w="4825365" h="5260975">
                <a:moveTo>
                  <a:pt x="0" y="5260848"/>
                </a:moveTo>
                <a:lnTo>
                  <a:pt x="4824983" y="5260848"/>
                </a:lnTo>
                <a:lnTo>
                  <a:pt x="4824983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5123" y="1415796"/>
            <a:ext cx="4825365" cy="5260975"/>
          </a:xfrm>
          <a:custGeom>
            <a:avLst/>
            <a:gdLst/>
            <a:ahLst/>
            <a:cxnLst/>
            <a:rect l="l" t="t" r="r" b="b"/>
            <a:pathLst>
              <a:path w="4825365" h="5260975">
                <a:moveTo>
                  <a:pt x="0" y="5260848"/>
                </a:moveTo>
                <a:lnTo>
                  <a:pt x="4824983" y="5260848"/>
                </a:lnTo>
                <a:lnTo>
                  <a:pt x="4824983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2975" y="1443608"/>
            <a:ext cx="4029710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&lt;html&gt;&lt;head&gt;&lt;title&gt;onclick&lt;/title&gt;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function calculate()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exp =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document.getElementById("exp");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result =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document.getElementById("result");</a:t>
            </a:r>
            <a:endParaRPr sz="1400">
              <a:latin typeface="맑은 고딕"/>
              <a:cs typeface="맑은 고딕"/>
            </a:endParaRPr>
          </a:p>
          <a:p>
            <a:pPr marR="1123315" algn="ctr">
              <a:lnSpc>
                <a:spcPct val="100000"/>
              </a:lnSpc>
            </a:pPr>
            <a:r>
              <a:rPr sz="1400" b="1" spc="-15" dirty="0">
                <a:latin typeface="맑은 고딕"/>
                <a:cs typeface="맑은 고딕"/>
              </a:rPr>
              <a:t>result.value </a:t>
            </a:r>
            <a:r>
              <a:rPr sz="1400" b="1" spc="-10" dirty="0">
                <a:latin typeface="맑은 고딕"/>
                <a:cs typeface="맑은 고딕"/>
              </a:rPr>
              <a:t>=</a:t>
            </a:r>
            <a:r>
              <a:rPr sz="1400" b="1" spc="100" dirty="0">
                <a:latin typeface="맑은 고딕"/>
                <a:cs typeface="맑은 고딕"/>
              </a:rPr>
              <a:t> </a:t>
            </a:r>
            <a:r>
              <a:rPr sz="1400" b="1" spc="-15" dirty="0">
                <a:latin typeface="맑은 고딕"/>
                <a:cs typeface="맑은 고딕"/>
              </a:rPr>
              <a:t>eval(exp.value);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&lt;body</a:t>
            </a:r>
            <a:r>
              <a:rPr sz="1400" spc="-9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 </a:t>
            </a:r>
            <a:r>
              <a:rPr sz="1400" spc="-5" dirty="0">
                <a:latin typeface="맑은 고딕"/>
                <a:cs typeface="맑은 고딕"/>
              </a:rPr>
              <a:t>onclick, </a:t>
            </a:r>
            <a:r>
              <a:rPr sz="1400" spc="-10" dirty="0">
                <a:latin typeface="맑은 고딕"/>
                <a:cs typeface="맑은 고딕"/>
              </a:rPr>
              <a:t>계산기</a:t>
            </a:r>
            <a:r>
              <a:rPr sz="1400" spc="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만들기&lt;/h3&gt;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 marR="147002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계산하고자 하는 수식을  입력하고 계산 버튼을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55" dirty="0">
                <a:latin typeface="맑은 고딕"/>
                <a:cs typeface="맑은 고딕"/>
              </a:rPr>
              <a:t>눌러봐요.’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식 </a:t>
            </a: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type="text" id="exp"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value=""&gt;&lt;br&gt;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값 </a:t>
            </a:r>
            <a:r>
              <a:rPr sz="1400" spc="-5" dirty="0">
                <a:latin typeface="맑은 고딕"/>
                <a:cs typeface="맑은 고딕"/>
              </a:rPr>
              <a:t>&lt;input type="text" </a:t>
            </a:r>
            <a:r>
              <a:rPr sz="1400" spc="-10" dirty="0">
                <a:latin typeface="맑은 고딕"/>
                <a:cs typeface="맑은 고딕"/>
              </a:rPr>
              <a:t>id</a:t>
            </a:r>
            <a:r>
              <a:rPr sz="140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="result"&gt;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type="button" </a:t>
            </a:r>
            <a:r>
              <a:rPr sz="1400" spc="-15" dirty="0">
                <a:latin typeface="맑은 고딕"/>
                <a:cs typeface="맑은 고딕"/>
              </a:rPr>
              <a:t>value=" </a:t>
            </a:r>
            <a:r>
              <a:rPr sz="1400" spc="-10" dirty="0">
                <a:latin typeface="맑은 고딕"/>
                <a:cs typeface="맑은 고딕"/>
              </a:rPr>
              <a:t>계산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onclick="calculate()"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74992" y="1917192"/>
            <a:ext cx="3005328" cy="3264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82625"/>
            <a:ext cx="4422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여러 </a:t>
            </a:r>
            <a:r>
              <a:rPr sz="2400" dirty="0"/>
              <a:t>마우스 </a:t>
            </a:r>
            <a:r>
              <a:rPr sz="2400" spc="-5" dirty="0"/>
              <a:t>관련 이벤트</a:t>
            </a:r>
            <a:r>
              <a:rPr sz="2400" spc="-25" dirty="0"/>
              <a:t> </a:t>
            </a:r>
            <a:r>
              <a:rPr sz="2400" spc="-5" dirty="0"/>
              <a:t>리스너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374394" y="1406408"/>
            <a:ext cx="6843395" cy="28346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마우스 </a:t>
            </a:r>
            <a:r>
              <a:rPr sz="1800" spc="-5" dirty="0">
                <a:latin typeface="맑은 고딕"/>
                <a:cs typeface="맑은 고딕"/>
              </a:rPr>
              <a:t>관련 </a:t>
            </a:r>
            <a:r>
              <a:rPr sz="1800" dirty="0">
                <a:latin typeface="맑은 고딕"/>
                <a:cs typeface="맑은 고딕"/>
              </a:rPr>
              <a:t>이벤트 </a:t>
            </a:r>
            <a:r>
              <a:rPr sz="1800" spc="-5" dirty="0">
                <a:latin typeface="맑은 고딕"/>
                <a:cs typeface="맑은 고딕"/>
              </a:rPr>
              <a:t>리스너 호출</a:t>
            </a:r>
            <a:r>
              <a:rPr sz="180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맑은 고딕"/>
                <a:cs typeface="맑은 고딕"/>
              </a:rPr>
              <a:t>onmousedown </a:t>
            </a:r>
            <a:r>
              <a:rPr sz="1600" dirty="0">
                <a:latin typeface="맑은 고딕"/>
                <a:cs typeface="맑은 고딕"/>
              </a:rPr>
              <a:t>: </a:t>
            </a:r>
            <a:r>
              <a:rPr sz="1600" spc="0" dirty="0">
                <a:latin typeface="맑은 고딕"/>
                <a:cs typeface="맑은 고딕"/>
              </a:rPr>
              <a:t>마우스 버튼을 누르는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순간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onmouseup : </a:t>
            </a:r>
            <a:r>
              <a:rPr sz="1600" spc="0" dirty="0">
                <a:latin typeface="맑은 고딕"/>
                <a:cs typeface="맑은 고딕"/>
              </a:rPr>
              <a:t>눌러진 버튼이 놓여지는</a:t>
            </a:r>
            <a:r>
              <a:rPr sz="1600" spc="-14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순간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onmouseover : </a:t>
            </a:r>
            <a:r>
              <a:rPr sz="1600" spc="0" dirty="0">
                <a:latin typeface="맑은 고딕"/>
                <a:cs typeface="맑은 고딕"/>
              </a:rPr>
              <a:t>마우스가 태그 위로 </a:t>
            </a:r>
            <a:r>
              <a:rPr sz="1600" spc="5" dirty="0">
                <a:latin typeface="맑은 고딕"/>
                <a:cs typeface="맑은 고딕"/>
              </a:rPr>
              <a:t>올라오는 </a:t>
            </a:r>
            <a:r>
              <a:rPr sz="1600" dirty="0">
                <a:latin typeface="맑은 고딕"/>
                <a:cs typeface="맑은 고딕"/>
              </a:rPr>
              <a:t>순간. </a:t>
            </a:r>
            <a:r>
              <a:rPr sz="1600" spc="0" dirty="0">
                <a:latin typeface="맑은 고딕"/>
                <a:cs typeface="맑은 고딕"/>
              </a:rPr>
              <a:t>자식 영역</a:t>
            </a:r>
            <a:r>
              <a:rPr sz="1600" spc="-31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포함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onmouseout : </a:t>
            </a:r>
            <a:r>
              <a:rPr sz="1600" spc="0" dirty="0">
                <a:latin typeface="맑은 고딕"/>
                <a:cs typeface="맑은 고딕"/>
              </a:rPr>
              <a:t>마우스가 태그 위로 올라오는 순간. 자식 영역</a:t>
            </a:r>
            <a:r>
              <a:rPr sz="1600" spc="-27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포함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-5" dirty="0">
                <a:latin typeface="맑은 고딕"/>
                <a:cs typeface="맑은 고딕"/>
              </a:rPr>
              <a:t>onmouseenter </a:t>
            </a:r>
            <a:r>
              <a:rPr sz="1600" dirty="0">
                <a:latin typeface="맑은 고딕"/>
                <a:cs typeface="맑은 고딕"/>
              </a:rPr>
              <a:t>: </a:t>
            </a:r>
            <a:r>
              <a:rPr sz="1600" spc="0" dirty="0">
                <a:latin typeface="맑은 고딕"/>
                <a:cs typeface="맑은 고딕"/>
              </a:rPr>
              <a:t>마우스가 태그 위로 </a:t>
            </a:r>
            <a:r>
              <a:rPr sz="1600" spc="5" dirty="0">
                <a:latin typeface="맑은 고딕"/>
                <a:cs typeface="맑은 고딕"/>
              </a:rPr>
              <a:t>올라오는 </a:t>
            </a:r>
            <a:r>
              <a:rPr sz="1600" dirty="0">
                <a:latin typeface="맑은 고딕"/>
                <a:cs typeface="맑은 고딕"/>
              </a:rPr>
              <a:t>순간. </a:t>
            </a:r>
            <a:r>
              <a:rPr sz="1600" spc="0" dirty="0">
                <a:latin typeface="맑은 고딕"/>
                <a:cs typeface="맑은 고딕"/>
              </a:rPr>
              <a:t>버블 단계</a:t>
            </a:r>
            <a:r>
              <a:rPr sz="1600" spc="-240" dirty="0">
                <a:latin typeface="맑은 고딕"/>
                <a:cs typeface="맑은 고딕"/>
              </a:rPr>
              <a:t> </a:t>
            </a:r>
            <a:r>
              <a:rPr sz="1600" spc="5" dirty="0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onmouseleave : </a:t>
            </a:r>
            <a:r>
              <a:rPr sz="1600" spc="0" dirty="0">
                <a:latin typeface="맑은 고딕"/>
                <a:cs typeface="맑은 고딕"/>
              </a:rPr>
              <a:t>마우스가 태그 위로 올라오는 순간. 버블 단계</a:t>
            </a:r>
            <a:r>
              <a:rPr sz="1600" spc="-26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onwheel : HTML </a:t>
            </a:r>
            <a:r>
              <a:rPr sz="1600" spc="0" dirty="0">
                <a:latin typeface="맑은 고딕"/>
                <a:cs typeface="맑은 고딕"/>
              </a:rPr>
              <a:t>태그에 마우스 휠이 구르는 동안 계속</a:t>
            </a:r>
            <a:r>
              <a:rPr sz="1600" spc="-229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호출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위쪽으로 굴린 경우 </a:t>
            </a:r>
            <a:r>
              <a:rPr sz="1400" spc="-5" dirty="0">
                <a:latin typeface="맑은 고딕"/>
                <a:cs typeface="맑은 고딕"/>
              </a:rPr>
              <a:t>: </a:t>
            </a:r>
            <a:r>
              <a:rPr sz="1400" spc="-10" dirty="0">
                <a:latin typeface="맑은 고딕"/>
                <a:cs typeface="맑은 고딕"/>
              </a:rPr>
              <a:t>wheelDelta 프로퍼티 값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양수(120)</a:t>
            </a:r>
            <a:endParaRPr sz="1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아래쪽으로 굴린 경우 </a:t>
            </a:r>
            <a:r>
              <a:rPr sz="1400" spc="-5" dirty="0">
                <a:latin typeface="맑은 고딕"/>
                <a:cs typeface="맑은 고딕"/>
              </a:rPr>
              <a:t>: </a:t>
            </a:r>
            <a:r>
              <a:rPr sz="1400" spc="-10" dirty="0">
                <a:latin typeface="맑은 고딕"/>
                <a:cs typeface="맑은 고딕"/>
              </a:rPr>
              <a:t>wheelDelta 프로퍼티 값</a:t>
            </a:r>
            <a:r>
              <a:rPr sz="1400" spc="16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양수(-120)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141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3296" y="4675632"/>
            <a:ext cx="5831205" cy="181673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55"/>
              </a:spcBef>
            </a:pPr>
            <a:r>
              <a:rPr sz="1400" spc="-5" dirty="0">
                <a:latin typeface="맑은 고딕"/>
                <a:cs typeface="맑은 고딕"/>
              </a:rPr>
              <a:t>obj.onwheel </a:t>
            </a:r>
            <a:r>
              <a:rPr sz="1400" spc="-10" dirty="0">
                <a:latin typeface="맑은 고딕"/>
                <a:cs typeface="맑은 고딕"/>
              </a:rPr>
              <a:t>= function </a:t>
            </a:r>
            <a:r>
              <a:rPr sz="1400" spc="-5" dirty="0">
                <a:latin typeface="맑은 고딕"/>
                <a:cs typeface="맑은 고딕"/>
              </a:rPr>
              <a:t>(e)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if(</a:t>
            </a:r>
            <a:r>
              <a:rPr sz="1400" b="1" spc="-10" dirty="0">
                <a:latin typeface="맑은 고딕"/>
                <a:cs typeface="맑은 고딕"/>
              </a:rPr>
              <a:t>e.wheelDelta &lt; </a:t>
            </a:r>
            <a:r>
              <a:rPr sz="1400" b="1" spc="-5" dirty="0">
                <a:latin typeface="맑은 고딕"/>
                <a:cs typeface="맑은 고딕"/>
              </a:rPr>
              <a:t>0</a:t>
            </a:r>
            <a:r>
              <a:rPr sz="1400" spc="-5" dirty="0">
                <a:latin typeface="맑은 고딕"/>
                <a:cs typeface="맑은 고딕"/>
              </a:rPr>
              <a:t>) { // </a:t>
            </a:r>
            <a:r>
              <a:rPr sz="1400" spc="-10" dirty="0">
                <a:latin typeface="맑은 고딕"/>
                <a:cs typeface="맑은 고딕"/>
              </a:rPr>
              <a:t>아래쪽으로 휠을 굴린</a:t>
            </a:r>
            <a:r>
              <a:rPr sz="1400" spc="1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63055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else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위쪽으로 휠을 굴린</a:t>
            </a:r>
            <a:r>
              <a:rPr sz="1400" spc="9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63055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42467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예제 </a:t>
            </a:r>
            <a:r>
              <a:rPr spc="-5" dirty="0"/>
              <a:t>9-10 </a:t>
            </a:r>
            <a:r>
              <a:rPr spc="-10" dirty="0"/>
              <a:t>마우스 관련 이벤트</a:t>
            </a:r>
            <a:r>
              <a:rPr spc="50" dirty="0"/>
              <a:t> </a:t>
            </a:r>
            <a:r>
              <a:rPr spc="-15" dirty="0"/>
              <a:t>리스너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142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5123" y="1418844"/>
            <a:ext cx="4386580" cy="526415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&lt;html&gt;&lt;head&gt;&lt;title&gt;마우스 </a:t>
            </a:r>
            <a:r>
              <a:rPr sz="1200" dirty="0">
                <a:latin typeface="맑은 고딕"/>
                <a:cs typeface="맑은 고딕"/>
              </a:rPr>
              <a:t>관련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리스너&lt;/title&gt;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width=1;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테두리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두깨</a:t>
            </a:r>
            <a:endParaRPr sz="1200">
              <a:latin typeface="맑은 고딕"/>
              <a:cs typeface="맑은 고딕"/>
            </a:endParaRPr>
          </a:p>
          <a:p>
            <a:pPr marL="269875" marR="2218690" indent="-180340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down(obj)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10" dirty="0">
                <a:latin typeface="맑은 고딕"/>
                <a:cs typeface="맑은 고딕"/>
              </a:rPr>
              <a:t>obj.style.fontStyle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"italic";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 marR="2047875" indent="-1803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up(obj)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10" dirty="0">
                <a:latin typeface="맑은 고딕"/>
                <a:cs typeface="맑은 고딕"/>
              </a:rPr>
              <a:t>obj.style.fontStyle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"normal";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over(obj)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obj.style.borderColor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"violet";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테두리 폭이 0일 때 색은 보이지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않는다.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 marR="1689735" indent="-1803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out(obj)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5" dirty="0">
                <a:latin typeface="맑은 고딕"/>
                <a:cs typeface="맑은 고딕"/>
              </a:rPr>
              <a:t>obj.style.borderColor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"lightgray";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wheel(e, </a:t>
            </a:r>
            <a:r>
              <a:rPr sz="1200" b="1" spc="-5" dirty="0">
                <a:latin typeface="맑은 고딕"/>
                <a:cs typeface="맑은 고딕"/>
              </a:rPr>
              <a:t>obj) </a:t>
            </a:r>
            <a:r>
              <a:rPr sz="1200" dirty="0">
                <a:latin typeface="맑은 고딕"/>
                <a:cs typeface="맑은 고딕"/>
              </a:rPr>
              <a:t>{ // e는 </a:t>
            </a:r>
            <a:r>
              <a:rPr sz="1200" spc="-5" dirty="0">
                <a:latin typeface="맑은 고딕"/>
                <a:cs typeface="맑은 고딕"/>
              </a:rPr>
              <a:t>이벤트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객체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맑은 고딕"/>
                <a:cs typeface="맑은 고딕"/>
              </a:rPr>
              <a:t>if(</a:t>
            </a:r>
            <a:r>
              <a:rPr sz="1200" b="1" spc="-10" dirty="0">
                <a:latin typeface="맑은 고딕"/>
                <a:cs typeface="맑은 고딕"/>
              </a:rPr>
              <a:t>e.wheelDelta </a:t>
            </a:r>
            <a:r>
              <a:rPr sz="1200" dirty="0">
                <a:latin typeface="맑은 고딕"/>
                <a:cs typeface="맑은 고딕"/>
              </a:rPr>
              <a:t>&lt; 0) { // 휠을 아래로 굴릴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width--; </a:t>
            </a:r>
            <a:r>
              <a:rPr sz="1200" dirty="0">
                <a:latin typeface="맑은 고딕"/>
                <a:cs typeface="맑은 고딕"/>
              </a:rPr>
              <a:t>// 폭 1 감소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if(width </a:t>
            </a:r>
            <a:r>
              <a:rPr sz="1200" dirty="0">
                <a:latin typeface="맑은 고딕"/>
                <a:cs typeface="맑은 고딕"/>
              </a:rPr>
              <a:t>&lt; 0) </a:t>
            </a:r>
            <a:r>
              <a:rPr sz="1200" spc="-5" dirty="0">
                <a:latin typeface="맑은 고딕"/>
                <a:cs typeface="맑은 고딕"/>
              </a:rPr>
              <a:t>width </a:t>
            </a:r>
            <a:r>
              <a:rPr sz="1200" dirty="0">
                <a:latin typeface="맑은 고딕"/>
                <a:cs typeface="맑은 고딕"/>
              </a:rPr>
              <a:t>= 0; // 폭이 0보다 작아지지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않게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 </a:t>
            </a:r>
            <a:r>
              <a:rPr sz="1200" dirty="0">
                <a:latin typeface="맑은 고딕"/>
                <a:cs typeface="맑은 고딕"/>
              </a:rPr>
              <a:t>// 휠을 위로 굴릴 때</a:t>
            </a:r>
            <a:endParaRPr sz="1200">
              <a:latin typeface="맑은 고딕"/>
              <a:cs typeface="맑은 고딕"/>
            </a:endParaRPr>
          </a:p>
          <a:p>
            <a:pPr marL="269875" marR="1607185" indent="1797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width++; </a:t>
            </a:r>
            <a:r>
              <a:rPr sz="1200" dirty="0">
                <a:latin typeface="맑은 고딕"/>
                <a:cs typeface="맑은 고딕"/>
              </a:rPr>
              <a:t>// 폭 1 증가  </a:t>
            </a:r>
            <a:r>
              <a:rPr sz="1200" spc="-10" dirty="0">
                <a:latin typeface="맑은 고딕"/>
                <a:cs typeface="맑은 고딕"/>
              </a:rPr>
              <a:t>obj.style.borderStyle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5" dirty="0">
                <a:latin typeface="맑은 고딕"/>
                <a:cs typeface="맑은 고딕"/>
              </a:rPr>
              <a:t>"ridge";  </a:t>
            </a:r>
            <a:r>
              <a:rPr sz="1200" spc="-5" dirty="0">
                <a:latin typeface="맑은 고딕"/>
                <a:cs typeface="맑은 고딕"/>
              </a:rPr>
              <a:t>obj.style.borderWidth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width+"px";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&lt;/script&gt;&lt;/head&gt;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443" y="1400555"/>
            <a:ext cx="3672840" cy="24936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&lt;h3&gt;마우스 관련 이벤트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&lt;div&gt;마우스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관련</a:t>
            </a:r>
            <a:endParaRPr sz="1200">
              <a:latin typeface="맑은 고딕"/>
              <a:cs typeface="맑은 고딕"/>
            </a:endParaRPr>
          </a:p>
          <a:p>
            <a:pPr marL="737870" marR="210185" indent="-46672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&lt;span </a:t>
            </a:r>
            <a:r>
              <a:rPr sz="1200" b="1" spc="-5" dirty="0">
                <a:latin typeface="맑은 고딕"/>
                <a:cs typeface="맑은 고딕"/>
              </a:rPr>
              <a:t>onmousedown="down(this)"  </a:t>
            </a:r>
            <a:r>
              <a:rPr sz="1200" b="1" spc="-10" dirty="0">
                <a:latin typeface="맑은 고딕"/>
                <a:cs typeface="맑은 고딕"/>
              </a:rPr>
              <a:t>onmouseup="up(this)"  onmouseover="over(this)"  </a:t>
            </a:r>
            <a:r>
              <a:rPr sz="1200" b="1" spc="-5" dirty="0">
                <a:latin typeface="맑은 고딕"/>
                <a:cs typeface="맑은 고딕"/>
              </a:rPr>
              <a:t>onmouseout="out(this)"  </a:t>
            </a:r>
            <a:r>
              <a:rPr sz="1200" b="1" spc="-10" dirty="0">
                <a:latin typeface="맑은 고딕"/>
                <a:cs typeface="맑은 고딕"/>
              </a:rPr>
              <a:t>onwheel="wheel(event,</a:t>
            </a:r>
            <a:r>
              <a:rPr sz="1200" b="1" spc="7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this)"</a:t>
            </a:r>
            <a:r>
              <a:rPr sz="1200" spc="-5" dirty="0">
                <a:latin typeface="맑은 고딕"/>
                <a:cs typeface="맑은 고딕"/>
              </a:rPr>
              <a:t>&gt;이벤트</a:t>
            </a:r>
            <a:endParaRPr sz="1200">
              <a:latin typeface="맑은 고딕"/>
              <a:cs typeface="맑은 고딕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&lt;/span&gt;가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발생합니다.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95" y="3733800"/>
            <a:ext cx="3450335" cy="2404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07608" y="399288"/>
            <a:ext cx="3453384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7608" y="3721608"/>
            <a:ext cx="3453384" cy="2404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143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20967" y="2411476"/>
            <a:ext cx="1511935" cy="770890"/>
          </a:xfrm>
          <a:custGeom>
            <a:avLst/>
            <a:gdLst/>
            <a:ahLst/>
            <a:cxnLst/>
            <a:rect l="l" t="t" r="r" b="b"/>
            <a:pathLst>
              <a:path w="1511934" h="770889">
                <a:moveTo>
                  <a:pt x="1409700" y="157987"/>
                </a:moveTo>
                <a:lnTo>
                  <a:pt x="102108" y="157987"/>
                </a:lnTo>
                <a:lnTo>
                  <a:pt x="62364" y="166012"/>
                </a:lnTo>
                <a:lnTo>
                  <a:pt x="29908" y="187896"/>
                </a:lnTo>
                <a:lnTo>
                  <a:pt x="8024" y="220352"/>
                </a:lnTo>
                <a:lnTo>
                  <a:pt x="0" y="260096"/>
                </a:lnTo>
                <a:lnTo>
                  <a:pt x="0" y="668527"/>
                </a:lnTo>
                <a:lnTo>
                  <a:pt x="8024" y="708271"/>
                </a:lnTo>
                <a:lnTo>
                  <a:pt x="29908" y="740727"/>
                </a:lnTo>
                <a:lnTo>
                  <a:pt x="62364" y="762611"/>
                </a:lnTo>
                <a:lnTo>
                  <a:pt x="102108" y="770636"/>
                </a:lnTo>
                <a:lnTo>
                  <a:pt x="1409700" y="770636"/>
                </a:lnTo>
                <a:lnTo>
                  <a:pt x="1449443" y="762611"/>
                </a:lnTo>
                <a:lnTo>
                  <a:pt x="1481899" y="740727"/>
                </a:lnTo>
                <a:lnTo>
                  <a:pt x="1503783" y="708271"/>
                </a:lnTo>
                <a:lnTo>
                  <a:pt x="1511808" y="668527"/>
                </a:lnTo>
                <a:lnTo>
                  <a:pt x="1511808" y="260096"/>
                </a:lnTo>
                <a:lnTo>
                  <a:pt x="1503783" y="220352"/>
                </a:lnTo>
                <a:lnTo>
                  <a:pt x="1481899" y="187896"/>
                </a:lnTo>
                <a:lnTo>
                  <a:pt x="1449443" y="166012"/>
                </a:lnTo>
                <a:lnTo>
                  <a:pt x="1409700" y="157987"/>
                </a:lnTo>
                <a:close/>
              </a:path>
              <a:path w="1511934" h="770889">
                <a:moveTo>
                  <a:pt x="1062863" y="0"/>
                </a:moveTo>
                <a:lnTo>
                  <a:pt x="881888" y="157987"/>
                </a:lnTo>
                <a:lnTo>
                  <a:pt x="1259839" y="157987"/>
                </a:lnTo>
                <a:lnTo>
                  <a:pt x="106286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20967" y="2411476"/>
            <a:ext cx="1511935" cy="770890"/>
          </a:xfrm>
          <a:custGeom>
            <a:avLst/>
            <a:gdLst/>
            <a:ahLst/>
            <a:cxnLst/>
            <a:rect l="l" t="t" r="r" b="b"/>
            <a:pathLst>
              <a:path w="1511934" h="770889">
                <a:moveTo>
                  <a:pt x="0" y="260096"/>
                </a:moveTo>
                <a:lnTo>
                  <a:pt x="8024" y="220352"/>
                </a:lnTo>
                <a:lnTo>
                  <a:pt x="29908" y="187896"/>
                </a:lnTo>
                <a:lnTo>
                  <a:pt x="62364" y="166012"/>
                </a:lnTo>
                <a:lnTo>
                  <a:pt x="102108" y="157987"/>
                </a:lnTo>
                <a:lnTo>
                  <a:pt x="881888" y="157987"/>
                </a:lnTo>
                <a:lnTo>
                  <a:pt x="1062863" y="0"/>
                </a:lnTo>
                <a:lnTo>
                  <a:pt x="1259839" y="157987"/>
                </a:lnTo>
                <a:lnTo>
                  <a:pt x="1409700" y="157987"/>
                </a:lnTo>
                <a:lnTo>
                  <a:pt x="1449443" y="166012"/>
                </a:lnTo>
                <a:lnTo>
                  <a:pt x="1481899" y="187896"/>
                </a:lnTo>
                <a:lnTo>
                  <a:pt x="1503783" y="220352"/>
                </a:lnTo>
                <a:lnTo>
                  <a:pt x="1511808" y="260096"/>
                </a:lnTo>
                <a:lnTo>
                  <a:pt x="1511808" y="413258"/>
                </a:lnTo>
                <a:lnTo>
                  <a:pt x="1511808" y="668527"/>
                </a:lnTo>
                <a:lnTo>
                  <a:pt x="1503783" y="708271"/>
                </a:lnTo>
                <a:lnTo>
                  <a:pt x="1481899" y="740727"/>
                </a:lnTo>
                <a:lnTo>
                  <a:pt x="1449443" y="762611"/>
                </a:lnTo>
                <a:lnTo>
                  <a:pt x="1409700" y="770636"/>
                </a:lnTo>
                <a:lnTo>
                  <a:pt x="1259839" y="770636"/>
                </a:lnTo>
                <a:lnTo>
                  <a:pt x="881888" y="770636"/>
                </a:lnTo>
                <a:lnTo>
                  <a:pt x="102108" y="770636"/>
                </a:lnTo>
                <a:lnTo>
                  <a:pt x="62364" y="762611"/>
                </a:lnTo>
                <a:lnTo>
                  <a:pt x="29908" y="740727"/>
                </a:lnTo>
                <a:lnTo>
                  <a:pt x="8024" y="708271"/>
                </a:lnTo>
                <a:lnTo>
                  <a:pt x="0" y="668527"/>
                </a:lnTo>
                <a:lnTo>
                  <a:pt x="0" y="413258"/>
                </a:lnTo>
                <a:lnTo>
                  <a:pt x="0" y="260096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31965" y="2631186"/>
            <a:ext cx="124904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마우스를 위로 굴릴  때 두께가 </a:t>
            </a:r>
            <a:r>
              <a:rPr sz="1000" dirty="0">
                <a:latin typeface="맑은 고딕"/>
                <a:cs typeface="맑은 고딕"/>
              </a:rPr>
              <a:t>1식</a:t>
            </a:r>
            <a:r>
              <a:rPr sz="1000" spc="-1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두꺼워  진다.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(onwheel)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4140" y="2436367"/>
            <a:ext cx="2465705" cy="660400"/>
          </a:xfrm>
          <a:custGeom>
            <a:avLst/>
            <a:gdLst/>
            <a:ahLst/>
            <a:cxnLst/>
            <a:rect l="l" t="t" r="r" b="b"/>
            <a:pathLst>
              <a:path w="2465704" h="660400">
                <a:moveTo>
                  <a:pt x="2391663" y="218440"/>
                </a:moveTo>
                <a:lnTo>
                  <a:pt x="737615" y="218440"/>
                </a:lnTo>
                <a:lnTo>
                  <a:pt x="708961" y="224234"/>
                </a:lnTo>
                <a:lnTo>
                  <a:pt x="685545" y="240030"/>
                </a:lnTo>
                <a:lnTo>
                  <a:pt x="669750" y="263445"/>
                </a:lnTo>
                <a:lnTo>
                  <a:pt x="663955" y="292100"/>
                </a:lnTo>
                <a:lnTo>
                  <a:pt x="663955" y="586740"/>
                </a:lnTo>
                <a:lnTo>
                  <a:pt x="669750" y="615394"/>
                </a:lnTo>
                <a:lnTo>
                  <a:pt x="685546" y="638810"/>
                </a:lnTo>
                <a:lnTo>
                  <a:pt x="708961" y="654605"/>
                </a:lnTo>
                <a:lnTo>
                  <a:pt x="737615" y="660400"/>
                </a:lnTo>
                <a:lnTo>
                  <a:pt x="2391663" y="660400"/>
                </a:lnTo>
                <a:lnTo>
                  <a:pt x="2420318" y="654605"/>
                </a:lnTo>
                <a:lnTo>
                  <a:pt x="2443734" y="638810"/>
                </a:lnTo>
                <a:lnTo>
                  <a:pt x="2459529" y="615394"/>
                </a:lnTo>
                <a:lnTo>
                  <a:pt x="2465324" y="586740"/>
                </a:lnTo>
                <a:lnTo>
                  <a:pt x="2465324" y="292100"/>
                </a:lnTo>
                <a:lnTo>
                  <a:pt x="2459529" y="263445"/>
                </a:lnTo>
                <a:lnTo>
                  <a:pt x="2443733" y="240030"/>
                </a:lnTo>
                <a:lnTo>
                  <a:pt x="2420318" y="224234"/>
                </a:lnTo>
                <a:lnTo>
                  <a:pt x="2391663" y="218440"/>
                </a:lnTo>
                <a:close/>
              </a:path>
              <a:path w="2465704" h="660400">
                <a:moveTo>
                  <a:pt x="0" y="0"/>
                </a:moveTo>
                <a:lnTo>
                  <a:pt x="964183" y="218440"/>
                </a:lnTo>
                <a:lnTo>
                  <a:pt x="1414526" y="21844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24140" y="2436367"/>
            <a:ext cx="2465705" cy="660400"/>
          </a:xfrm>
          <a:custGeom>
            <a:avLst/>
            <a:gdLst/>
            <a:ahLst/>
            <a:cxnLst/>
            <a:rect l="l" t="t" r="r" b="b"/>
            <a:pathLst>
              <a:path w="2465704" h="660400">
                <a:moveTo>
                  <a:pt x="663955" y="292100"/>
                </a:moveTo>
                <a:lnTo>
                  <a:pt x="669750" y="263445"/>
                </a:lnTo>
                <a:lnTo>
                  <a:pt x="685545" y="240030"/>
                </a:lnTo>
                <a:lnTo>
                  <a:pt x="708961" y="224234"/>
                </a:lnTo>
                <a:lnTo>
                  <a:pt x="737615" y="218440"/>
                </a:lnTo>
                <a:lnTo>
                  <a:pt x="964183" y="218440"/>
                </a:lnTo>
                <a:lnTo>
                  <a:pt x="0" y="0"/>
                </a:lnTo>
                <a:lnTo>
                  <a:pt x="1414526" y="218440"/>
                </a:lnTo>
                <a:lnTo>
                  <a:pt x="2391663" y="218440"/>
                </a:lnTo>
                <a:lnTo>
                  <a:pt x="2420318" y="224234"/>
                </a:lnTo>
                <a:lnTo>
                  <a:pt x="2443733" y="240030"/>
                </a:lnTo>
                <a:lnTo>
                  <a:pt x="2459529" y="263445"/>
                </a:lnTo>
                <a:lnTo>
                  <a:pt x="2465324" y="292100"/>
                </a:lnTo>
                <a:lnTo>
                  <a:pt x="2465324" y="402590"/>
                </a:lnTo>
                <a:lnTo>
                  <a:pt x="2465324" y="586740"/>
                </a:lnTo>
                <a:lnTo>
                  <a:pt x="2459529" y="615394"/>
                </a:lnTo>
                <a:lnTo>
                  <a:pt x="2443734" y="638810"/>
                </a:lnTo>
                <a:lnTo>
                  <a:pt x="2420318" y="654605"/>
                </a:lnTo>
                <a:lnTo>
                  <a:pt x="2391663" y="660400"/>
                </a:lnTo>
                <a:lnTo>
                  <a:pt x="1414526" y="660400"/>
                </a:lnTo>
                <a:lnTo>
                  <a:pt x="964183" y="660400"/>
                </a:lnTo>
                <a:lnTo>
                  <a:pt x="737615" y="660400"/>
                </a:lnTo>
                <a:lnTo>
                  <a:pt x="708961" y="654605"/>
                </a:lnTo>
                <a:lnTo>
                  <a:pt x="685546" y="638810"/>
                </a:lnTo>
                <a:lnTo>
                  <a:pt x="669750" y="615394"/>
                </a:lnTo>
                <a:lnTo>
                  <a:pt x="663955" y="586740"/>
                </a:lnTo>
                <a:lnTo>
                  <a:pt x="663955" y="402590"/>
                </a:lnTo>
                <a:lnTo>
                  <a:pt x="663955" y="29210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90966" y="2707893"/>
            <a:ext cx="1546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마우스를 텍스트위로 올릴  때 </a:t>
            </a:r>
            <a:r>
              <a:rPr sz="1000" spc="-10" dirty="0">
                <a:latin typeface="맑은 고딕"/>
                <a:cs typeface="맑은 고딕"/>
              </a:rPr>
              <a:t>violet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색(onmouseover)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11668" y="5739358"/>
            <a:ext cx="2117090" cy="460375"/>
          </a:xfrm>
          <a:custGeom>
            <a:avLst/>
            <a:gdLst/>
            <a:ahLst/>
            <a:cxnLst/>
            <a:rect l="l" t="t" r="r" b="b"/>
            <a:pathLst>
              <a:path w="2117090" h="460375">
                <a:moveTo>
                  <a:pt x="0" y="0"/>
                </a:moveTo>
                <a:lnTo>
                  <a:pt x="461772" y="200685"/>
                </a:lnTo>
                <a:lnTo>
                  <a:pt x="461772" y="386105"/>
                </a:lnTo>
                <a:lnTo>
                  <a:pt x="467592" y="414973"/>
                </a:lnTo>
                <a:lnTo>
                  <a:pt x="483473" y="438548"/>
                </a:lnTo>
                <a:lnTo>
                  <a:pt x="507045" y="454444"/>
                </a:lnTo>
                <a:lnTo>
                  <a:pt x="535939" y="460273"/>
                </a:lnTo>
                <a:lnTo>
                  <a:pt x="2042667" y="460273"/>
                </a:lnTo>
                <a:lnTo>
                  <a:pt x="2071562" y="454444"/>
                </a:lnTo>
                <a:lnTo>
                  <a:pt x="2095134" y="438548"/>
                </a:lnTo>
                <a:lnTo>
                  <a:pt x="2111015" y="414973"/>
                </a:lnTo>
                <a:lnTo>
                  <a:pt x="2116835" y="386105"/>
                </a:lnTo>
                <a:lnTo>
                  <a:pt x="2116835" y="89433"/>
                </a:lnTo>
                <a:lnTo>
                  <a:pt x="461772" y="89433"/>
                </a:lnTo>
                <a:lnTo>
                  <a:pt x="0" y="0"/>
                </a:lnTo>
                <a:close/>
              </a:path>
              <a:path w="2117090" h="460375">
                <a:moveTo>
                  <a:pt x="2042667" y="15265"/>
                </a:moveTo>
                <a:lnTo>
                  <a:pt x="535939" y="15265"/>
                </a:lnTo>
                <a:lnTo>
                  <a:pt x="507045" y="21094"/>
                </a:lnTo>
                <a:lnTo>
                  <a:pt x="483473" y="36990"/>
                </a:lnTo>
                <a:lnTo>
                  <a:pt x="467592" y="60565"/>
                </a:lnTo>
                <a:lnTo>
                  <a:pt x="461772" y="89433"/>
                </a:lnTo>
                <a:lnTo>
                  <a:pt x="2116835" y="89433"/>
                </a:lnTo>
                <a:lnTo>
                  <a:pt x="2111015" y="60565"/>
                </a:lnTo>
                <a:lnTo>
                  <a:pt x="2095134" y="36990"/>
                </a:lnTo>
                <a:lnTo>
                  <a:pt x="2071562" y="21094"/>
                </a:lnTo>
                <a:lnTo>
                  <a:pt x="2042667" y="15265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11668" y="5739358"/>
            <a:ext cx="2117090" cy="460375"/>
          </a:xfrm>
          <a:custGeom>
            <a:avLst/>
            <a:gdLst/>
            <a:ahLst/>
            <a:cxnLst/>
            <a:rect l="l" t="t" r="r" b="b"/>
            <a:pathLst>
              <a:path w="2117090" h="460375">
                <a:moveTo>
                  <a:pt x="461772" y="89433"/>
                </a:moveTo>
                <a:lnTo>
                  <a:pt x="467592" y="60565"/>
                </a:lnTo>
                <a:lnTo>
                  <a:pt x="483473" y="36990"/>
                </a:lnTo>
                <a:lnTo>
                  <a:pt x="507045" y="21094"/>
                </a:lnTo>
                <a:lnTo>
                  <a:pt x="535939" y="15265"/>
                </a:lnTo>
                <a:lnTo>
                  <a:pt x="737615" y="15265"/>
                </a:lnTo>
                <a:lnTo>
                  <a:pt x="1151381" y="15265"/>
                </a:lnTo>
                <a:lnTo>
                  <a:pt x="2042667" y="15265"/>
                </a:lnTo>
                <a:lnTo>
                  <a:pt x="2071562" y="21094"/>
                </a:lnTo>
                <a:lnTo>
                  <a:pt x="2095134" y="36990"/>
                </a:lnTo>
                <a:lnTo>
                  <a:pt x="2111015" y="60565"/>
                </a:lnTo>
                <a:lnTo>
                  <a:pt x="2116835" y="89433"/>
                </a:lnTo>
                <a:lnTo>
                  <a:pt x="2116835" y="200685"/>
                </a:lnTo>
                <a:lnTo>
                  <a:pt x="2116835" y="386105"/>
                </a:lnTo>
                <a:lnTo>
                  <a:pt x="2111015" y="414973"/>
                </a:lnTo>
                <a:lnTo>
                  <a:pt x="2095134" y="438548"/>
                </a:lnTo>
                <a:lnTo>
                  <a:pt x="2071562" y="454444"/>
                </a:lnTo>
                <a:lnTo>
                  <a:pt x="2042667" y="460273"/>
                </a:lnTo>
                <a:lnTo>
                  <a:pt x="1151381" y="460273"/>
                </a:lnTo>
                <a:lnTo>
                  <a:pt x="737615" y="460273"/>
                </a:lnTo>
                <a:lnTo>
                  <a:pt x="535939" y="460273"/>
                </a:lnTo>
                <a:lnTo>
                  <a:pt x="507045" y="454444"/>
                </a:lnTo>
                <a:lnTo>
                  <a:pt x="483473" y="438548"/>
                </a:lnTo>
                <a:lnTo>
                  <a:pt x="467592" y="414973"/>
                </a:lnTo>
                <a:lnTo>
                  <a:pt x="461772" y="386105"/>
                </a:lnTo>
                <a:lnTo>
                  <a:pt x="461772" y="200685"/>
                </a:lnTo>
                <a:lnTo>
                  <a:pt x="0" y="0"/>
                </a:lnTo>
                <a:lnTo>
                  <a:pt x="461772" y="89433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74785" y="5809894"/>
            <a:ext cx="1470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마우스를 텍스트에서 내  릴 때 회색</a:t>
            </a:r>
            <a:r>
              <a:rPr sz="1000" spc="-114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(onmouseout)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92346" y="5642393"/>
            <a:ext cx="2023745" cy="557530"/>
          </a:xfrm>
          <a:custGeom>
            <a:avLst/>
            <a:gdLst/>
            <a:ahLst/>
            <a:cxnLst/>
            <a:rect l="l" t="t" r="r" b="b"/>
            <a:pathLst>
              <a:path w="2023745" h="557529">
                <a:moveTo>
                  <a:pt x="1949068" y="112229"/>
                </a:moveTo>
                <a:lnTo>
                  <a:pt x="445388" y="112229"/>
                </a:lnTo>
                <a:lnTo>
                  <a:pt x="416494" y="118059"/>
                </a:lnTo>
                <a:lnTo>
                  <a:pt x="392922" y="133954"/>
                </a:lnTo>
                <a:lnTo>
                  <a:pt x="377041" y="157530"/>
                </a:lnTo>
                <a:lnTo>
                  <a:pt x="371220" y="186397"/>
                </a:lnTo>
                <a:lnTo>
                  <a:pt x="371220" y="483069"/>
                </a:lnTo>
                <a:lnTo>
                  <a:pt x="377041" y="511937"/>
                </a:lnTo>
                <a:lnTo>
                  <a:pt x="392922" y="535512"/>
                </a:lnTo>
                <a:lnTo>
                  <a:pt x="416494" y="551408"/>
                </a:lnTo>
                <a:lnTo>
                  <a:pt x="445388" y="557237"/>
                </a:lnTo>
                <a:lnTo>
                  <a:pt x="1949068" y="557237"/>
                </a:lnTo>
                <a:lnTo>
                  <a:pt x="1977963" y="551408"/>
                </a:lnTo>
                <a:lnTo>
                  <a:pt x="2001535" y="535512"/>
                </a:lnTo>
                <a:lnTo>
                  <a:pt x="2017416" y="511937"/>
                </a:lnTo>
                <a:lnTo>
                  <a:pt x="2023237" y="483069"/>
                </a:lnTo>
                <a:lnTo>
                  <a:pt x="2023237" y="186397"/>
                </a:lnTo>
                <a:lnTo>
                  <a:pt x="2017416" y="157530"/>
                </a:lnTo>
                <a:lnTo>
                  <a:pt x="2001535" y="133954"/>
                </a:lnTo>
                <a:lnTo>
                  <a:pt x="1977963" y="118059"/>
                </a:lnTo>
                <a:lnTo>
                  <a:pt x="1949068" y="112229"/>
                </a:lnTo>
                <a:close/>
              </a:path>
              <a:path w="2023745" h="557529">
                <a:moveTo>
                  <a:pt x="0" y="0"/>
                </a:moveTo>
                <a:lnTo>
                  <a:pt x="646556" y="112229"/>
                </a:lnTo>
                <a:lnTo>
                  <a:pt x="1059561" y="11222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2346" y="5642393"/>
            <a:ext cx="2023745" cy="557530"/>
          </a:xfrm>
          <a:custGeom>
            <a:avLst/>
            <a:gdLst/>
            <a:ahLst/>
            <a:cxnLst/>
            <a:rect l="l" t="t" r="r" b="b"/>
            <a:pathLst>
              <a:path w="2023745" h="557529">
                <a:moveTo>
                  <a:pt x="371220" y="186397"/>
                </a:moveTo>
                <a:lnTo>
                  <a:pt x="377041" y="157530"/>
                </a:lnTo>
                <a:lnTo>
                  <a:pt x="392922" y="133954"/>
                </a:lnTo>
                <a:lnTo>
                  <a:pt x="416494" y="118059"/>
                </a:lnTo>
                <a:lnTo>
                  <a:pt x="445388" y="112229"/>
                </a:lnTo>
                <a:lnTo>
                  <a:pt x="646556" y="112229"/>
                </a:lnTo>
                <a:lnTo>
                  <a:pt x="0" y="0"/>
                </a:lnTo>
                <a:lnTo>
                  <a:pt x="1059561" y="112229"/>
                </a:lnTo>
                <a:lnTo>
                  <a:pt x="1949068" y="112229"/>
                </a:lnTo>
                <a:lnTo>
                  <a:pt x="1977963" y="118059"/>
                </a:lnTo>
                <a:lnTo>
                  <a:pt x="2001535" y="133954"/>
                </a:lnTo>
                <a:lnTo>
                  <a:pt x="2017416" y="157530"/>
                </a:lnTo>
                <a:lnTo>
                  <a:pt x="2023237" y="186397"/>
                </a:lnTo>
                <a:lnTo>
                  <a:pt x="2023237" y="297649"/>
                </a:lnTo>
                <a:lnTo>
                  <a:pt x="2023237" y="483069"/>
                </a:lnTo>
                <a:lnTo>
                  <a:pt x="2017416" y="511937"/>
                </a:lnTo>
                <a:lnTo>
                  <a:pt x="2001535" y="535512"/>
                </a:lnTo>
                <a:lnTo>
                  <a:pt x="1977963" y="551408"/>
                </a:lnTo>
                <a:lnTo>
                  <a:pt x="1949068" y="557237"/>
                </a:lnTo>
                <a:lnTo>
                  <a:pt x="1059561" y="557237"/>
                </a:lnTo>
                <a:lnTo>
                  <a:pt x="646556" y="557237"/>
                </a:lnTo>
                <a:lnTo>
                  <a:pt x="445388" y="557237"/>
                </a:lnTo>
                <a:lnTo>
                  <a:pt x="416494" y="551408"/>
                </a:lnTo>
                <a:lnTo>
                  <a:pt x="392922" y="535512"/>
                </a:lnTo>
                <a:lnTo>
                  <a:pt x="377041" y="511937"/>
                </a:lnTo>
                <a:lnTo>
                  <a:pt x="371220" y="483069"/>
                </a:lnTo>
                <a:lnTo>
                  <a:pt x="371220" y="297649"/>
                </a:lnTo>
                <a:lnTo>
                  <a:pt x="371220" y="18639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65167" y="5809894"/>
            <a:ext cx="14001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마우스를 눌렀을</a:t>
            </a:r>
            <a:r>
              <a:rPr sz="1000" spc="-9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때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Italic체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(onmousedown)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57400" y="509016"/>
            <a:ext cx="3041904" cy="2292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4632" y="2691383"/>
            <a:ext cx="765175" cy="457200"/>
          </a:xfrm>
          <a:custGeom>
            <a:avLst/>
            <a:gdLst/>
            <a:ahLst/>
            <a:cxnLst/>
            <a:rect l="l" t="t" r="r" b="b"/>
            <a:pathLst>
              <a:path w="765175" h="457200">
                <a:moveTo>
                  <a:pt x="719835" y="185927"/>
                </a:moveTo>
                <a:lnTo>
                  <a:pt x="45212" y="185927"/>
                </a:lnTo>
                <a:lnTo>
                  <a:pt x="27592" y="189474"/>
                </a:lnTo>
                <a:lnTo>
                  <a:pt x="13223" y="199151"/>
                </a:lnTo>
                <a:lnTo>
                  <a:pt x="3546" y="213520"/>
                </a:lnTo>
                <a:lnTo>
                  <a:pt x="0" y="231139"/>
                </a:lnTo>
                <a:lnTo>
                  <a:pt x="0" y="411988"/>
                </a:lnTo>
                <a:lnTo>
                  <a:pt x="3546" y="429607"/>
                </a:lnTo>
                <a:lnTo>
                  <a:pt x="13223" y="443976"/>
                </a:lnTo>
                <a:lnTo>
                  <a:pt x="27592" y="453653"/>
                </a:lnTo>
                <a:lnTo>
                  <a:pt x="45212" y="457200"/>
                </a:lnTo>
                <a:lnTo>
                  <a:pt x="719835" y="457200"/>
                </a:lnTo>
                <a:lnTo>
                  <a:pt x="737455" y="453653"/>
                </a:lnTo>
                <a:lnTo>
                  <a:pt x="751824" y="443976"/>
                </a:lnTo>
                <a:lnTo>
                  <a:pt x="761501" y="429607"/>
                </a:lnTo>
                <a:lnTo>
                  <a:pt x="765047" y="411988"/>
                </a:lnTo>
                <a:lnTo>
                  <a:pt x="765047" y="231139"/>
                </a:lnTo>
                <a:lnTo>
                  <a:pt x="761501" y="213520"/>
                </a:lnTo>
                <a:lnTo>
                  <a:pt x="751824" y="199151"/>
                </a:lnTo>
                <a:lnTo>
                  <a:pt x="737455" y="189474"/>
                </a:lnTo>
                <a:lnTo>
                  <a:pt x="719835" y="185927"/>
                </a:lnTo>
                <a:close/>
              </a:path>
              <a:path w="765175" h="457200">
                <a:moveTo>
                  <a:pt x="274954" y="0"/>
                </a:moveTo>
                <a:lnTo>
                  <a:pt x="127507" y="185927"/>
                </a:lnTo>
                <a:lnTo>
                  <a:pt x="318769" y="185927"/>
                </a:lnTo>
                <a:lnTo>
                  <a:pt x="27495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94632" y="2691383"/>
            <a:ext cx="765175" cy="457200"/>
          </a:xfrm>
          <a:custGeom>
            <a:avLst/>
            <a:gdLst/>
            <a:ahLst/>
            <a:cxnLst/>
            <a:rect l="l" t="t" r="r" b="b"/>
            <a:pathLst>
              <a:path w="765175" h="457200">
                <a:moveTo>
                  <a:pt x="0" y="231139"/>
                </a:moveTo>
                <a:lnTo>
                  <a:pt x="3546" y="213520"/>
                </a:lnTo>
                <a:lnTo>
                  <a:pt x="13223" y="199151"/>
                </a:lnTo>
                <a:lnTo>
                  <a:pt x="27592" y="189474"/>
                </a:lnTo>
                <a:lnTo>
                  <a:pt x="45212" y="185927"/>
                </a:lnTo>
                <a:lnTo>
                  <a:pt x="127507" y="185927"/>
                </a:lnTo>
                <a:lnTo>
                  <a:pt x="274954" y="0"/>
                </a:lnTo>
                <a:lnTo>
                  <a:pt x="318769" y="185927"/>
                </a:lnTo>
                <a:lnTo>
                  <a:pt x="719835" y="185927"/>
                </a:lnTo>
                <a:lnTo>
                  <a:pt x="737455" y="189474"/>
                </a:lnTo>
                <a:lnTo>
                  <a:pt x="751824" y="199151"/>
                </a:lnTo>
                <a:lnTo>
                  <a:pt x="761501" y="213520"/>
                </a:lnTo>
                <a:lnTo>
                  <a:pt x="765047" y="231139"/>
                </a:lnTo>
                <a:lnTo>
                  <a:pt x="765047" y="298957"/>
                </a:lnTo>
                <a:lnTo>
                  <a:pt x="765047" y="411988"/>
                </a:lnTo>
                <a:lnTo>
                  <a:pt x="761501" y="429607"/>
                </a:lnTo>
                <a:lnTo>
                  <a:pt x="751824" y="443976"/>
                </a:lnTo>
                <a:lnTo>
                  <a:pt x="737455" y="453653"/>
                </a:lnTo>
                <a:lnTo>
                  <a:pt x="719835" y="457200"/>
                </a:lnTo>
                <a:lnTo>
                  <a:pt x="318769" y="457200"/>
                </a:lnTo>
                <a:lnTo>
                  <a:pt x="127507" y="457200"/>
                </a:lnTo>
                <a:lnTo>
                  <a:pt x="45212" y="457200"/>
                </a:lnTo>
                <a:lnTo>
                  <a:pt x="27592" y="453653"/>
                </a:lnTo>
                <a:lnTo>
                  <a:pt x="13223" y="443976"/>
                </a:lnTo>
                <a:lnTo>
                  <a:pt x="3546" y="429607"/>
                </a:lnTo>
                <a:lnTo>
                  <a:pt x="0" y="411988"/>
                </a:lnTo>
                <a:lnTo>
                  <a:pt x="0" y="298957"/>
                </a:lnTo>
                <a:lnTo>
                  <a:pt x="0" y="231139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88358" y="2920999"/>
            <a:ext cx="5803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초기</a:t>
            </a:r>
            <a:r>
              <a:rPr sz="1000" spc="-9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화면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351536"/>
            <a:ext cx="78092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0" dirty="0"/>
              <a:t>예제 </a:t>
            </a:r>
            <a:r>
              <a:rPr sz="2800" spc="-5" dirty="0"/>
              <a:t>9-11 </a:t>
            </a:r>
            <a:r>
              <a:rPr sz="2800" dirty="0"/>
              <a:t>onmousemove와 </a:t>
            </a:r>
            <a:r>
              <a:rPr sz="2800" spc="0" dirty="0"/>
              <a:t>마우스 위치 및</a:t>
            </a:r>
            <a:r>
              <a:rPr sz="2800" spc="-165" dirty="0"/>
              <a:t> </a:t>
            </a:r>
            <a:r>
              <a:rPr sz="2800" spc="0" dirty="0"/>
              <a:t>버튼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74035" y="1327403"/>
            <a:ext cx="4026535" cy="532511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30"/>
              </a:spcBef>
            </a:pPr>
            <a:r>
              <a:rPr sz="1000" spc="-5" dirty="0">
                <a:latin typeface="맑은 고딕"/>
                <a:cs typeface="맑은 고딕"/>
              </a:rPr>
              <a:t>&lt;!DOCTYPE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&lt;html&gt;&lt;head&gt;&lt;title&gt;마우스 </a:t>
            </a:r>
            <a:r>
              <a:rPr sz="1000" spc="0" dirty="0">
                <a:latin typeface="맑은 고딕"/>
                <a:cs typeface="맑은 고딕"/>
              </a:rPr>
              <a:t>이벤트 객체의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프로퍼티&lt;/title&gt;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div</a:t>
            </a:r>
            <a:r>
              <a:rPr sz="1000" spc="-1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8605" marR="248666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background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-5" dirty="0">
                <a:latin typeface="맑은 고딕"/>
                <a:cs typeface="맑은 고딕"/>
              </a:rPr>
              <a:t>skyblue;  width </a:t>
            </a:r>
            <a:r>
              <a:rPr sz="1000" dirty="0">
                <a:latin typeface="맑은 고딕"/>
                <a:cs typeface="맑은 고딕"/>
              </a:rPr>
              <a:t>:</a:t>
            </a:r>
            <a:r>
              <a:rPr sz="1000" spc="-1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250px;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&lt;h3&gt;마우스 </a:t>
            </a:r>
            <a:r>
              <a:rPr sz="1000" spc="0" dirty="0">
                <a:latin typeface="맑은 고딕"/>
                <a:cs typeface="맑은 고딕"/>
              </a:rPr>
              <a:t>이벤트 객체의 프로퍼티와</a:t>
            </a:r>
            <a:r>
              <a:rPr sz="1000" spc="-14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onmousemove&lt;/h3&gt;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88900" marR="194056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이미지 </a:t>
            </a:r>
            <a:r>
              <a:rPr sz="1000" spc="5" dirty="0">
                <a:latin typeface="맑은 고딕"/>
                <a:cs typeface="맑은 고딕"/>
              </a:rPr>
              <a:t>위에 </a:t>
            </a:r>
            <a:r>
              <a:rPr sz="1000" spc="0" dirty="0">
                <a:latin typeface="맑은 고딕"/>
                <a:cs typeface="맑은 고딕"/>
              </a:rPr>
              <a:t>마우스를 움직일 </a:t>
            </a:r>
            <a:r>
              <a:rPr sz="1000" spc="5" dirty="0">
                <a:latin typeface="맑은 고딕"/>
                <a:cs typeface="맑은 고딕"/>
              </a:rPr>
              <a:t>때  </a:t>
            </a:r>
            <a:r>
              <a:rPr sz="1000" spc="-5" dirty="0">
                <a:latin typeface="맑은 고딕"/>
                <a:cs typeface="맑은 고딕"/>
              </a:rPr>
              <a:t>onmousemove </a:t>
            </a:r>
            <a:r>
              <a:rPr sz="1000" spc="0" dirty="0">
                <a:latin typeface="맑은 고딕"/>
                <a:cs typeface="맑은 고딕"/>
              </a:rPr>
              <a:t>리스너가</a:t>
            </a:r>
            <a:r>
              <a:rPr sz="1000" spc="-7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실행되고,  마우스의 위치를</a:t>
            </a:r>
            <a:r>
              <a:rPr sz="1000" spc="-8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보여줍니다.&lt;p&gt;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&lt;img src="images/beach.png"</a:t>
            </a:r>
            <a:endParaRPr sz="1000">
              <a:latin typeface="맑은 고딕"/>
              <a:cs typeface="맑은 고딕"/>
            </a:endParaRPr>
          </a:p>
          <a:p>
            <a:pPr marL="448309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onmousemove="where(event)"</a:t>
            </a:r>
            <a:r>
              <a:rPr sz="1000" dirty="0">
                <a:latin typeface="맑은 고딕"/>
                <a:cs typeface="맑은 고딕"/>
              </a:rPr>
              <a:t>&gt;&lt;p&gt;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&lt;div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id="div"&gt;&lt;/div&gt;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var div </a:t>
            </a:r>
            <a:r>
              <a:rPr sz="1000" spc="0" dirty="0">
                <a:latin typeface="맑은 고딕"/>
                <a:cs typeface="맑은 고딕"/>
              </a:rPr>
              <a:t>=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document.getElementById("div");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function where(e)</a:t>
            </a:r>
            <a:r>
              <a:rPr sz="1000" b="1" spc="-5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8605" marR="14224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var text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dirty="0">
                <a:latin typeface="맑은 고딕"/>
                <a:cs typeface="맑은 고딕"/>
              </a:rPr>
              <a:t>"버튼="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10" dirty="0">
                <a:latin typeface="맑은 고딕"/>
                <a:cs typeface="맑은 고딕"/>
              </a:rPr>
              <a:t>e.button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+= "(screenX, screenY)="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268605" marR="1218565" indent="36004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e.screenX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",“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e.screenY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+= "(clientX, clientY)="</a:t>
            </a:r>
            <a:r>
              <a:rPr sz="1000" spc="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e.clientX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","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e.clientY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r>
              <a:rPr sz="1000" spc="4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text += "(offsetX, offsetY)="</a:t>
            </a:r>
            <a:r>
              <a:rPr sz="1000" spc="1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268605" marR="1306830" indent="360045">
              <a:lnSpc>
                <a:spcPct val="100000"/>
              </a:lnSpc>
            </a:pPr>
            <a:r>
              <a:rPr sz="1000" spc="-10" dirty="0">
                <a:latin typeface="맑은 고딕"/>
                <a:cs typeface="맑은 고딕"/>
              </a:rPr>
              <a:t>e.offsetX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","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10" dirty="0">
                <a:latin typeface="맑은 고딕"/>
                <a:cs typeface="맑은 고딕"/>
              </a:rPr>
              <a:t>e.offsetY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+= </a:t>
            </a:r>
            <a:r>
              <a:rPr sz="1000" dirty="0">
                <a:latin typeface="맑은 고딕"/>
                <a:cs typeface="맑은 고딕"/>
              </a:rPr>
              <a:t>"(x, y)="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e.x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","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e.y </a:t>
            </a:r>
            <a:r>
              <a:rPr sz="1000" spc="0" dirty="0">
                <a:latin typeface="맑은 고딕"/>
                <a:cs typeface="맑은 고딕"/>
              </a:rPr>
              <a:t>+ "\n";  </a:t>
            </a:r>
            <a:r>
              <a:rPr sz="1000" spc="-5" dirty="0">
                <a:latin typeface="맑은 고딕"/>
                <a:cs typeface="맑은 고딕"/>
              </a:rPr>
              <a:t>div.innerHTML </a:t>
            </a:r>
            <a:r>
              <a:rPr sz="1000" spc="0" dirty="0">
                <a:latin typeface="맑은 고딕"/>
                <a:cs typeface="맑은 고딕"/>
              </a:rPr>
              <a:t>=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text;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144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59" y="1341119"/>
            <a:ext cx="2971800" cy="518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0395" y="3285744"/>
            <a:ext cx="76200" cy="504190"/>
          </a:xfrm>
          <a:custGeom>
            <a:avLst/>
            <a:gdLst/>
            <a:ahLst/>
            <a:cxnLst/>
            <a:rect l="l" t="t" r="r" b="b"/>
            <a:pathLst>
              <a:path w="76200" h="504189">
                <a:moveTo>
                  <a:pt x="31750" y="427862"/>
                </a:moveTo>
                <a:lnTo>
                  <a:pt x="0" y="427862"/>
                </a:lnTo>
                <a:lnTo>
                  <a:pt x="38100" y="504062"/>
                </a:lnTo>
                <a:lnTo>
                  <a:pt x="69850" y="440562"/>
                </a:lnTo>
                <a:lnTo>
                  <a:pt x="31750" y="440562"/>
                </a:lnTo>
                <a:lnTo>
                  <a:pt x="31750" y="427862"/>
                </a:lnTo>
                <a:close/>
              </a:path>
              <a:path w="76200" h="504189">
                <a:moveTo>
                  <a:pt x="44450" y="0"/>
                </a:moveTo>
                <a:lnTo>
                  <a:pt x="31750" y="0"/>
                </a:lnTo>
                <a:lnTo>
                  <a:pt x="31750" y="440562"/>
                </a:lnTo>
                <a:lnTo>
                  <a:pt x="44450" y="440562"/>
                </a:lnTo>
                <a:lnTo>
                  <a:pt x="44450" y="0"/>
                </a:lnTo>
                <a:close/>
              </a:path>
              <a:path w="76200" h="504189">
                <a:moveTo>
                  <a:pt x="76200" y="427862"/>
                </a:moveTo>
                <a:lnTo>
                  <a:pt x="44450" y="427862"/>
                </a:lnTo>
                <a:lnTo>
                  <a:pt x="44450" y="440562"/>
                </a:lnTo>
                <a:lnTo>
                  <a:pt x="69850" y="440562"/>
                </a:lnTo>
                <a:lnTo>
                  <a:pt x="76200" y="42786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1152" y="3750564"/>
            <a:ext cx="838835" cy="76200"/>
          </a:xfrm>
          <a:custGeom>
            <a:avLst/>
            <a:gdLst/>
            <a:ahLst/>
            <a:cxnLst/>
            <a:rect l="l" t="t" r="r" b="b"/>
            <a:pathLst>
              <a:path w="838834" h="76200">
                <a:moveTo>
                  <a:pt x="762253" y="0"/>
                </a:moveTo>
                <a:lnTo>
                  <a:pt x="762253" y="76200"/>
                </a:lnTo>
                <a:lnTo>
                  <a:pt x="825753" y="44450"/>
                </a:lnTo>
                <a:lnTo>
                  <a:pt x="774953" y="44450"/>
                </a:lnTo>
                <a:lnTo>
                  <a:pt x="774953" y="31750"/>
                </a:lnTo>
                <a:lnTo>
                  <a:pt x="825753" y="31750"/>
                </a:lnTo>
                <a:lnTo>
                  <a:pt x="762253" y="0"/>
                </a:lnTo>
                <a:close/>
              </a:path>
              <a:path w="838834" h="76200">
                <a:moveTo>
                  <a:pt x="76225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253" y="44450"/>
                </a:lnTo>
                <a:lnTo>
                  <a:pt x="762253" y="31750"/>
                </a:lnTo>
                <a:close/>
              </a:path>
              <a:path w="838834" h="76200">
                <a:moveTo>
                  <a:pt x="825753" y="31750"/>
                </a:moveTo>
                <a:lnTo>
                  <a:pt x="774953" y="31750"/>
                </a:lnTo>
                <a:lnTo>
                  <a:pt x="774953" y="44450"/>
                </a:lnTo>
                <a:lnTo>
                  <a:pt x="825753" y="44450"/>
                </a:lnTo>
                <a:lnTo>
                  <a:pt x="838453" y="38100"/>
                </a:lnTo>
                <a:lnTo>
                  <a:pt x="825753" y="317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58125" y="3672332"/>
            <a:ext cx="582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00"/>
                </a:solidFill>
                <a:latin typeface="맑은 고딕"/>
                <a:cs typeface="맑은 고딕"/>
              </a:rPr>
              <a:t>(88,</a:t>
            </a:r>
            <a:r>
              <a:rPr sz="1200" b="1" spc="-75" dirty="0">
                <a:solidFill>
                  <a:srgbClr val="FFFF00"/>
                </a:solidFill>
                <a:latin typeface="맑은 고딕"/>
                <a:cs typeface="맑은 고딕"/>
              </a:rPr>
              <a:t> </a:t>
            </a:r>
            <a:r>
              <a:rPr sz="1200" b="1" dirty="0">
                <a:solidFill>
                  <a:srgbClr val="FFFF00"/>
                </a:solidFill>
                <a:latin typeface="맑은 고딕"/>
                <a:cs typeface="맑은 고딕"/>
              </a:rPr>
              <a:t>46)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0756" y="2014727"/>
            <a:ext cx="76200" cy="1810385"/>
          </a:xfrm>
          <a:custGeom>
            <a:avLst/>
            <a:gdLst/>
            <a:ahLst/>
            <a:cxnLst/>
            <a:rect l="l" t="t" r="r" b="b"/>
            <a:pathLst>
              <a:path w="76200" h="1810385">
                <a:moveTo>
                  <a:pt x="31750" y="1734058"/>
                </a:moveTo>
                <a:lnTo>
                  <a:pt x="0" y="1734058"/>
                </a:lnTo>
                <a:lnTo>
                  <a:pt x="38100" y="1810258"/>
                </a:lnTo>
                <a:lnTo>
                  <a:pt x="69850" y="1746758"/>
                </a:lnTo>
                <a:lnTo>
                  <a:pt x="31750" y="1746758"/>
                </a:lnTo>
                <a:lnTo>
                  <a:pt x="31750" y="1734058"/>
                </a:lnTo>
                <a:close/>
              </a:path>
              <a:path w="76200" h="1810385">
                <a:moveTo>
                  <a:pt x="44450" y="0"/>
                </a:moveTo>
                <a:lnTo>
                  <a:pt x="31750" y="0"/>
                </a:lnTo>
                <a:lnTo>
                  <a:pt x="31750" y="1746758"/>
                </a:lnTo>
                <a:lnTo>
                  <a:pt x="44450" y="1746758"/>
                </a:lnTo>
                <a:lnTo>
                  <a:pt x="44450" y="0"/>
                </a:lnTo>
                <a:close/>
              </a:path>
              <a:path w="76200" h="1810385">
                <a:moveTo>
                  <a:pt x="76200" y="1734058"/>
                </a:moveTo>
                <a:lnTo>
                  <a:pt x="44450" y="1734058"/>
                </a:lnTo>
                <a:lnTo>
                  <a:pt x="44450" y="1746758"/>
                </a:lnTo>
                <a:lnTo>
                  <a:pt x="69850" y="1746758"/>
                </a:lnTo>
                <a:lnTo>
                  <a:pt x="76200" y="17340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80454" y="3808857"/>
            <a:ext cx="290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202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8856" y="1985772"/>
            <a:ext cx="974090" cy="76200"/>
          </a:xfrm>
          <a:custGeom>
            <a:avLst/>
            <a:gdLst/>
            <a:ahLst/>
            <a:cxnLst/>
            <a:rect l="l" t="t" r="r" b="b"/>
            <a:pathLst>
              <a:path w="974090" h="76200">
                <a:moveTo>
                  <a:pt x="897382" y="0"/>
                </a:moveTo>
                <a:lnTo>
                  <a:pt x="897382" y="76200"/>
                </a:lnTo>
                <a:lnTo>
                  <a:pt x="960882" y="44450"/>
                </a:lnTo>
                <a:lnTo>
                  <a:pt x="910082" y="44450"/>
                </a:lnTo>
                <a:lnTo>
                  <a:pt x="910082" y="31750"/>
                </a:lnTo>
                <a:lnTo>
                  <a:pt x="960882" y="31750"/>
                </a:lnTo>
                <a:lnTo>
                  <a:pt x="897382" y="0"/>
                </a:lnTo>
                <a:close/>
              </a:path>
              <a:path w="974090" h="76200">
                <a:moveTo>
                  <a:pt x="89738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7382" y="44450"/>
                </a:lnTo>
                <a:lnTo>
                  <a:pt x="897382" y="31750"/>
                </a:lnTo>
                <a:close/>
              </a:path>
              <a:path w="974090" h="76200">
                <a:moveTo>
                  <a:pt x="960882" y="31750"/>
                </a:moveTo>
                <a:lnTo>
                  <a:pt x="910082" y="31750"/>
                </a:lnTo>
                <a:lnTo>
                  <a:pt x="910082" y="44450"/>
                </a:lnTo>
                <a:lnTo>
                  <a:pt x="960882" y="44450"/>
                </a:lnTo>
                <a:lnTo>
                  <a:pt x="973582" y="38100"/>
                </a:lnTo>
                <a:lnTo>
                  <a:pt x="960882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99578" y="1939290"/>
            <a:ext cx="202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맑은 고딕"/>
                <a:cs typeface="맑은 고딕"/>
              </a:rPr>
              <a:t>96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1811" y="5700979"/>
            <a:ext cx="568325" cy="323850"/>
          </a:xfrm>
          <a:custGeom>
            <a:avLst/>
            <a:gdLst/>
            <a:ahLst/>
            <a:cxnLst/>
            <a:rect l="l" t="t" r="r" b="b"/>
            <a:pathLst>
              <a:path w="568325" h="323850">
                <a:moveTo>
                  <a:pt x="566012" y="322313"/>
                </a:moveTo>
                <a:lnTo>
                  <a:pt x="558673" y="322313"/>
                </a:lnTo>
                <a:lnTo>
                  <a:pt x="558927" y="322351"/>
                </a:lnTo>
                <a:lnTo>
                  <a:pt x="565785" y="323557"/>
                </a:lnTo>
                <a:lnTo>
                  <a:pt x="566012" y="322313"/>
                </a:lnTo>
                <a:close/>
              </a:path>
              <a:path w="568325" h="323850">
                <a:moveTo>
                  <a:pt x="558755" y="322327"/>
                </a:moveTo>
                <a:lnTo>
                  <a:pt x="558890" y="322351"/>
                </a:lnTo>
                <a:lnTo>
                  <a:pt x="558755" y="322327"/>
                </a:lnTo>
                <a:close/>
              </a:path>
              <a:path w="568325" h="323850">
                <a:moveTo>
                  <a:pt x="320032" y="181965"/>
                </a:moveTo>
                <a:lnTo>
                  <a:pt x="306578" y="181965"/>
                </a:lnTo>
                <a:lnTo>
                  <a:pt x="315468" y="207136"/>
                </a:lnTo>
                <a:lnTo>
                  <a:pt x="331851" y="242595"/>
                </a:lnTo>
                <a:lnTo>
                  <a:pt x="368246" y="278079"/>
                </a:lnTo>
                <a:lnTo>
                  <a:pt x="408178" y="294868"/>
                </a:lnTo>
                <a:lnTo>
                  <a:pt x="469900" y="309537"/>
                </a:lnTo>
                <a:lnTo>
                  <a:pt x="527431" y="318160"/>
                </a:lnTo>
                <a:lnTo>
                  <a:pt x="539496" y="319684"/>
                </a:lnTo>
                <a:lnTo>
                  <a:pt x="550037" y="321106"/>
                </a:lnTo>
                <a:lnTo>
                  <a:pt x="558755" y="322327"/>
                </a:lnTo>
                <a:lnTo>
                  <a:pt x="566012" y="322313"/>
                </a:lnTo>
                <a:lnTo>
                  <a:pt x="568071" y="311035"/>
                </a:lnTo>
                <a:lnTo>
                  <a:pt x="560705" y="309778"/>
                </a:lnTo>
                <a:lnTo>
                  <a:pt x="528990" y="305561"/>
                </a:lnTo>
                <a:lnTo>
                  <a:pt x="502091" y="301878"/>
                </a:lnTo>
                <a:lnTo>
                  <a:pt x="487223" y="299592"/>
                </a:lnTo>
                <a:lnTo>
                  <a:pt x="472066" y="297027"/>
                </a:lnTo>
                <a:lnTo>
                  <a:pt x="441327" y="290690"/>
                </a:lnTo>
                <a:lnTo>
                  <a:pt x="426466" y="286943"/>
                </a:lnTo>
                <a:lnTo>
                  <a:pt x="411861" y="282714"/>
                </a:lnTo>
                <a:lnTo>
                  <a:pt x="398601" y="278079"/>
                </a:lnTo>
                <a:lnTo>
                  <a:pt x="386036" y="272986"/>
                </a:lnTo>
                <a:lnTo>
                  <a:pt x="385445" y="272745"/>
                </a:lnTo>
                <a:lnTo>
                  <a:pt x="374683" y="267169"/>
                </a:lnTo>
                <a:lnTo>
                  <a:pt x="374142" y="266890"/>
                </a:lnTo>
                <a:lnTo>
                  <a:pt x="365088" y="261048"/>
                </a:lnTo>
                <a:lnTo>
                  <a:pt x="364236" y="260502"/>
                </a:lnTo>
                <a:lnTo>
                  <a:pt x="356694" y="253949"/>
                </a:lnTo>
                <a:lnTo>
                  <a:pt x="355981" y="253339"/>
                </a:lnTo>
                <a:lnTo>
                  <a:pt x="349317" y="245732"/>
                </a:lnTo>
                <a:lnTo>
                  <a:pt x="348742" y="245084"/>
                </a:lnTo>
                <a:lnTo>
                  <a:pt x="342519" y="235724"/>
                </a:lnTo>
                <a:lnTo>
                  <a:pt x="336931" y="225399"/>
                </a:lnTo>
                <a:lnTo>
                  <a:pt x="332109" y="214566"/>
                </a:lnTo>
                <a:lnTo>
                  <a:pt x="331978" y="214566"/>
                </a:lnTo>
                <a:lnTo>
                  <a:pt x="327363" y="202780"/>
                </a:lnTo>
                <a:lnTo>
                  <a:pt x="327329" y="202564"/>
                </a:lnTo>
                <a:lnTo>
                  <a:pt x="320032" y="181965"/>
                </a:lnTo>
                <a:close/>
              </a:path>
              <a:path w="568325" h="323850">
                <a:moveTo>
                  <a:pt x="529082" y="305561"/>
                </a:moveTo>
                <a:close/>
              </a:path>
              <a:path w="568325" h="323850">
                <a:moveTo>
                  <a:pt x="501904" y="301853"/>
                </a:moveTo>
                <a:lnTo>
                  <a:pt x="502091" y="301878"/>
                </a:lnTo>
                <a:lnTo>
                  <a:pt x="501904" y="301853"/>
                </a:lnTo>
                <a:close/>
              </a:path>
              <a:path w="568325" h="323850">
                <a:moveTo>
                  <a:pt x="487223" y="299592"/>
                </a:moveTo>
                <a:close/>
              </a:path>
              <a:path w="568325" h="323850">
                <a:moveTo>
                  <a:pt x="472101" y="297034"/>
                </a:moveTo>
                <a:lnTo>
                  <a:pt x="472313" y="297078"/>
                </a:lnTo>
                <a:lnTo>
                  <a:pt x="472101" y="297034"/>
                </a:lnTo>
                <a:close/>
              </a:path>
              <a:path w="568325" h="323850">
                <a:moveTo>
                  <a:pt x="472066" y="297027"/>
                </a:moveTo>
                <a:close/>
              </a:path>
              <a:path w="568325" h="323850">
                <a:moveTo>
                  <a:pt x="441336" y="290692"/>
                </a:moveTo>
                <a:lnTo>
                  <a:pt x="441579" y="290753"/>
                </a:lnTo>
                <a:lnTo>
                  <a:pt x="441336" y="290692"/>
                </a:lnTo>
                <a:close/>
              </a:path>
              <a:path w="568325" h="323850">
                <a:moveTo>
                  <a:pt x="441327" y="290690"/>
                </a:moveTo>
                <a:close/>
              </a:path>
              <a:path w="568325" h="323850">
                <a:moveTo>
                  <a:pt x="426500" y="286943"/>
                </a:moveTo>
                <a:lnTo>
                  <a:pt x="426720" y="287007"/>
                </a:lnTo>
                <a:lnTo>
                  <a:pt x="426500" y="286943"/>
                </a:lnTo>
                <a:close/>
              </a:path>
              <a:path w="568325" h="323850">
                <a:moveTo>
                  <a:pt x="411949" y="282714"/>
                </a:moveTo>
                <a:lnTo>
                  <a:pt x="412242" y="282816"/>
                </a:lnTo>
                <a:lnTo>
                  <a:pt x="411949" y="282714"/>
                </a:lnTo>
                <a:close/>
              </a:path>
              <a:path w="568325" h="323850">
                <a:moveTo>
                  <a:pt x="398272" y="277964"/>
                </a:moveTo>
                <a:lnTo>
                  <a:pt x="398526" y="278079"/>
                </a:lnTo>
                <a:lnTo>
                  <a:pt x="398272" y="277964"/>
                </a:lnTo>
                <a:close/>
              </a:path>
              <a:path w="568325" h="323850">
                <a:moveTo>
                  <a:pt x="385637" y="272823"/>
                </a:moveTo>
                <a:lnTo>
                  <a:pt x="385953" y="272986"/>
                </a:lnTo>
                <a:lnTo>
                  <a:pt x="385637" y="272823"/>
                </a:lnTo>
                <a:close/>
              </a:path>
              <a:path w="568325" h="323850">
                <a:moveTo>
                  <a:pt x="385485" y="272745"/>
                </a:moveTo>
                <a:lnTo>
                  <a:pt x="385637" y="272823"/>
                </a:lnTo>
                <a:lnTo>
                  <a:pt x="385485" y="272745"/>
                </a:lnTo>
                <a:close/>
              </a:path>
              <a:path w="568325" h="323850">
                <a:moveTo>
                  <a:pt x="374511" y="267081"/>
                </a:moveTo>
                <a:lnTo>
                  <a:pt x="374650" y="267169"/>
                </a:lnTo>
                <a:lnTo>
                  <a:pt x="374511" y="267081"/>
                </a:lnTo>
                <a:close/>
              </a:path>
              <a:path w="568325" h="323850">
                <a:moveTo>
                  <a:pt x="374213" y="266890"/>
                </a:moveTo>
                <a:lnTo>
                  <a:pt x="374511" y="267081"/>
                </a:lnTo>
                <a:lnTo>
                  <a:pt x="374213" y="266890"/>
                </a:lnTo>
                <a:close/>
              </a:path>
              <a:path w="568325" h="323850">
                <a:moveTo>
                  <a:pt x="364236" y="260502"/>
                </a:moveTo>
                <a:lnTo>
                  <a:pt x="364998" y="261048"/>
                </a:lnTo>
                <a:lnTo>
                  <a:pt x="364726" y="260816"/>
                </a:lnTo>
                <a:lnTo>
                  <a:pt x="364236" y="260502"/>
                </a:lnTo>
                <a:close/>
              </a:path>
              <a:path w="568325" h="323850">
                <a:moveTo>
                  <a:pt x="364726" y="260816"/>
                </a:moveTo>
                <a:lnTo>
                  <a:pt x="364998" y="261048"/>
                </a:lnTo>
                <a:lnTo>
                  <a:pt x="364726" y="260816"/>
                </a:lnTo>
                <a:close/>
              </a:path>
              <a:path w="568325" h="323850">
                <a:moveTo>
                  <a:pt x="364359" y="260502"/>
                </a:moveTo>
                <a:lnTo>
                  <a:pt x="364726" y="260816"/>
                </a:lnTo>
                <a:lnTo>
                  <a:pt x="364359" y="260502"/>
                </a:lnTo>
                <a:close/>
              </a:path>
              <a:path w="568325" h="323850">
                <a:moveTo>
                  <a:pt x="355981" y="253339"/>
                </a:moveTo>
                <a:lnTo>
                  <a:pt x="356616" y="253949"/>
                </a:lnTo>
                <a:lnTo>
                  <a:pt x="356369" y="253671"/>
                </a:lnTo>
                <a:lnTo>
                  <a:pt x="355981" y="253339"/>
                </a:lnTo>
                <a:close/>
              </a:path>
              <a:path w="568325" h="323850">
                <a:moveTo>
                  <a:pt x="356369" y="253671"/>
                </a:moveTo>
                <a:lnTo>
                  <a:pt x="356616" y="253949"/>
                </a:lnTo>
                <a:lnTo>
                  <a:pt x="356369" y="253671"/>
                </a:lnTo>
                <a:close/>
              </a:path>
              <a:path w="568325" h="323850">
                <a:moveTo>
                  <a:pt x="356074" y="253339"/>
                </a:moveTo>
                <a:lnTo>
                  <a:pt x="356369" y="253671"/>
                </a:lnTo>
                <a:lnTo>
                  <a:pt x="356074" y="253339"/>
                </a:lnTo>
                <a:close/>
              </a:path>
              <a:path w="568325" h="323850">
                <a:moveTo>
                  <a:pt x="348742" y="245084"/>
                </a:moveTo>
                <a:lnTo>
                  <a:pt x="349250" y="245732"/>
                </a:lnTo>
                <a:lnTo>
                  <a:pt x="349040" y="245420"/>
                </a:lnTo>
                <a:lnTo>
                  <a:pt x="348742" y="245084"/>
                </a:lnTo>
                <a:close/>
              </a:path>
              <a:path w="568325" h="323850">
                <a:moveTo>
                  <a:pt x="349040" y="245420"/>
                </a:moveTo>
                <a:lnTo>
                  <a:pt x="349250" y="245732"/>
                </a:lnTo>
                <a:lnTo>
                  <a:pt x="349040" y="245420"/>
                </a:lnTo>
                <a:close/>
              </a:path>
              <a:path w="568325" h="323850">
                <a:moveTo>
                  <a:pt x="348814" y="245084"/>
                </a:moveTo>
                <a:lnTo>
                  <a:pt x="349040" y="245420"/>
                </a:lnTo>
                <a:lnTo>
                  <a:pt x="348814" y="245084"/>
                </a:lnTo>
                <a:close/>
              </a:path>
              <a:path w="568325" h="323850">
                <a:moveTo>
                  <a:pt x="342606" y="235724"/>
                </a:moveTo>
                <a:lnTo>
                  <a:pt x="342900" y="236258"/>
                </a:lnTo>
                <a:lnTo>
                  <a:pt x="342606" y="235724"/>
                </a:lnTo>
                <a:close/>
              </a:path>
              <a:path w="568325" h="323850">
                <a:moveTo>
                  <a:pt x="337001" y="225399"/>
                </a:moveTo>
                <a:lnTo>
                  <a:pt x="337185" y="225805"/>
                </a:lnTo>
                <a:lnTo>
                  <a:pt x="337001" y="225399"/>
                </a:lnTo>
                <a:close/>
              </a:path>
              <a:path w="568325" h="323850">
                <a:moveTo>
                  <a:pt x="331978" y="214274"/>
                </a:moveTo>
                <a:lnTo>
                  <a:pt x="331978" y="214566"/>
                </a:lnTo>
                <a:lnTo>
                  <a:pt x="332109" y="214566"/>
                </a:lnTo>
                <a:lnTo>
                  <a:pt x="331978" y="214274"/>
                </a:lnTo>
                <a:close/>
              </a:path>
              <a:path w="568325" h="323850">
                <a:moveTo>
                  <a:pt x="327329" y="202564"/>
                </a:moveTo>
                <a:lnTo>
                  <a:pt x="327406" y="202780"/>
                </a:lnTo>
                <a:lnTo>
                  <a:pt x="327329" y="202564"/>
                </a:lnTo>
                <a:close/>
              </a:path>
              <a:path w="568325" h="323850">
                <a:moveTo>
                  <a:pt x="310802" y="156806"/>
                </a:moveTo>
                <a:lnTo>
                  <a:pt x="297180" y="156806"/>
                </a:lnTo>
                <a:lnTo>
                  <a:pt x="297307" y="157111"/>
                </a:lnTo>
                <a:lnTo>
                  <a:pt x="306578" y="182054"/>
                </a:lnTo>
                <a:lnTo>
                  <a:pt x="320032" y="181965"/>
                </a:lnTo>
                <a:lnTo>
                  <a:pt x="318516" y="177685"/>
                </a:lnTo>
                <a:lnTo>
                  <a:pt x="310802" y="156806"/>
                </a:lnTo>
                <a:close/>
              </a:path>
              <a:path w="568325" h="323850">
                <a:moveTo>
                  <a:pt x="297201" y="156864"/>
                </a:moveTo>
                <a:lnTo>
                  <a:pt x="297293" y="157111"/>
                </a:lnTo>
                <a:lnTo>
                  <a:pt x="297201" y="156864"/>
                </a:lnTo>
                <a:close/>
              </a:path>
              <a:path w="568325" h="323850">
                <a:moveTo>
                  <a:pt x="294589" y="122948"/>
                </a:moveTo>
                <a:lnTo>
                  <a:pt x="279781" y="122948"/>
                </a:lnTo>
                <a:lnTo>
                  <a:pt x="280162" y="123545"/>
                </a:lnTo>
                <a:lnTo>
                  <a:pt x="286512" y="134086"/>
                </a:lnTo>
                <a:lnTo>
                  <a:pt x="292354" y="145326"/>
                </a:lnTo>
                <a:lnTo>
                  <a:pt x="297201" y="156864"/>
                </a:lnTo>
                <a:lnTo>
                  <a:pt x="310802" y="156806"/>
                </a:lnTo>
                <a:lnTo>
                  <a:pt x="309118" y="152247"/>
                </a:lnTo>
                <a:lnTo>
                  <a:pt x="303657" y="139699"/>
                </a:lnTo>
                <a:lnTo>
                  <a:pt x="297434" y="127685"/>
                </a:lnTo>
                <a:lnTo>
                  <a:pt x="294589" y="122948"/>
                </a:lnTo>
                <a:close/>
              </a:path>
              <a:path w="568325" h="323850">
                <a:moveTo>
                  <a:pt x="292100" y="144919"/>
                </a:moveTo>
                <a:lnTo>
                  <a:pt x="292273" y="145326"/>
                </a:lnTo>
                <a:lnTo>
                  <a:pt x="292100" y="144919"/>
                </a:lnTo>
                <a:close/>
              </a:path>
              <a:path w="568325" h="323850">
                <a:moveTo>
                  <a:pt x="286258" y="133705"/>
                </a:moveTo>
                <a:lnTo>
                  <a:pt x="286457" y="134086"/>
                </a:lnTo>
                <a:lnTo>
                  <a:pt x="286258" y="133705"/>
                </a:lnTo>
                <a:close/>
              </a:path>
              <a:path w="568325" h="323850">
                <a:moveTo>
                  <a:pt x="280068" y="123424"/>
                </a:moveTo>
                <a:close/>
              </a:path>
              <a:path w="568325" h="323850">
                <a:moveTo>
                  <a:pt x="279781" y="122948"/>
                </a:moveTo>
                <a:lnTo>
                  <a:pt x="280068" y="123424"/>
                </a:lnTo>
                <a:lnTo>
                  <a:pt x="279781" y="122948"/>
                </a:lnTo>
                <a:close/>
              </a:path>
              <a:path w="568325" h="323850">
                <a:moveTo>
                  <a:pt x="288343" y="113347"/>
                </a:moveTo>
                <a:lnTo>
                  <a:pt x="272288" y="113347"/>
                </a:lnTo>
                <a:lnTo>
                  <a:pt x="272796" y="113906"/>
                </a:lnTo>
                <a:lnTo>
                  <a:pt x="280068" y="123424"/>
                </a:lnTo>
                <a:lnTo>
                  <a:pt x="279781" y="122948"/>
                </a:lnTo>
                <a:lnTo>
                  <a:pt x="294589" y="122948"/>
                </a:lnTo>
                <a:lnTo>
                  <a:pt x="290449" y="116052"/>
                </a:lnTo>
                <a:lnTo>
                  <a:pt x="288343" y="113347"/>
                </a:lnTo>
                <a:close/>
              </a:path>
              <a:path w="568325" h="323850">
                <a:moveTo>
                  <a:pt x="272446" y="113553"/>
                </a:moveTo>
                <a:lnTo>
                  <a:pt x="272719" y="113906"/>
                </a:lnTo>
                <a:lnTo>
                  <a:pt x="272446" y="113553"/>
                </a:lnTo>
                <a:close/>
              </a:path>
              <a:path w="568325" h="323850">
                <a:moveTo>
                  <a:pt x="272288" y="113347"/>
                </a:moveTo>
                <a:lnTo>
                  <a:pt x="272446" y="113553"/>
                </a:lnTo>
                <a:lnTo>
                  <a:pt x="272796" y="113906"/>
                </a:lnTo>
                <a:lnTo>
                  <a:pt x="272288" y="113347"/>
                </a:lnTo>
                <a:close/>
              </a:path>
              <a:path w="568325" h="323850">
                <a:moveTo>
                  <a:pt x="281455" y="104660"/>
                </a:moveTo>
                <a:lnTo>
                  <a:pt x="263652" y="104660"/>
                </a:lnTo>
                <a:lnTo>
                  <a:pt x="264287" y="105244"/>
                </a:lnTo>
                <a:lnTo>
                  <a:pt x="272446" y="113553"/>
                </a:lnTo>
                <a:lnTo>
                  <a:pt x="272288" y="113347"/>
                </a:lnTo>
                <a:lnTo>
                  <a:pt x="288343" y="113347"/>
                </a:lnTo>
                <a:lnTo>
                  <a:pt x="282029" y="105244"/>
                </a:lnTo>
                <a:lnTo>
                  <a:pt x="281455" y="104660"/>
                </a:lnTo>
                <a:close/>
              </a:path>
              <a:path w="568325" h="323850">
                <a:moveTo>
                  <a:pt x="264040" y="105053"/>
                </a:moveTo>
                <a:lnTo>
                  <a:pt x="264229" y="105244"/>
                </a:lnTo>
                <a:lnTo>
                  <a:pt x="264040" y="105053"/>
                </a:lnTo>
                <a:close/>
              </a:path>
              <a:path w="568325" h="323850">
                <a:moveTo>
                  <a:pt x="263652" y="104660"/>
                </a:moveTo>
                <a:lnTo>
                  <a:pt x="264040" y="105053"/>
                </a:lnTo>
                <a:lnTo>
                  <a:pt x="264287" y="105244"/>
                </a:lnTo>
                <a:lnTo>
                  <a:pt x="263652" y="104660"/>
                </a:lnTo>
                <a:close/>
              </a:path>
              <a:path w="568325" h="323850">
                <a:moveTo>
                  <a:pt x="274075" y="97154"/>
                </a:moveTo>
                <a:lnTo>
                  <a:pt x="253873" y="97154"/>
                </a:lnTo>
                <a:lnTo>
                  <a:pt x="254381" y="97548"/>
                </a:lnTo>
                <a:lnTo>
                  <a:pt x="264040" y="105053"/>
                </a:lnTo>
                <a:lnTo>
                  <a:pt x="263652" y="104660"/>
                </a:lnTo>
                <a:lnTo>
                  <a:pt x="281455" y="104660"/>
                </a:lnTo>
                <a:lnTo>
                  <a:pt x="274075" y="97154"/>
                </a:lnTo>
                <a:close/>
              </a:path>
              <a:path w="568325" h="323850">
                <a:moveTo>
                  <a:pt x="254375" y="97545"/>
                </a:moveTo>
                <a:close/>
              </a:path>
              <a:path w="568325" h="323850">
                <a:moveTo>
                  <a:pt x="265893" y="90398"/>
                </a:moveTo>
                <a:lnTo>
                  <a:pt x="242697" y="90398"/>
                </a:lnTo>
                <a:lnTo>
                  <a:pt x="243078" y="90627"/>
                </a:lnTo>
                <a:lnTo>
                  <a:pt x="254375" y="97545"/>
                </a:lnTo>
                <a:lnTo>
                  <a:pt x="253873" y="97154"/>
                </a:lnTo>
                <a:lnTo>
                  <a:pt x="274075" y="97154"/>
                </a:lnTo>
                <a:lnTo>
                  <a:pt x="272415" y="95465"/>
                </a:lnTo>
                <a:lnTo>
                  <a:pt x="265893" y="90398"/>
                </a:lnTo>
                <a:close/>
              </a:path>
              <a:path w="568325" h="323850">
                <a:moveTo>
                  <a:pt x="243030" y="90602"/>
                </a:moveTo>
                <a:close/>
              </a:path>
              <a:path w="568325" h="323850">
                <a:moveTo>
                  <a:pt x="246949" y="78295"/>
                </a:moveTo>
                <a:lnTo>
                  <a:pt x="217551" y="78295"/>
                </a:lnTo>
                <a:lnTo>
                  <a:pt x="230886" y="84289"/>
                </a:lnTo>
                <a:lnTo>
                  <a:pt x="243030" y="90602"/>
                </a:lnTo>
                <a:lnTo>
                  <a:pt x="242697" y="90398"/>
                </a:lnTo>
                <a:lnTo>
                  <a:pt x="265893" y="90398"/>
                </a:lnTo>
                <a:lnTo>
                  <a:pt x="261366" y="86880"/>
                </a:lnTo>
                <a:lnTo>
                  <a:pt x="249174" y="79438"/>
                </a:lnTo>
                <a:lnTo>
                  <a:pt x="246949" y="78295"/>
                </a:lnTo>
                <a:close/>
              </a:path>
              <a:path w="568325" h="323850">
                <a:moveTo>
                  <a:pt x="230505" y="84150"/>
                </a:moveTo>
                <a:lnTo>
                  <a:pt x="230776" y="84289"/>
                </a:lnTo>
                <a:lnTo>
                  <a:pt x="230505" y="84150"/>
                </a:lnTo>
                <a:close/>
              </a:path>
              <a:path w="568325" h="323850">
                <a:moveTo>
                  <a:pt x="236640" y="72999"/>
                </a:moveTo>
                <a:lnTo>
                  <a:pt x="203708" y="72999"/>
                </a:lnTo>
                <a:lnTo>
                  <a:pt x="217805" y="78435"/>
                </a:lnTo>
                <a:lnTo>
                  <a:pt x="217551" y="78295"/>
                </a:lnTo>
                <a:lnTo>
                  <a:pt x="246949" y="78295"/>
                </a:lnTo>
                <a:lnTo>
                  <a:pt x="236640" y="72999"/>
                </a:lnTo>
                <a:close/>
              </a:path>
              <a:path w="568325" h="323850">
                <a:moveTo>
                  <a:pt x="80518" y="0"/>
                </a:moveTo>
                <a:lnTo>
                  <a:pt x="0" y="27736"/>
                </a:lnTo>
                <a:lnTo>
                  <a:pt x="70485" y="75539"/>
                </a:lnTo>
                <a:lnTo>
                  <a:pt x="74635" y="44289"/>
                </a:lnTo>
                <a:lnTo>
                  <a:pt x="61976" y="42379"/>
                </a:lnTo>
                <a:lnTo>
                  <a:pt x="63881" y="29819"/>
                </a:lnTo>
                <a:lnTo>
                  <a:pt x="76557" y="29819"/>
                </a:lnTo>
                <a:lnTo>
                  <a:pt x="80518" y="0"/>
                </a:lnTo>
                <a:close/>
              </a:path>
              <a:path w="568325" h="323850">
                <a:moveTo>
                  <a:pt x="192313" y="55816"/>
                </a:moveTo>
                <a:lnTo>
                  <a:pt x="141986" y="55816"/>
                </a:lnTo>
                <a:lnTo>
                  <a:pt x="174371" y="63715"/>
                </a:lnTo>
                <a:lnTo>
                  <a:pt x="189484" y="68211"/>
                </a:lnTo>
                <a:lnTo>
                  <a:pt x="203962" y="73101"/>
                </a:lnTo>
                <a:lnTo>
                  <a:pt x="203708" y="72999"/>
                </a:lnTo>
                <a:lnTo>
                  <a:pt x="236640" y="72999"/>
                </a:lnTo>
                <a:lnTo>
                  <a:pt x="236220" y="72783"/>
                </a:lnTo>
                <a:lnTo>
                  <a:pt x="222631" y="66636"/>
                </a:lnTo>
                <a:lnTo>
                  <a:pt x="208153" y="61099"/>
                </a:lnTo>
                <a:lnTo>
                  <a:pt x="193167" y="56070"/>
                </a:lnTo>
                <a:lnTo>
                  <a:pt x="192313" y="55816"/>
                </a:lnTo>
                <a:close/>
              </a:path>
              <a:path w="568325" h="323850">
                <a:moveTo>
                  <a:pt x="189230" y="68148"/>
                </a:moveTo>
                <a:lnTo>
                  <a:pt x="189418" y="68211"/>
                </a:lnTo>
                <a:lnTo>
                  <a:pt x="189230" y="68148"/>
                </a:lnTo>
                <a:close/>
              </a:path>
              <a:path w="568325" h="323850">
                <a:moveTo>
                  <a:pt x="173990" y="63639"/>
                </a:moveTo>
                <a:lnTo>
                  <a:pt x="174248" y="63715"/>
                </a:lnTo>
                <a:lnTo>
                  <a:pt x="173990" y="63639"/>
                </a:lnTo>
                <a:close/>
              </a:path>
              <a:path w="568325" h="323850">
                <a:moveTo>
                  <a:pt x="76308" y="31695"/>
                </a:moveTo>
                <a:lnTo>
                  <a:pt x="74635" y="44289"/>
                </a:lnTo>
                <a:lnTo>
                  <a:pt x="108204" y="49352"/>
                </a:lnTo>
                <a:lnTo>
                  <a:pt x="142240" y="55879"/>
                </a:lnTo>
                <a:lnTo>
                  <a:pt x="141986" y="55816"/>
                </a:lnTo>
                <a:lnTo>
                  <a:pt x="192313" y="55816"/>
                </a:lnTo>
                <a:lnTo>
                  <a:pt x="177546" y="51422"/>
                </a:lnTo>
                <a:lnTo>
                  <a:pt x="144780" y="43433"/>
                </a:lnTo>
                <a:lnTo>
                  <a:pt x="110236" y="36817"/>
                </a:lnTo>
                <a:lnTo>
                  <a:pt x="76308" y="31695"/>
                </a:lnTo>
                <a:close/>
              </a:path>
              <a:path w="568325" h="323850">
                <a:moveTo>
                  <a:pt x="107950" y="49314"/>
                </a:moveTo>
                <a:lnTo>
                  <a:pt x="108148" y="49352"/>
                </a:lnTo>
                <a:lnTo>
                  <a:pt x="107950" y="49314"/>
                </a:lnTo>
                <a:close/>
              </a:path>
              <a:path w="568325" h="323850">
                <a:moveTo>
                  <a:pt x="63881" y="29819"/>
                </a:moveTo>
                <a:lnTo>
                  <a:pt x="61976" y="42379"/>
                </a:lnTo>
                <a:lnTo>
                  <a:pt x="74635" y="44289"/>
                </a:lnTo>
                <a:lnTo>
                  <a:pt x="76308" y="31695"/>
                </a:lnTo>
                <a:lnTo>
                  <a:pt x="63881" y="29819"/>
                </a:lnTo>
                <a:close/>
              </a:path>
              <a:path w="568325" h="323850">
                <a:moveTo>
                  <a:pt x="76557" y="29819"/>
                </a:moveTo>
                <a:lnTo>
                  <a:pt x="63881" y="29819"/>
                </a:lnTo>
                <a:lnTo>
                  <a:pt x="76308" y="31695"/>
                </a:lnTo>
                <a:lnTo>
                  <a:pt x="76557" y="298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16011" y="6021082"/>
            <a:ext cx="1226185" cy="83185"/>
          </a:xfrm>
          <a:custGeom>
            <a:avLst/>
            <a:gdLst/>
            <a:ahLst/>
            <a:cxnLst/>
            <a:rect l="l" t="t" r="r" b="b"/>
            <a:pathLst>
              <a:path w="1226184" h="83185">
                <a:moveTo>
                  <a:pt x="77851" y="6756"/>
                </a:moveTo>
                <a:lnTo>
                  <a:pt x="0" y="41287"/>
                </a:lnTo>
                <a:lnTo>
                  <a:pt x="74295" y="82880"/>
                </a:lnTo>
                <a:lnTo>
                  <a:pt x="75777" y="51141"/>
                </a:lnTo>
                <a:lnTo>
                  <a:pt x="63119" y="50571"/>
                </a:lnTo>
                <a:lnTo>
                  <a:pt x="63754" y="37884"/>
                </a:lnTo>
                <a:lnTo>
                  <a:pt x="76396" y="37884"/>
                </a:lnTo>
                <a:lnTo>
                  <a:pt x="77851" y="6756"/>
                </a:lnTo>
                <a:close/>
              </a:path>
              <a:path w="1226184" h="83185">
                <a:moveTo>
                  <a:pt x="76370" y="38453"/>
                </a:moveTo>
                <a:lnTo>
                  <a:pt x="75777" y="51141"/>
                </a:lnTo>
                <a:lnTo>
                  <a:pt x="172974" y="55067"/>
                </a:lnTo>
                <a:lnTo>
                  <a:pt x="264795" y="57543"/>
                </a:lnTo>
                <a:lnTo>
                  <a:pt x="362839" y="58407"/>
                </a:lnTo>
                <a:lnTo>
                  <a:pt x="432943" y="57924"/>
                </a:lnTo>
                <a:lnTo>
                  <a:pt x="507238" y="56311"/>
                </a:lnTo>
                <a:lnTo>
                  <a:pt x="669544" y="49733"/>
                </a:lnTo>
                <a:lnTo>
                  <a:pt x="743596" y="45707"/>
                </a:lnTo>
                <a:lnTo>
                  <a:pt x="362839" y="45707"/>
                </a:lnTo>
                <a:lnTo>
                  <a:pt x="329438" y="45605"/>
                </a:lnTo>
                <a:lnTo>
                  <a:pt x="296926" y="45326"/>
                </a:lnTo>
                <a:lnTo>
                  <a:pt x="265764" y="44856"/>
                </a:lnTo>
                <a:lnTo>
                  <a:pt x="265049" y="44856"/>
                </a:lnTo>
                <a:lnTo>
                  <a:pt x="173355" y="42379"/>
                </a:lnTo>
                <a:lnTo>
                  <a:pt x="76370" y="38453"/>
                </a:lnTo>
                <a:close/>
              </a:path>
              <a:path w="1226184" h="83185">
                <a:moveTo>
                  <a:pt x="63754" y="37884"/>
                </a:moveTo>
                <a:lnTo>
                  <a:pt x="63119" y="50571"/>
                </a:lnTo>
                <a:lnTo>
                  <a:pt x="75777" y="51141"/>
                </a:lnTo>
                <a:lnTo>
                  <a:pt x="76370" y="38453"/>
                </a:lnTo>
                <a:lnTo>
                  <a:pt x="63754" y="37884"/>
                </a:lnTo>
                <a:close/>
              </a:path>
              <a:path w="1226184" h="83185">
                <a:moveTo>
                  <a:pt x="362903" y="45707"/>
                </a:moveTo>
                <a:close/>
              </a:path>
              <a:path w="1226184" h="83185">
                <a:moveTo>
                  <a:pt x="432689" y="45224"/>
                </a:moveTo>
                <a:lnTo>
                  <a:pt x="397256" y="45605"/>
                </a:lnTo>
                <a:lnTo>
                  <a:pt x="362903" y="45707"/>
                </a:lnTo>
                <a:lnTo>
                  <a:pt x="743599" y="45707"/>
                </a:lnTo>
                <a:lnTo>
                  <a:pt x="751933" y="45237"/>
                </a:lnTo>
                <a:lnTo>
                  <a:pt x="432689" y="45237"/>
                </a:lnTo>
                <a:close/>
              </a:path>
              <a:path w="1226184" h="83185">
                <a:moveTo>
                  <a:pt x="1224788" y="0"/>
                </a:moveTo>
                <a:lnTo>
                  <a:pt x="711962" y="34759"/>
                </a:lnTo>
                <a:lnTo>
                  <a:pt x="545592" y="42379"/>
                </a:lnTo>
                <a:lnTo>
                  <a:pt x="432689" y="45237"/>
                </a:lnTo>
                <a:lnTo>
                  <a:pt x="751933" y="45237"/>
                </a:lnTo>
                <a:lnTo>
                  <a:pt x="1225804" y="12674"/>
                </a:lnTo>
                <a:lnTo>
                  <a:pt x="1224788" y="0"/>
                </a:lnTo>
                <a:close/>
              </a:path>
              <a:path w="1226184" h="83185">
                <a:moveTo>
                  <a:pt x="264922" y="44843"/>
                </a:moveTo>
                <a:lnTo>
                  <a:pt x="265764" y="44856"/>
                </a:lnTo>
                <a:lnTo>
                  <a:pt x="264922" y="44843"/>
                </a:lnTo>
                <a:close/>
              </a:path>
              <a:path w="1226184" h="83185">
                <a:moveTo>
                  <a:pt x="76396" y="37884"/>
                </a:moveTo>
                <a:lnTo>
                  <a:pt x="63754" y="37884"/>
                </a:lnTo>
                <a:lnTo>
                  <a:pt x="76370" y="38453"/>
                </a:lnTo>
                <a:lnTo>
                  <a:pt x="76396" y="378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0452" y="5591555"/>
            <a:ext cx="1539240" cy="637540"/>
          </a:xfrm>
          <a:custGeom>
            <a:avLst/>
            <a:gdLst/>
            <a:ahLst/>
            <a:cxnLst/>
            <a:rect l="l" t="t" r="r" b="b"/>
            <a:pathLst>
              <a:path w="1539240" h="637539">
                <a:moveTo>
                  <a:pt x="1433068" y="0"/>
                </a:moveTo>
                <a:lnTo>
                  <a:pt x="106172" y="0"/>
                </a:lnTo>
                <a:lnTo>
                  <a:pt x="64829" y="8343"/>
                </a:lnTo>
                <a:lnTo>
                  <a:pt x="31083" y="31097"/>
                </a:lnTo>
                <a:lnTo>
                  <a:pt x="8338" y="64845"/>
                </a:lnTo>
                <a:lnTo>
                  <a:pt x="0" y="106172"/>
                </a:lnTo>
                <a:lnTo>
                  <a:pt x="0" y="530860"/>
                </a:lnTo>
                <a:lnTo>
                  <a:pt x="8338" y="572186"/>
                </a:lnTo>
                <a:lnTo>
                  <a:pt x="31083" y="605934"/>
                </a:lnTo>
                <a:lnTo>
                  <a:pt x="64829" y="628688"/>
                </a:lnTo>
                <a:lnTo>
                  <a:pt x="106172" y="637032"/>
                </a:lnTo>
                <a:lnTo>
                  <a:pt x="1433068" y="637032"/>
                </a:lnTo>
                <a:lnTo>
                  <a:pt x="1474410" y="628688"/>
                </a:lnTo>
                <a:lnTo>
                  <a:pt x="1508156" y="605934"/>
                </a:lnTo>
                <a:lnTo>
                  <a:pt x="1530901" y="572186"/>
                </a:lnTo>
                <a:lnTo>
                  <a:pt x="1539240" y="530860"/>
                </a:lnTo>
                <a:lnTo>
                  <a:pt x="1539240" y="106172"/>
                </a:lnTo>
                <a:lnTo>
                  <a:pt x="1530901" y="64845"/>
                </a:lnTo>
                <a:lnTo>
                  <a:pt x="1508156" y="31097"/>
                </a:lnTo>
                <a:lnTo>
                  <a:pt x="1474410" y="8343"/>
                </a:lnTo>
                <a:lnTo>
                  <a:pt x="143306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50452" y="5591555"/>
            <a:ext cx="1539240" cy="637540"/>
          </a:xfrm>
          <a:custGeom>
            <a:avLst/>
            <a:gdLst/>
            <a:ahLst/>
            <a:cxnLst/>
            <a:rect l="l" t="t" r="r" b="b"/>
            <a:pathLst>
              <a:path w="1539240" h="637539">
                <a:moveTo>
                  <a:pt x="0" y="106172"/>
                </a:moveTo>
                <a:lnTo>
                  <a:pt x="8338" y="64845"/>
                </a:lnTo>
                <a:lnTo>
                  <a:pt x="31083" y="31097"/>
                </a:lnTo>
                <a:lnTo>
                  <a:pt x="64829" y="8343"/>
                </a:lnTo>
                <a:lnTo>
                  <a:pt x="106172" y="0"/>
                </a:lnTo>
                <a:lnTo>
                  <a:pt x="1433068" y="0"/>
                </a:lnTo>
                <a:lnTo>
                  <a:pt x="1474410" y="8343"/>
                </a:lnTo>
                <a:lnTo>
                  <a:pt x="1508156" y="31097"/>
                </a:lnTo>
                <a:lnTo>
                  <a:pt x="1530901" y="64845"/>
                </a:lnTo>
                <a:lnTo>
                  <a:pt x="1539240" y="106172"/>
                </a:lnTo>
                <a:lnTo>
                  <a:pt x="1539240" y="530860"/>
                </a:lnTo>
                <a:lnTo>
                  <a:pt x="1530901" y="572186"/>
                </a:lnTo>
                <a:lnTo>
                  <a:pt x="1508156" y="605934"/>
                </a:lnTo>
                <a:lnTo>
                  <a:pt x="1474410" y="628688"/>
                </a:lnTo>
                <a:lnTo>
                  <a:pt x="1433068" y="637032"/>
                </a:lnTo>
                <a:lnTo>
                  <a:pt x="106172" y="637032"/>
                </a:lnTo>
                <a:lnTo>
                  <a:pt x="64829" y="628688"/>
                </a:lnTo>
                <a:lnTo>
                  <a:pt x="31083" y="605934"/>
                </a:lnTo>
                <a:lnTo>
                  <a:pt x="8338" y="572186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67545" y="5589523"/>
            <a:ext cx="130619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두 좌표가 같은</a:t>
            </a:r>
            <a:r>
              <a:rPr sz="1000" spc="-13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이유는</a:t>
            </a:r>
            <a:endParaRPr sz="1000">
              <a:latin typeface="맑은 고딕"/>
              <a:cs typeface="맑은 고딕"/>
            </a:endParaRPr>
          </a:p>
          <a:p>
            <a:pPr marL="48895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맑은 고딕"/>
                <a:cs typeface="맑은 고딕"/>
              </a:rPr>
              <a:t>&lt;img&gt;객체의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부모가</a:t>
            </a:r>
            <a:endParaRPr sz="1000">
              <a:latin typeface="맑은 고딕"/>
              <a:cs typeface="맑은 고딕"/>
            </a:endParaRPr>
          </a:p>
          <a:p>
            <a:pPr marL="97790" marR="56515" indent="-3683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&lt;body&gt;로서,</a:t>
            </a:r>
            <a:r>
              <a:rPr sz="1000" spc="-6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브라우  저 윈도우이기</a:t>
            </a:r>
            <a:r>
              <a:rPr sz="1000" spc="-1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때문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9751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oncontextmenu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153400" cy="23393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HTML </a:t>
            </a:r>
            <a:r>
              <a:rPr sz="2800" spc="0" dirty="0">
                <a:latin typeface="맑은 고딕"/>
                <a:cs typeface="맑은 고딕"/>
              </a:rPr>
              <a:t>태그 위에 마우스 오른쪽 버튼</a:t>
            </a:r>
            <a:r>
              <a:rPr sz="2800" spc="-12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클릭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디폴트로 컨텍스트 </a:t>
            </a:r>
            <a:r>
              <a:rPr sz="2400" spc="-10" dirty="0">
                <a:latin typeface="맑은 고딕"/>
                <a:cs typeface="맑은 고딕"/>
              </a:rPr>
              <a:t>메뉴(context </a:t>
            </a:r>
            <a:r>
              <a:rPr sz="2400" spc="-5" dirty="0">
                <a:latin typeface="맑은 고딕"/>
                <a:cs typeface="맑은 고딕"/>
              </a:rPr>
              <a:t>menu)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‘소스 보기’나 ‘이미지 다운로드’ 등의</a:t>
            </a:r>
            <a:r>
              <a:rPr sz="2000" spc="1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메뉴</a:t>
            </a:r>
            <a:endParaRPr sz="20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oncontextmenu </a:t>
            </a:r>
            <a:r>
              <a:rPr sz="2400" spc="-5" dirty="0">
                <a:latin typeface="맑은 고딕"/>
                <a:cs typeface="맑은 고딕"/>
              </a:rPr>
              <a:t>리스너가 </a:t>
            </a:r>
            <a:r>
              <a:rPr sz="2400" dirty="0">
                <a:latin typeface="맑은 고딕"/>
                <a:cs typeface="맑은 고딕"/>
              </a:rPr>
              <a:t>먼저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5" dirty="0">
                <a:latin typeface="맑은 고딕"/>
                <a:cs typeface="맑은 고딕"/>
              </a:rPr>
              <a:t>false를 </a:t>
            </a:r>
            <a:r>
              <a:rPr sz="2000" spc="-10" dirty="0">
                <a:latin typeface="맑은 고딕"/>
                <a:cs typeface="맑은 고딕"/>
              </a:rPr>
              <a:t>리턴하면 컨텍스트 메뉴를 출력하는 디폴트 행동</a:t>
            </a:r>
            <a:r>
              <a:rPr sz="2000" spc="2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취소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5704" y="4575047"/>
            <a:ext cx="4572000" cy="95440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40"/>
              </a:spcBef>
            </a:pPr>
            <a:r>
              <a:rPr sz="1400" b="1" spc="-10" dirty="0">
                <a:latin typeface="맑은 고딕"/>
                <a:cs typeface="맑은 고딕"/>
              </a:rPr>
              <a:t>document.oncontextmenu </a:t>
            </a:r>
            <a:r>
              <a:rPr sz="1400" spc="-10" dirty="0">
                <a:latin typeface="맑은 고딕"/>
                <a:cs typeface="맑은 고딕"/>
              </a:rPr>
              <a:t>= function </a:t>
            </a:r>
            <a:r>
              <a:rPr sz="1400" spc="-5" dirty="0">
                <a:latin typeface="맑은 고딕"/>
                <a:cs typeface="맑은 고딕"/>
              </a:rPr>
              <a:t>()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45275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2755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return false</a:t>
            </a:r>
            <a:r>
              <a:rPr sz="1400" spc="-10" dirty="0">
                <a:latin typeface="맑은 고딕"/>
                <a:cs typeface="맑은 고딕"/>
              </a:rPr>
              <a:t>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컨텍스트 메뉴 출력</a:t>
            </a:r>
            <a:r>
              <a:rPr sz="1400" spc="10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금지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5664" y="1414272"/>
            <a:ext cx="3261360" cy="275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102057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9-12 </a:t>
            </a:r>
            <a:r>
              <a:rPr sz="2800" dirty="0"/>
              <a:t>oncontextmenu로 </a:t>
            </a:r>
            <a:r>
              <a:rPr sz="2800" spc="0" dirty="0"/>
              <a:t>소스 </a:t>
            </a:r>
            <a:r>
              <a:rPr sz="2800" spc="5" dirty="0"/>
              <a:t>보기나 이미지 다운로드</a:t>
            </a:r>
            <a:r>
              <a:rPr sz="2800" spc="-265" dirty="0"/>
              <a:t> </a:t>
            </a:r>
            <a:r>
              <a:rPr sz="2800" spc="5" dirty="0"/>
              <a:t>금지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156460" y="1415796"/>
            <a:ext cx="4051300" cy="34137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&lt;head&gt;&lt;title&gt;oncontextmenu&lt;/title&gt;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hideMenu()</a:t>
            </a:r>
            <a:r>
              <a:rPr sz="1200" b="1" spc="3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alert("오른쪽 클릭&lt;컨텍스트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메뉴&gt;금지");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return </a:t>
            </a:r>
            <a:r>
              <a:rPr sz="1200" b="1" spc="-5" dirty="0">
                <a:latin typeface="맑은 고딕"/>
                <a:cs typeface="맑은 고딕"/>
              </a:rPr>
              <a:t>false;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document.oncontextmenu=hideMenu;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&lt;h3&gt;oncontextmenu에서 </a:t>
            </a:r>
            <a:r>
              <a:rPr sz="1200" dirty="0">
                <a:latin typeface="맑은 고딕"/>
                <a:cs typeface="맑은 고딕"/>
              </a:rPr>
              <a:t>컨텍스트 메뉴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금지&lt;/h3&gt;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마우스 오른쪽 클릭은 금지됩니다.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아무곳이나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클릭해도 컨텍스트 메뉴를 볼 수 없습니다.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0382" y="4436364"/>
            <a:ext cx="1872201" cy="1444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21623" y="4401311"/>
            <a:ext cx="981455" cy="1511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27235" y="3083051"/>
            <a:ext cx="1186180" cy="600075"/>
          </a:xfrm>
          <a:custGeom>
            <a:avLst/>
            <a:gdLst/>
            <a:ahLst/>
            <a:cxnLst/>
            <a:rect l="l" t="t" r="r" b="b"/>
            <a:pathLst>
              <a:path w="1186179" h="600075">
                <a:moveTo>
                  <a:pt x="494030" y="441960"/>
                </a:moveTo>
                <a:lnTo>
                  <a:pt x="197612" y="441960"/>
                </a:lnTo>
                <a:lnTo>
                  <a:pt x="160655" y="599694"/>
                </a:lnTo>
                <a:lnTo>
                  <a:pt x="494030" y="441960"/>
                </a:lnTo>
                <a:close/>
              </a:path>
              <a:path w="1186179" h="600075">
                <a:moveTo>
                  <a:pt x="1112012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90"/>
                </a:lnTo>
                <a:lnTo>
                  <a:pt x="5794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54"/>
                </a:lnTo>
                <a:lnTo>
                  <a:pt x="21590" y="420370"/>
                </a:lnTo>
                <a:lnTo>
                  <a:pt x="45005" y="436165"/>
                </a:lnTo>
                <a:lnTo>
                  <a:pt x="73660" y="441960"/>
                </a:lnTo>
                <a:lnTo>
                  <a:pt x="1112012" y="441960"/>
                </a:lnTo>
                <a:lnTo>
                  <a:pt x="1140666" y="436165"/>
                </a:lnTo>
                <a:lnTo>
                  <a:pt x="1164082" y="420370"/>
                </a:lnTo>
                <a:lnTo>
                  <a:pt x="1179877" y="396954"/>
                </a:lnTo>
                <a:lnTo>
                  <a:pt x="1185672" y="368300"/>
                </a:lnTo>
                <a:lnTo>
                  <a:pt x="1185672" y="73660"/>
                </a:lnTo>
                <a:lnTo>
                  <a:pt x="1179877" y="45005"/>
                </a:lnTo>
                <a:lnTo>
                  <a:pt x="1164082" y="21590"/>
                </a:lnTo>
                <a:lnTo>
                  <a:pt x="1140666" y="5794"/>
                </a:lnTo>
                <a:lnTo>
                  <a:pt x="111201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27235" y="3083051"/>
            <a:ext cx="1186180" cy="600075"/>
          </a:xfrm>
          <a:custGeom>
            <a:avLst/>
            <a:gdLst/>
            <a:ahLst/>
            <a:cxnLst/>
            <a:rect l="l" t="t" r="r" b="b"/>
            <a:pathLst>
              <a:path w="1186179" h="600075">
                <a:moveTo>
                  <a:pt x="0" y="73660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197612" y="0"/>
                </a:lnTo>
                <a:lnTo>
                  <a:pt x="494030" y="0"/>
                </a:lnTo>
                <a:lnTo>
                  <a:pt x="1112012" y="0"/>
                </a:lnTo>
                <a:lnTo>
                  <a:pt x="1140666" y="5794"/>
                </a:lnTo>
                <a:lnTo>
                  <a:pt x="1164082" y="21590"/>
                </a:lnTo>
                <a:lnTo>
                  <a:pt x="1179877" y="45005"/>
                </a:lnTo>
                <a:lnTo>
                  <a:pt x="1185672" y="73660"/>
                </a:lnTo>
                <a:lnTo>
                  <a:pt x="1185672" y="257810"/>
                </a:lnTo>
                <a:lnTo>
                  <a:pt x="1185672" y="368300"/>
                </a:lnTo>
                <a:lnTo>
                  <a:pt x="1179877" y="396954"/>
                </a:lnTo>
                <a:lnTo>
                  <a:pt x="1164082" y="420370"/>
                </a:lnTo>
                <a:lnTo>
                  <a:pt x="1140666" y="436165"/>
                </a:lnTo>
                <a:lnTo>
                  <a:pt x="1112012" y="441960"/>
                </a:lnTo>
                <a:lnTo>
                  <a:pt x="494030" y="441960"/>
                </a:lnTo>
                <a:lnTo>
                  <a:pt x="160655" y="599694"/>
                </a:lnTo>
                <a:lnTo>
                  <a:pt x="197612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90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27057" y="3134994"/>
            <a:ext cx="9613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아무곳이나</a:t>
            </a:r>
            <a:r>
              <a:rPr sz="1000" spc="-12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마우 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스 오른쪽</a:t>
            </a:r>
            <a:r>
              <a:rPr sz="1000" spc="25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클릭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94546" y="3703192"/>
            <a:ext cx="614680" cy="725805"/>
          </a:xfrm>
          <a:custGeom>
            <a:avLst/>
            <a:gdLst/>
            <a:ahLst/>
            <a:cxnLst/>
            <a:rect l="l" t="t" r="r" b="b"/>
            <a:pathLst>
              <a:path w="614679" h="725804">
                <a:moveTo>
                  <a:pt x="601599" y="0"/>
                </a:moveTo>
                <a:lnTo>
                  <a:pt x="600963" y="38099"/>
                </a:lnTo>
                <a:lnTo>
                  <a:pt x="613663" y="38353"/>
                </a:lnTo>
                <a:lnTo>
                  <a:pt x="614299" y="253"/>
                </a:lnTo>
                <a:lnTo>
                  <a:pt x="601599" y="0"/>
                </a:lnTo>
                <a:close/>
              </a:path>
              <a:path w="614679" h="725804">
                <a:moveTo>
                  <a:pt x="600836" y="50799"/>
                </a:moveTo>
                <a:lnTo>
                  <a:pt x="599567" y="88772"/>
                </a:lnTo>
                <a:lnTo>
                  <a:pt x="612267" y="89153"/>
                </a:lnTo>
                <a:lnTo>
                  <a:pt x="613536" y="51053"/>
                </a:lnTo>
                <a:lnTo>
                  <a:pt x="600836" y="50799"/>
                </a:lnTo>
                <a:close/>
              </a:path>
              <a:path w="614679" h="725804">
                <a:moveTo>
                  <a:pt x="600709" y="54228"/>
                </a:moveTo>
                <a:close/>
              </a:path>
              <a:path w="614679" h="725804">
                <a:moveTo>
                  <a:pt x="599185" y="101472"/>
                </a:moveTo>
                <a:lnTo>
                  <a:pt x="598931" y="107695"/>
                </a:lnTo>
                <a:lnTo>
                  <a:pt x="597407" y="133857"/>
                </a:lnTo>
                <a:lnTo>
                  <a:pt x="596900" y="139191"/>
                </a:lnTo>
                <a:lnTo>
                  <a:pt x="609600" y="140207"/>
                </a:lnTo>
                <a:lnTo>
                  <a:pt x="610107" y="134746"/>
                </a:lnTo>
                <a:lnTo>
                  <a:pt x="611657" y="107568"/>
                </a:lnTo>
                <a:lnTo>
                  <a:pt x="611885" y="101853"/>
                </a:lnTo>
                <a:lnTo>
                  <a:pt x="599185" y="101472"/>
                </a:lnTo>
                <a:close/>
              </a:path>
              <a:path w="614679" h="725804">
                <a:moveTo>
                  <a:pt x="597407" y="133730"/>
                </a:moveTo>
                <a:close/>
              </a:path>
              <a:path w="614679" h="725804">
                <a:moveTo>
                  <a:pt x="598931" y="107568"/>
                </a:moveTo>
                <a:close/>
              </a:path>
              <a:path w="614679" h="725804">
                <a:moveTo>
                  <a:pt x="595883" y="151891"/>
                </a:moveTo>
                <a:lnTo>
                  <a:pt x="595249" y="159384"/>
                </a:lnTo>
                <a:lnTo>
                  <a:pt x="592454" y="184403"/>
                </a:lnTo>
                <a:lnTo>
                  <a:pt x="591693" y="189356"/>
                </a:lnTo>
                <a:lnTo>
                  <a:pt x="604266" y="191134"/>
                </a:lnTo>
                <a:lnTo>
                  <a:pt x="605027" y="185927"/>
                </a:lnTo>
                <a:lnTo>
                  <a:pt x="607949" y="159257"/>
                </a:lnTo>
                <a:lnTo>
                  <a:pt x="608583" y="152907"/>
                </a:lnTo>
                <a:lnTo>
                  <a:pt x="595883" y="151891"/>
                </a:lnTo>
                <a:close/>
              </a:path>
              <a:path w="614679" h="725804">
                <a:moveTo>
                  <a:pt x="592454" y="184149"/>
                </a:moveTo>
                <a:lnTo>
                  <a:pt x="592417" y="184403"/>
                </a:lnTo>
                <a:lnTo>
                  <a:pt x="592454" y="184149"/>
                </a:lnTo>
                <a:close/>
              </a:path>
              <a:path w="614679" h="725804">
                <a:moveTo>
                  <a:pt x="595249" y="159257"/>
                </a:moveTo>
                <a:close/>
              </a:path>
              <a:path w="614679" h="725804">
                <a:moveTo>
                  <a:pt x="597239" y="231774"/>
                </a:moveTo>
                <a:lnTo>
                  <a:pt x="584326" y="231774"/>
                </a:lnTo>
                <a:lnTo>
                  <a:pt x="582549" y="238632"/>
                </a:lnTo>
                <a:lnTo>
                  <a:pt x="594868" y="241680"/>
                </a:lnTo>
                <a:lnTo>
                  <a:pt x="596646" y="234822"/>
                </a:lnTo>
                <a:lnTo>
                  <a:pt x="597239" y="231774"/>
                </a:lnTo>
                <a:close/>
              </a:path>
              <a:path w="614679" h="725804">
                <a:moveTo>
                  <a:pt x="601677" y="208406"/>
                </a:moveTo>
                <a:lnTo>
                  <a:pt x="588899" y="208406"/>
                </a:lnTo>
                <a:lnTo>
                  <a:pt x="584200" y="232155"/>
                </a:lnTo>
                <a:lnTo>
                  <a:pt x="584326" y="231774"/>
                </a:lnTo>
                <a:lnTo>
                  <a:pt x="597239" y="231774"/>
                </a:lnTo>
                <a:lnTo>
                  <a:pt x="601345" y="210692"/>
                </a:lnTo>
                <a:lnTo>
                  <a:pt x="601677" y="208406"/>
                </a:lnTo>
                <a:close/>
              </a:path>
              <a:path w="614679" h="725804">
                <a:moveTo>
                  <a:pt x="589787" y="201929"/>
                </a:moveTo>
                <a:lnTo>
                  <a:pt x="588772" y="208787"/>
                </a:lnTo>
                <a:lnTo>
                  <a:pt x="588899" y="208406"/>
                </a:lnTo>
                <a:lnTo>
                  <a:pt x="601677" y="208406"/>
                </a:lnTo>
                <a:lnTo>
                  <a:pt x="602360" y="203707"/>
                </a:lnTo>
                <a:lnTo>
                  <a:pt x="589787" y="201929"/>
                </a:lnTo>
                <a:close/>
              </a:path>
              <a:path w="614679" h="725804">
                <a:moveTo>
                  <a:pt x="585073" y="275970"/>
                </a:moveTo>
                <a:lnTo>
                  <a:pt x="571880" y="275970"/>
                </a:lnTo>
                <a:lnTo>
                  <a:pt x="567689" y="286257"/>
                </a:lnTo>
                <a:lnTo>
                  <a:pt x="579501" y="290956"/>
                </a:lnTo>
                <a:lnTo>
                  <a:pt x="583692" y="280415"/>
                </a:lnTo>
                <a:lnTo>
                  <a:pt x="585073" y="275970"/>
                </a:lnTo>
                <a:close/>
              </a:path>
              <a:path w="614679" h="725804">
                <a:moveTo>
                  <a:pt x="579374" y="250951"/>
                </a:moveTo>
                <a:lnTo>
                  <a:pt x="578484" y="254634"/>
                </a:lnTo>
                <a:lnTo>
                  <a:pt x="571626" y="276351"/>
                </a:lnTo>
                <a:lnTo>
                  <a:pt x="571880" y="275970"/>
                </a:lnTo>
                <a:lnTo>
                  <a:pt x="585073" y="275970"/>
                </a:lnTo>
                <a:lnTo>
                  <a:pt x="590676" y="257936"/>
                </a:lnTo>
                <a:lnTo>
                  <a:pt x="591693" y="253999"/>
                </a:lnTo>
                <a:lnTo>
                  <a:pt x="579374" y="250951"/>
                </a:lnTo>
                <a:close/>
              </a:path>
              <a:path w="614679" h="725804">
                <a:moveTo>
                  <a:pt x="578484" y="254380"/>
                </a:moveTo>
                <a:lnTo>
                  <a:pt x="578405" y="254634"/>
                </a:lnTo>
                <a:lnTo>
                  <a:pt x="578484" y="254380"/>
                </a:lnTo>
                <a:close/>
              </a:path>
              <a:path w="614679" h="725804">
                <a:moveTo>
                  <a:pt x="568451" y="315594"/>
                </a:moveTo>
                <a:lnTo>
                  <a:pt x="554481" y="315594"/>
                </a:lnTo>
                <a:lnTo>
                  <a:pt x="545337" y="330580"/>
                </a:lnTo>
                <a:lnTo>
                  <a:pt x="556132" y="337184"/>
                </a:lnTo>
                <a:lnTo>
                  <a:pt x="565403" y="321817"/>
                </a:lnTo>
                <a:lnTo>
                  <a:pt x="568451" y="315594"/>
                </a:lnTo>
                <a:close/>
              </a:path>
              <a:path w="614679" h="725804">
                <a:moveTo>
                  <a:pt x="563118" y="297560"/>
                </a:moveTo>
                <a:lnTo>
                  <a:pt x="554101" y="316102"/>
                </a:lnTo>
                <a:lnTo>
                  <a:pt x="554481" y="315594"/>
                </a:lnTo>
                <a:lnTo>
                  <a:pt x="568451" y="315594"/>
                </a:lnTo>
                <a:lnTo>
                  <a:pt x="574548" y="303148"/>
                </a:lnTo>
                <a:lnTo>
                  <a:pt x="563118" y="297560"/>
                </a:lnTo>
                <a:close/>
              </a:path>
              <a:path w="614679" h="725804">
                <a:moveTo>
                  <a:pt x="534136" y="365378"/>
                </a:moveTo>
                <a:lnTo>
                  <a:pt x="516889" y="365378"/>
                </a:lnTo>
                <a:lnTo>
                  <a:pt x="516381" y="365886"/>
                </a:lnTo>
                <a:lnTo>
                  <a:pt x="513969" y="367791"/>
                </a:lnTo>
                <a:lnTo>
                  <a:pt x="522350" y="377443"/>
                </a:lnTo>
                <a:lnTo>
                  <a:pt x="525399" y="374776"/>
                </a:lnTo>
                <a:lnTo>
                  <a:pt x="534136" y="365378"/>
                </a:lnTo>
                <a:close/>
              </a:path>
              <a:path w="614679" h="725804">
                <a:moveTo>
                  <a:pt x="516732" y="365509"/>
                </a:moveTo>
                <a:lnTo>
                  <a:pt x="516275" y="365886"/>
                </a:lnTo>
                <a:lnTo>
                  <a:pt x="516732" y="365509"/>
                </a:lnTo>
                <a:close/>
              </a:path>
              <a:path w="614679" h="725804">
                <a:moveTo>
                  <a:pt x="516889" y="365378"/>
                </a:moveTo>
                <a:lnTo>
                  <a:pt x="516732" y="365509"/>
                </a:lnTo>
                <a:lnTo>
                  <a:pt x="516381" y="365886"/>
                </a:lnTo>
                <a:lnTo>
                  <a:pt x="516889" y="365378"/>
                </a:lnTo>
                <a:close/>
              </a:path>
              <a:path w="614679" h="725804">
                <a:moveTo>
                  <a:pt x="538352" y="340359"/>
                </a:moveTo>
                <a:lnTo>
                  <a:pt x="530605" y="350646"/>
                </a:lnTo>
                <a:lnTo>
                  <a:pt x="516732" y="365509"/>
                </a:lnTo>
                <a:lnTo>
                  <a:pt x="516889" y="365378"/>
                </a:lnTo>
                <a:lnTo>
                  <a:pt x="534136" y="365378"/>
                </a:lnTo>
                <a:lnTo>
                  <a:pt x="540511" y="358520"/>
                </a:lnTo>
                <a:lnTo>
                  <a:pt x="548512" y="347979"/>
                </a:lnTo>
                <a:lnTo>
                  <a:pt x="538352" y="340359"/>
                </a:lnTo>
                <a:close/>
              </a:path>
              <a:path w="614679" h="725804">
                <a:moveTo>
                  <a:pt x="530986" y="350138"/>
                </a:moveTo>
                <a:lnTo>
                  <a:pt x="530515" y="350646"/>
                </a:lnTo>
                <a:lnTo>
                  <a:pt x="530986" y="350138"/>
                </a:lnTo>
                <a:close/>
              </a:path>
              <a:path w="614679" h="725804">
                <a:moveTo>
                  <a:pt x="506553" y="389508"/>
                </a:moveTo>
                <a:lnTo>
                  <a:pt x="479915" y="389517"/>
                </a:lnTo>
                <a:lnTo>
                  <a:pt x="479678" y="389635"/>
                </a:lnTo>
                <a:lnTo>
                  <a:pt x="472312" y="392810"/>
                </a:lnTo>
                <a:lnTo>
                  <a:pt x="477266" y="404494"/>
                </a:lnTo>
                <a:lnTo>
                  <a:pt x="485139" y="401065"/>
                </a:lnTo>
                <a:lnTo>
                  <a:pt x="496443" y="395477"/>
                </a:lnTo>
                <a:lnTo>
                  <a:pt x="506553" y="389508"/>
                </a:lnTo>
                <a:close/>
              </a:path>
              <a:path w="614679" h="725804">
                <a:moveTo>
                  <a:pt x="479912" y="389517"/>
                </a:moveTo>
                <a:lnTo>
                  <a:pt x="479639" y="389635"/>
                </a:lnTo>
                <a:lnTo>
                  <a:pt x="479912" y="389517"/>
                </a:lnTo>
                <a:close/>
              </a:path>
              <a:path w="614679" h="725804">
                <a:moveTo>
                  <a:pt x="506816" y="378459"/>
                </a:moveTo>
                <a:lnTo>
                  <a:pt x="500252" y="378459"/>
                </a:lnTo>
                <a:lnTo>
                  <a:pt x="490093" y="384428"/>
                </a:lnTo>
                <a:lnTo>
                  <a:pt x="479912" y="389517"/>
                </a:lnTo>
                <a:lnTo>
                  <a:pt x="506553" y="389508"/>
                </a:lnTo>
                <a:lnTo>
                  <a:pt x="506983" y="389254"/>
                </a:lnTo>
                <a:lnTo>
                  <a:pt x="511936" y="385698"/>
                </a:lnTo>
                <a:lnTo>
                  <a:pt x="506816" y="378459"/>
                </a:lnTo>
                <a:close/>
              </a:path>
              <a:path w="614679" h="725804">
                <a:moveTo>
                  <a:pt x="490474" y="384174"/>
                </a:moveTo>
                <a:lnTo>
                  <a:pt x="489971" y="384428"/>
                </a:lnTo>
                <a:lnTo>
                  <a:pt x="490474" y="384174"/>
                </a:lnTo>
                <a:close/>
              </a:path>
              <a:path w="614679" h="725804">
                <a:moveTo>
                  <a:pt x="504571" y="375284"/>
                </a:moveTo>
                <a:lnTo>
                  <a:pt x="499745" y="378713"/>
                </a:lnTo>
                <a:lnTo>
                  <a:pt x="500252" y="378459"/>
                </a:lnTo>
                <a:lnTo>
                  <a:pt x="506816" y="378459"/>
                </a:lnTo>
                <a:lnTo>
                  <a:pt x="504571" y="375284"/>
                </a:lnTo>
                <a:close/>
              </a:path>
              <a:path w="614679" h="725804">
                <a:moveTo>
                  <a:pt x="444119" y="402716"/>
                </a:moveTo>
                <a:lnTo>
                  <a:pt x="430783" y="406272"/>
                </a:lnTo>
                <a:lnTo>
                  <a:pt x="431037" y="406272"/>
                </a:lnTo>
                <a:lnTo>
                  <a:pt x="425069" y="407542"/>
                </a:lnTo>
                <a:lnTo>
                  <a:pt x="427735" y="419988"/>
                </a:lnTo>
                <a:lnTo>
                  <a:pt x="433958" y="418591"/>
                </a:lnTo>
                <a:lnTo>
                  <a:pt x="447675" y="414908"/>
                </a:lnTo>
                <a:lnTo>
                  <a:pt x="460755" y="410717"/>
                </a:lnTo>
                <a:lnTo>
                  <a:pt x="465074" y="409193"/>
                </a:lnTo>
                <a:lnTo>
                  <a:pt x="462777" y="402843"/>
                </a:lnTo>
                <a:lnTo>
                  <a:pt x="443864" y="402843"/>
                </a:lnTo>
                <a:lnTo>
                  <a:pt x="444119" y="402716"/>
                </a:lnTo>
                <a:close/>
              </a:path>
              <a:path w="614679" h="725804">
                <a:moveTo>
                  <a:pt x="456819" y="398652"/>
                </a:moveTo>
                <a:lnTo>
                  <a:pt x="443864" y="402843"/>
                </a:lnTo>
                <a:lnTo>
                  <a:pt x="462777" y="402843"/>
                </a:lnTo>
                <a:lnTo>
                  <a:pt x="461307" y="398779"/>
                </a:lnTo>
                <a:lnTo>
                  <a:pt x="456564" y="398779"/>
                </a:lnTo>
                <a:lnTo>
                  <a:pt x="456819" y="398652"/>
                </a:lnTo>
                <a:close/>
              </a:path>
              <a:path w="614679" h="725804">
                <a:moveTo>
                  <a:pt x="460755" y="397255"/>
                </a:moveTo>
                <a:lnTo>
                  <a:pt x="456564" y="398779"/>
                </a:lnTo>
                <a:lnTo>
                  <a:pt x="461307" y="398779"/>
                </a:lnTo>
                <a:lnTo>
                  <a:pt x="460755" y="397255"/>
                </a:lnTo>
                <a:close/>
              </a:path>
              <a:path w="614679" h="725804">
                <a:moveTo>
                  <a:pt x="412623" y="410336"/>
                </a:moveTo>
                <a:lnTo>
                  <a:pt x="402844" y="412495"/>
                </a:lnTo>
                <a:lnTo>
                  <a:pt x="403098" y="412495"/>
                </a:lnTo>
                <a:lnTo>
                  <a:pt x="375411" y="417321"/>
                </a:lnTo>
                <a:lnTo>
                  <a:pt x="377698" y="429894"/>
                </a:lnTo>
                <a:lnTo>
                  <a:pt x="405510" y="424941"/>
                </a:lnTo>
                <a:lnTo>
                  <a:pt x="415417" y="422782"/>
                </a:lnTo>
                <a:lnTo>
                  <a:pt x="412623" y="410336"/>
                </a:lnTo>
                <a:close/>
              </a:path>
              <a:path w="614679" h="725804">
                <a:moveTo>
                  <a:pt x="363093" y="419226"/>
                </a:moveTo>
                <a:lnTo>
                  <a:pt x="343026" y="422020"/>
                </a:lnTo>
                <a:lnTo>
                  <a:pt x="325500" y="424306"/>
                </a:lnTo>
                <a:lnTo>
                  <a:pt x="327025" y="436879"/>
                </a:lnTo>
                <a:lnTo>
                  <a:pt x="344804" y="434720"/>
                </a:lnTo>
                <a:lnTo>
                  <a:pt x="364871" y="431799"/>
                </a:lnTo>
                <a:lnTo>
                  <a:pt x="363093" y="419226"/>
                </a:lnTo>
                <a:close/>
              </a:path>
              <a:path w="614679" h="725804">
                <a:moveTo>
                  <a:pt x="312800" y="425830"/>
                </a:moveTo>
                <a:lnTo>
                  <a:pt x="312038" y="425957"/>
                </a:lnTo>
                <a:lnTo>
                  <a:pt x="312166" y="425957"/>
                </a:lnTo>
                <a:lnTo>
                  <a:pt x="281050" y="429513"/>
                </a:lnTo>
                <a:lnTo>
                  <a:pt x="275081" y="430275"/>
                </a:lnTo>
                <a:lnTo>
                  <a:pt x="276605" y="442848"/>
                </a:lnTo>
                <a:lnTo>
                  <a:pt x="282575" y="442086"/>
                </a:lnTo>
                <a:lnTo>
                  <a:pt x="313562" y="438530"/>
                </a:lnTo>
                <a:lnTo>
                  <a:pt x="314451" y="438530"/>
                </a:lnTo>
                <a:lnTo>
                  <a:pt x="312800" y="425830"/>
                </a:lnTo>
                <a:close/>
              </a:path>
              <a:path w="614679" h="725804">
                <a:moveTo>
                  <a:pt x="262381" y="431799"/>
                </a:moveTo>
                <a:lnTo>
                  <a:pt x="250571" y="433196"/>
                </a:lnTo>
                <a:lnTo>
                  <a:pt x="224535" y="436752"/>
                </a:lnTo>
                <a:lnTo>
                  <a:pt x="226313" y="449325"/>
                </a:lnTo>
                <a:lnTo>
                  <a:pt x="252222" y="445769"/>
                </a:lnTo>
                <a:lnTo>
                  <a:pt x="263905" y="444372"/>
                </a:lnTo>
                <a:lnTo>
                  <a:pt x="262381" y="431799"/>
                </a:lnTo>
                <a:close/>
              </a:path>
              <a:path w="614679" h="725804">
                <a:moveTo>
                  <a:pt x="211835" y="438784"/>
                </a:moveTo>
                <a:lnTo>
                  <a:pt x="192785" y="441959"/>
                </a:lnTo>
                <a:lnTo>
                  <a:pt x="179450" y="444626"/>
                </a:lnTo>
                <a:lnTo>
                  <a:pt x="173989" y="445896"/>
                </a:lnTo>
                <a:lnTo>
                  <a:pt x="176783" y="458215"/>
                </a:lnTo>
                <a:lnTo>
                  <a:pt x="182118" y="457072"/>
                </a:lnTo>
                <a:lnTo>
                  <a:pt x="195199" y="454405"/>
                </a:lnTo>
                <a:lnTo>
                  <a:pt x="213868" y="451230"/>
                </a:lnTo>
                <a:lnTo>
                  <a:pt x="211835" y="438784"/>
                </a:lnTo>
                <a:close/>
              </a:path>
              <a:path w="614679" h="725804">
                <a:moveTo>
                  <a:pt x="161417" y="448944"/>
                </a:moveTo>
                <a:lnTo>
                  <a:pt x="154304" y="450849"/>
                </a:lnTo>
                <a:lnTo>
                  <a:pt x="142748" y="454405"/>
                </a:lnTo>
                <a:lnTo>
                  <a:pt x="131699" y="458596"/>
                </a:lnTo>
                <a:lnTo>
                  <a:pt x="124586" y="461771"/>
                </a:lnTo>
                <a:lnTo>
                  <a:pt x="129794" y="473328"/>
                </a:lnTo>
                <a:lnTo>
                  <a:pt x="136366" y="470407"/>
                </a:lnTo>
                <a:lnTo>
                  <a:pt x="146938" y="466470"/>
                </a:lnTo>
                <a:lnTo>
                  <a:pt x="146684" y="466470"/>
                </a:lnTo>
                <a:lnTo>
                  <a:pt x="157987" y="463041"/>
                </a:lnTo>
                <a:lnTo>
                  <a:pt x="157733" y="463041"/>
                </a:lnTo>
                <a:lnTo>
                  <a:pt x="164719" y="461136"/>
                </a:lnTo>
                <a:lnTo>
                  <a:pt x="161417" y="448944"/>
                </a:lnTo>
                <a:close/>
              </a:path>
              <a:path w="614679" h="725804">
                <a:moveTo>
                  <a:pt x="136651" y="470280"/>
                </a:moveTo>
                <a:lnTo>
                  <a:pt x="136271" y="470407"/>
                </a:lnTo>
                <a:lnTo>
                  <a:pt x="136651" y="470280"/>
                </a:lnTo>
                <a:close/>
              </a:path>
              <a:path w="614679" h="725804">
                <a:moveTo>
                  <a:pt x="112902" y="467740"/>
                </a:moveTo>
                <a:lnTo>
                  <a:pt x="112141" y="468121"/>
                </a:lnTo>
                <a:lnTo>
                  <a:pt x="103758" y="473836"/>
                </a:lnTo>
                <a:lnTo>
                  <a:pt x="89153" y="485774"/>
                </a:lnTo>
                <a:lnTo>
                  <a:pt x="82042" y="493140"/>
                </a:lnTo>
                <a:lnTo>
                  <a:pt x="91185" y="502030"/>
                </a:lnTo>
                <a:lnTo>
                  <a:pt x="97554" y="495426"/>
                </a:lnTo>
                <a:lnTo>
                  <a:pt x="98044" y="494918"/>
                </a:lnTo>
                <a:lnTo>
                  <a:pt x="111045" y="484250"/>
                </a:lnTo>
                <a:lnTo>
                  <a:pt x="111505" y="483869"/>
                </a:lnTo>
                <a:lnTo>
                  <a:pt x="118618" y="479170"/>
                </a:lnTo>
                <a:lnTo>
                  <a:pt x="118363" y="479170"/>
                </a:lnTo>
                <a:lnTo>
                  <a:pt x="118872" y="478916"/>
                </a:lnTo>
                <a:lnTo>
                  <a:pt x="112902" y="467740"/>
                </a:lnTo>
                <a:close/>
              </a:path>
              <a:path w="614679" h="725804">
                <a:moveTo>
                  <a:pt x="98150" y="494918"/>
                </a:moveTo>
                <a:lnTo>
                  <a:pt x="97625" y="495352"/>
                </a:lnTo>
                <a:lnTo>
                  <a:pt x="98150" y="494918"/>
                </a:lnTo>
                <a:close/>
              </a:path>
              <a:path w="614679" h="725804">
                <a:moveTo>
                  <a:pt x="111505" y="483869"/>
                </a:moveTo>
                <a:lnTo>
                  <a:pt x="110998" y="484250"/>
                </a:lnTo>
                <a:lnTo>
                  <a:pt x="111242" y="484088"/>
                </a:lnTo>
                <a:lnTo>
                  <a:pt x="111505" y="483869"/>
                </a:lnTo>
                <a:close/>
              </a:path>
              <a:path w="614679" h="725804">
                <a:moveTo>
                  <a:pt x="111242" y="484088"/>
                </a:moveTo>
                <a:lnTo>
                  <a:pt x="110998" y="484250"/>
                </a:lnTo>
                <a:lnTo>
                  <a:pt x="111242" y="484088"/>
                </a:lnTo>
                <a:close/>
              </a:path>
              <a:path w="614679" h="725804">
                <a:moveTo>
                  <a:pt x="111569" y="483869"/>
                </a:moveTo>
                <a:lnTo>
                  <a:pt x="111242" y="484088"/>
                </a:lnTo>
                <a:lnTo>
                  <a:pt x="111569" y="483869"/>
                </a:lnTo>
                <a:close/>
              </a:path>
              <a:path w="614679" h="725804">
                <a:moveTo>
                  <a:pt x="118999" y="478916"/>
                </a:moveTo>
                <a:lnTo>
                  <a:pt x="118363" y="479170"/>
                </a:lnTo>
                <a:lnTo>
                  <a:pt x="118618" y="479170"/>
                </a:lnTo>
                <a:lnTo>
                  <a:pt x="118999" y="478916"/>
                </a:lnTo>
                <a:close/>
              </a:path>
              <a:path w="614679" h="725804">
                <a:moveTo>
                  <a:pt x="73151" y="503046"/>
                </a:moveTo>
                <a:lnTo>
                  <a:pt x="66039" y="512063"/>
                </a:lnTo>
                <a:lnTo>
                  <a:pt x="57150" y="526160"/>
                </a:lnTo>
                <a:lnTo>
                  <a:pt x="52070" y="536193"/>
                </a:lnTo>
                <a:lnTo>
                  <a:pt x="63373" y="541908"/>
                </a:lnTo>
                <a:lnTo>
                  <a:pt x="68325" y="532129"/>
                </a:lnTo>
                <a:lnTo>
                  <a:pt x="68465" y="532129"/>
                </a:lnTo>
                <a:lnTo>
                  <a:pt x="76580" y="519048"/>
                </a:lnTo>
                <a:lnTo>
                  <a:pt x="83057" y="510920"/>
                </a:lnTo>
                <a:lnTo>
                  <a:pt x="73151" y="503046"/>
                </a:lnTo>
                <a:close/>
              </a:path>
              <a:path w="614679" h="725804">
                <a:moveTo>
                  <a:pt x="68465" y="532129"/>
                </a:moveTo>
                <a:lnTo>
                  <a:pt x="68325" y="532129"/>
                </a:lnTo>
                <a:lnTo>
                  <a:pt x="68072" y="532764"/>
                </a:lnTo>
                <a:lnTo>
                  <a:pt x="68465" y="532129"/>
                </a:lnTo>
                <a:close/>
              </a:path>
              <a:path w="614679" h="725804">
                <a:moveTo>
                  <a:pt x="76696" y="519048"/>
                </a:moveTo>
                <a:lnTo>
                  <a:pt x="76200" y="519683"/>
                </a:lnTo>
                <a:lnTo>
                  <a:pt x="76696" y="519048"/>
                </a:lnTo>
                <a:close/>
              </a:path>
              <a:path w="614679" h="725804">
                <a:moveTo>
                  <a:pt x="46862" y="548512"/>
                </a:moveTo>
                <a:lnTo>
                  <a:pt x="43814" y="556259"/>
                </a:lnTo>
                <a:lnTo>
                  <a:pt x="39243" y="572134"/>
                </a:lnTo>
                <a:lnTo>
                  <a:pt x="36322" y="586104"/>
                </a:lnTo>
                <a:lnTo>
                  <a:pt x="48768" y="588644"/>
                </a:lnTo>
                <a:lnTo>
                  <a:pt x="51458" y="575436"/>
                </a:lnTo>
                <a:lnTo>
                  <a:pt x="51561" y="574928"/>
                </a:lnTo>
                <a:lnTo>
                  <a:pt x="55855" y="560577"/>
                </a:lnTo>
                <a:lnTo>
                  <a:pt x="58674" y="552957"/>
                </a:lnTo>
                <a:lnTo>
                  <a:pt x="46862" y="548512"/>
                </a:lnTo>
                <a:close/>
              </a:path>
              <a:path w="614679" h="725804">
                <a:moveTo>
                  <a:pt x="51509" y="575186"/>
                </a:moveTo>
                <a:lnTo>
                  <a:pt x="51434" y="575436"/>
                </a:lnTo>
                <a:lnTo>
                  <a:pt x="51509" y="575186"/>
                </a:lnTo>
                <a:close/>
              </a:path>
              <a:path w="614679" h="725804">
                <a:moveTo>
                  <a:pt x="51586" y="574928"/>
                </a:moveTo>
                <a:lnTo>
                  <a:pt x="51509" y="575186"/>
                </a:lnTo>
                <a:lnTo>
                  <a:pt x="51586" y="574928"/>
                </a:lnTo>
                <a:close/>
              </a:path>
              <a:path w="614679" h="725804">
                <a:moveTo>
                  <a:pt x="56006" y="560069"/>
                </a:moveTo>
                <a:lnTo>
                  <a:pt x="55752" y="560577"/>
                </a:lnTo>
                <a:lnTo>
                  <a:pt x="56006" y="560069"/>
                </a:lnTo>
                <a:close/>
              </a:path>
              <a:path w="614679" h="725804">
                <a:moveTo>
                  <a:pt x="34417" y="599058"/>
                </a:moveTo>
                <a:lnTo>
                  <a:pt x="33654" y="604900"/>
                </a:lnTo>
                <a:lnTo>
                  <a:pt x="32257" y="621664"/>
                </a:lnTo>
                <a:lnTo>
                  <a:pt x="31750" y="637666"/>
                </a:lnTo>
                <a:lnTo>
                  <a:pt x="44450" y="638174"/>
                </a:lnTo>
                <a:lnTo>
                  <a:pt x="44945" y="622553"/>
                </a:lnTo>
                <a:lnTo>
                  <a:pt x="46322" y="606424"/>
                </a:lnTo>
                <a:lnTo>
                  <a:pt x="46989" y="600709"/>
                </a:lnTo>
                <a:lnTo>
                  <a:pt x="34417" y="599058"/>
                </a:lnTo>
                <a:close/>
              </a:path>
              <a:path w="614679" h="725804">
                <a:moveTo>
                  <a:pt x="44990" y="622172"/>
                </a:moveTo>
                <a:lnTo>
                  <a:pt x="44957" y="622553"/>
                </a:lnTo>
                <a:lnTo>
                  <a:pt x="44990" y="622172"/>
                </a:lnTo>
                <a:close/>
              </a:path>
              <a:path w="614679" h="725804">
                <a:moveTo>
                  <a:pt x="46354" y="606043"/>
                </a:moveTo>
                <a:lnTo>
                  <a:pt x="46227" y="606424"/>
                </a:lnTo>
                <a:lnTo>
                  <a:pt x="46354" y="606043"/>
                </a:lnTo>
                <a:close/>
              </a:path>
              <a:path w="614679" h="725804">
                <a:moveTo>
                  <a:pt x="76073" y="647445"/>
                </a:moveTo>
                <a:lnTo>
                  <a:pt x="0" y="651509"/>
                </a:lnTo>
                <a:lnTo>
                  <a:pt x="42163" y="725550"/>
                </a:lnTo>
                <a:lnTo>
                  <a:pt x="69622" y="662304"/>
                </a:lnTo>
                <a:lnTo>
                  <a:pt x="32384" y="662304"/>
                </a:lnTo>
                <a:lnTo>
                  <a:pt x="32003" y="650747"/>
                </a:lnTo>
                <a:lnTo>
                  <a:pt x="44703" y="650366"/>
                </a:lnTo>
                <a:lnTo>
                  <a:pt x="74804" y="650366"/>
                </a:lnTo>
                <a:lnTo>
                  <a:pt x="76073" y="647445"/>
                </a:lnTo>
                <a:close/>
              </a:path>
              <a:path w="614679" h="725804">
                <a:moveTo>
                  <a:pt x="44703" y="650366"/>
                </a:moveTo>
                <a:lnTo>
                  <a:pt x="32003" y="650747"/>
                </a:lnTo>
                <a:lnTo>
                  <a:pt x="32384" y="662304"/>
                </a:lnTo>
                <a:lnTo>
                  <a:pt x="45084" y="661923"/>
                </a:lnTo>
                <a:lnTo>
                  <a:pt x="44703" y="650366"/>
                </a:lnTo>
                <a:close/>
              </a:path>
              <a:path w="614679" h="725804">
                <a:moveTo>
                  <a:pt x="74804" y="650366"/>
                </a:moveTo>
                <a:lnTo>
                  <a:pt x="44703" y="650366"/>
                </a:lnTo>
                <a:lnTo>
                  <a:pt x="45084" y="661923"/>
                </a:lnTo>
                <a:lnTo>
                  <a:pt x="32384" y="662304"/>
                </a:lnTo>
                <a:lnTo>
                  <a:pt x="69622" y="662304"/>
                </a:lnTo>
                <a:lnTo>
                  <a:pt x="74804" y="6503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146</a:t>
            </a:fld>
            <a:endParaRPr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147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8345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문서의 로딩 완료와</a:t>
            </a:r>
            <a:r>
              <a:rPr spc="15" dirty="0"/>
              <a:t> </a:t>
            </a:r>
            <a:r>
              <a:rPr spc="-20" dirty="0"/>
              <a:t>onload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540750" cy="43122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맑은 고딕"/>
                <a:cs typeface="맑은 고딕"/>
              </a:rPr>
              <a:t>onload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window </a:t>
            </a:r>
            <a:r>
              <a:rPr sz="2400" dirty="0">
                <a:latin typeface="맑은 고딕"/>
                <a:cs typeface="맑은 고딕"/>
              </a:rPr>
              <a:t>객체에</a:t>
            </a:r>
            <a:r>
              <a:rPr sz="2400" spc="-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발생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웹 페이지의 로딩 완료시 호출되는 이벤트</a:t>
            </a:r>
            <a:r>
              <a:rPr sz="2000" spc="1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리스너</a:t>
            </a:r>
            <a:endParaRPr sz="20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804545" lvl="1" indent="-335280">
              <a:lnSpc>
                <a:spcPct val="100000"/>
              </a:lnSpc>
              <a:buFont typeface="Arial"/>
              <a:buChar char="•"/>
              <a:tabLst>
                <a:tab pos="804545" algn="l"/>
                <a:tab pos="805180" algn="l"/>
              </a:tabLst>
            </a:pPr>
            <a:r>
              <a:rPr sz="2400" spc="-5" dirty="0">
                <a:latin typeface="맑은 고딕"/>
                <a:cs typeface="맑은 고딕"/>
              </a:rPr>
              <a:t>onload </a:t>
            </a:r>
            <a:r>
              <a:rPr sz="2400" dirty="0">
                <a:latin typeface="맑은 고딕"/>
                <a:cs typeface="맑은 고딕"/>
              </a:rPr>
              <a:t>리스너 </a:t>
            </a:r>
            <a:r>
              <a:rPr sz="2400" spc="-5" dirty="0">
                <a:latin typeface="맑은 고딕"/>
                <a:cs typeface="맑은 고딕"/>
              </a:rPr>
              <a:t>작성 방법</a:t>
            </a:r>
            <a:endParaRPr sz="2400">
              <a:latin typeface="맑은 고딕"/>
              <a:cs typeface="맑은 고딕"/>
            </a:endParaRPr>
          </a:p>
          <a:p>
            <a:pPr marL="981710" indent="-283845">
              <a:lnSpc>
                <a:spcPct val="100000"/>
              </a:lnSpc>
              <a:spcBef>
                <a:spcPts val="260"/>
              </a:spcBef>
              <a:buFont typeface=""/>
              <a:buAutoNum type="arabicPeriod"/>
              <a:tabLst>
                <a:tab pos="982344" algn="l"/>
              </a:tabLst>
            </a:pPr>
            <a:r>
              <a:rPr sz="2000" b="1" spc="-10" dirty="0">
                <a:latin typeface="맑은 고딕"/>
                <a:cs typeface="맑은 고딕"/>
              </a:rPr>
              <a:t>window.onload</a:t>
            </a:r>
            <a:r>
              <a:rPr sz="2000" spc="-10" dirty="0">
                <a:latin typeface="맑은 고딕"/>
                <a:cs typeface="맑은 고딕"/>
              </a:rPr>
              <a:t>="alert('onload');";</a:t>
            </a:r>
            <a:endParaRPr sz="2000">
              <a:latin typeface="맑은 고딕"/>
              <a:cs typeface="맑은 고딕"/>
            </a:endParaRPr>
          </a:p>
          <a:p>
            <a:pPr marL="982344" indent="-28448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82980" algn="l"/>
              </a:tabLst>
            </a:pPr>
            <a:r>
              <a:rPr sz="2000" spc="-10" dirty="0">
                <a:latin typeface="맑은 고딕"/>
                <a:cs typeface="맑은 고딕"/>
              </a:rPr>
              <a:t>&lt;</a:t>
            </a:r>
            <a:r>
              <a:rPr sz="2000" b="1" spc="-10" dirty="0">
                <a:latin typeface="맑은 고딕"/>
                <a:cs typeface="맑은 고딕"/>
              </a:rPr>
              <a:t>body</a:t>
            </a:r>
            <a:r>
              <a:rPr sz="2000" b="1" spc="0" dirty="0">
                <a:latin typeface="맑은 고딕"/>
                <a:cs typeface="맑은 고딕"/>
              </a:rPr>
              <a:t> </a:t>
            </a:r>
            <a:r>
              <a:rPr sz="2000" b="1" spc="-10" dirty="0">
                <a:latin typeface="맑은 고딕"/>
                <a:cs typeface="맑은 고딕"/>
              </a:rPr>
              <a:t>onload</a:t>
            </a:r>
            <a:r>
              <a:rPr sz="2000" spc="-10" dirty="0">
                <a:latin typeface="맑은 고딕"/>
                <a:cs typeface="맑은 고딕"/>
              </a:rPr>
              <a:t>="alert('onload');"&gt;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sz="2000" spc="-10" dirty="0">
                <a:latin typeface="맑은 고딕"/>
                <a:cs typeface="맑은 고딕"/>
              </a:rPr>
              <a:t>이 둘은 같은</a:t>
            </a:r>
            <a:r>
              <a:rPr sz="2000" spc="3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표현임.</a:t>
            </a:r>
            <a:endParaRPr sz="2000">
              <a:latin typeface="맑은 고딕"/>
              <a:cs typeface="맑은 고딕"/>
            </a:endParaRPr>
          </a:p>
          <a:p>
            <a:pPr marL="697865">
              <a:lnSpc>
                <a:spcPct val="100000"/>
              </a:lnSpc>
              <a:spcBef>
                <a:spcPts val="240"/>
              </a:spcBef>
            </a:pPr>
            <a:r>
              <a:rPr sz="2000" spc="-10" dirty="0">
                <a:latin typeface="맑은 고딕"/>
                <a:cs typeface="맑은 고딕"/>
              </a:rPr>
              <a:t>&lt;body&gt;에 </a:t>
            </a:r>
            <a:r>
              <a:rPr sz="2000" spc="-15" dirty="0">
                <a:latin typeface="맑은 고딕"/>
                <a:cs typeface="맑은 고딕"/>
              </a:rPr>
              <a:t>onload를 </a:t>
            </a:r>
            <a:r>
              <a:rPr sz="2000" spc="-10" dirty="0">
                <a:latin typeface="맑은 고딕"/>
                <a:cs typeface="맑은 고딕"/>
              </a:rPr>
              <a:t>달인 window 객체에 </a:t>
            </a:r>
            <a:r>
              <a:rPr sz="2000" spc="-15" dirty="0">
                <a:latin typeface="맑은 고딕"/>
                <a:cs typeface="맑은 고딕"/>
              </a:rPr>
              <a:t>load </a:t>
            </a:r>
            <a:r>
              <a:rPr sz="2000" spc="-10" dirty="0">
                <a:latin typeface="맑은 고딕"/>
                <a:cs typeface="맑은 고딕"/>
              </a:rPr>
              <a:t>이벤트가</a:t>
            </a:r>
            <a:r>
              <a:rPr sz="2000" spc="2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전달됨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sz="2000" spc="-5" dirty="0">
                <a:latin typeface="맑은 고딕"/>
                <a:cs typeface="맑은 고딕"/>
              </a:rPr>
              <a:t>*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document.onload는 최근에 와서 많은 브라우저에서 작동하지</a:t>
            </a:r>
            <a:r>
              <a:rPr sz="2000" u="sng" spc="19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않음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91535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9-13 onload에서 </a:t>
            </a:r>
            <a:r>
              <a:rPr sz="2800" spc="0" dirty="0"/>
              <a:t>사이트 이전을 알리는 공고창</a:t>
            </a:r>
            <a:r>
              <a:rPr sz="2800" spc="-200" dirty="0"/>
              <a:t> </a:t>
            </a:r>
            <a:r>
              <a:rPr sz="2800" spc="0" dirty="0"/>
              <a:t>출력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894332" y="1437132"/>
            <a:ext cx="5074920" cy="2862580"/>
          </a:xfrm>
          <a:custGeom>
            <a:avLst/>
            <a:gdLst/>
            <a:ahLst/>
            <a:cxnLst/>
            <a:rect l="l" t="t" r="r" b="b"/>
            <a:pathLst>
              <a:path w="5074920" h="2862579">
                <a:moveTo>
                  <a:pt x="0" y="2862072"/>
                </a:moveTo>
                <a:lnTo>
                  <a:pt x="5074920" y="2862072"/>
                </a:lnTo>
                <a:lnTo>
                  <a:pt x="5074920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4332" y="1437132"/>
            <a:ext cx="5074920" cy="2862580"/>
          </a:xfrm>
          <a:custGeom>
            <a:avLst/>
            <a:gdLst/>
            <a:ahLst/>
            <a:cxnLst/>
            <a:rect l="l" t="t" r="r" b="b"/>
            <a:pathLst>
              <a:path w="5074920" h="2862579">
                <a:moveTo>
                  <a:pt x="0" y="2862072"/>
                </a:moveTo>
                <a:lnTo>
                  <a:pt x="5074920" y="2862072"/>
                </a:lnTo>
                <a:lnTo>
                  <a:pt x="5074920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83613" y="1466215"/>
            <a:ext cx="129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3613" y="1831670"/>
            <a:ext cx="4022725" cy="24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&lt;head&gt;&lt;title&gt;HTML </a:t>
            </a:r>
            <a:r>
              <a:rPr sz="1200" dirty="0">
                <a:latin typeface="맑은 고딕"/>
                <a:cs typeface="맑은 고딕"/>
              </a:rPr>
              <a:t>문서의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onload&lt;/title&gt;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 </a:t>
            </a:r>
            <a:r>
              <a:rPr sz="1200" b="1" spc="-5" dirty="0">
                <a:latin typeface="맑은 고딕"/>
                <a:cs typeface="맑은 고딕"/>
              </a:rPr>
              <a:t>onload="alert('이 </a:t>
            </a:r>
            <a:r>
              <a:rPr sz="1200" b="1" dirty="0">
                <a:latin typeface="맑은 고딕"/>
                <a:cs typeface="맑은 고딕"/>
              </a:rPr>
              <a:t>사이트는 2017년 9월1일부터</a:t>
            </a:r>
            <a:r>
              <a:rPr sz="1200" b="1" spc="2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\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  <a:hlinkClick r:id="rId2"/>
              </a:rPr>
              <a:t>www.js.co.kr로 </a:t>
            </a:r>
            <a:r>
              <a:rPr sz="1200" b="1" spc="-5" dirty="0">
                <a:latin typeface="맑은 고딕"/>
                <a:cs typeface="맑은 고딕"/>
              </a:rPr>
              <a:t>옮겨지게</a:t>
            </a:r>
            <a:r>
              <a:rPr sz="1200" b="1" spc="-4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됩니다.')"</a:t>
            </a:r>
            <a:r>
              <a:rPr sz="1200" spc="-5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&lt;h3&gt;HTML </a:t>
            </a:r>
            <a:r>
              <a:rPr sz="1200" dirty="0">
                <a:latin typeface="맑은 고딕"/>
                <a:cs typeface="맑은 고딕"/>
              </a:rPr>
              <a:t>문서의 로딩 완료,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onload&lt;/h3&gt;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이 페이지는 </a:t>
            </a:r>
            <a:r>
              <a:rPr sz="1200" spc="-10" dirty="0">
                <a:latin typeface="맑은 고딕"/>
                <a:cs typeface="맑은 고딕"/>
              </a:rPr>
              <a:t>onload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리스너의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사용 예를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보여줍니다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이 페이지가 출력되고 난 바로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직후</a:t>
            </a:r>
            <a:endParaRPr sz="1200">
              <a:latin typeface="맑은 고딕"/>
              <a:cs typeface="맑은 고딕"/>
            </a:endParaRPr>
          </a:p>
          <a:p>
            <a:pPr marR="251142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onload </a:t>
            </a:r>
            <a:r>
              <a:rPr sz="1200" dirty="0">
                <a:latin typeface="맑은 고딕"/>
                <a:cs typeface="맑은 고딕"/>
              </a:rPr>
              <a:t>리스너를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통해  경고창을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출력합니다.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65876" y="2138172"/>
            <a:ext cx="216535" cy="289560"/>
          </a:xfrm>
          <a:custGeom>
            <a:avLst/>
            <a:gdLst/>
            <a:ahLst/>
            <a:cxnLst/>
            <a:rect l="l" t="t" r="r" b="b"/>
            <a:pathLst>
              <a:path w="216535" h="289560">
                <a:moveTo>
                  <a:pt x="0" y="144779"/>
                </a:moveTo>
                <a:lnTo>
                  <a:pt x="8495" y="88403"/>
                </a:lnTo>
                <a:lnTo>
                  <a:pt x="31670" y="42386"/>
                </a:lnTo>
                <a:lnTo>
                  <a:pt x="66061" y="11370"/>
                </a:lnTo>
                <a:lnTo>
                  <a:pt x="108203" y="0"/>
                </a:lnTo>
                <a:lnTo>
                  <a:pt x="150346" y="11370"/>
                </a:lnTo>
                <a:lnTo>
                  <a:pt x="184737" y="42386"/>
                </a:lnTo>
                <a:lnTo>
                  <a:pt x="207912" y="88403"/>
                </a:lnTo>
                <a:lnTo>
                  <a:pt x="216408" y="144779"/>
                </a:lnTo>
                <a:lnTo>
                  <a:pt x="207912" y="201156"/>
                </a:lnTo>
                <a:lnTo>
                  <a:pt x="184737" y="247173"/>
                </a:lnTo>
                <a:lnTo>
                  <a:pt x="150346" y="278189"/>
                </a:lnTo>
                <a:lnTo>
                  <a:pt x="108203" y="289560"/>
                </a:lnTo>
                <a:lnTo>
                  <a:pt x="66061" y="278189"/>
                </a:lnTo>
                <a:lnTo>
                  <a:pt x="31670" y="247173"/>
                </a:lnTo>
                <a:lnTo>
                  <a:pt x="8495" y="201156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28971" y="1437132"/>
            <a:ext cx="1405255" cy="706755"/>
          </a:xfrm>
          <a:custGeom>
            <a:avLst/>
            <a:gdLst/>
            <a:ahLst/>
            <a:cxnLst/>
            <a:rect l="l" t="t" r="r" b="b"/>
            <a:pathLst>
              <a:path w="1405254" h="706755">
                <a:moveTo>
                  <a:pt x="1170939" y="441959"/>
                </a:moveTo>
                <a:lnTo>
                  <a:pt x="819657" y="441959"/>
                </a:lnTo>
                <a:lnTo>
                  <a:pt x="1172337" y="706373"/>
                </a:lnTo>
                <a:lnTo>
                  <a:pt x="1170939" y="441959"/>
                </a:lnTo>
                <a:close/>
              </a:path>
              <a:path w="1405254" h="706755">
                <a:moveTo>
                  <a:pt x="1331467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89"/>
                </a:lnTo>
                <a:lnTo>
                  <a:pt x="5794" y="45005"/>
                </a:lnTo>
                <a:lnTo>
                  <a:pt x="0" y="73659"/>
                </a:lnTo>
                <a:lnTo>
                  <a:pt x="0" y="368300"/>
                </a:lnTo>
                <a:lnTo>
                  <a:pt x="5794" y="396954"/>
                </a:lnTo>
                <a:lnTo>
                  <a:pt x="21589" y="420369"/>
                </a:lnTo>
                <a:lnTo>
                  <a:pt x="45005" y="436165"/>
                </a:lnTo>
                <a:lnTo>
                  <a:pt x="73660" y="441959"/>
                </a:lnTo>
                <a:lnTo>
                  <a:pt x="1331467" y="441959"/>
                </a:lnTo>
                <a:lnTo>
                  <a:pt x="1360122" y="436165"/>
                </a:lnTo>
                <a:lnTo>
                  <a:pt x="1383537" y="420369"/>
                </a:lnTo>
                <a:lnTo>
                  <a:pt x="1399333" y="396954"/>
                </a:lnTo>
                <a:lnTo>
                  <a:pt x="1405127" y="368300"/>
                </a:lnTo>
                <a:lnTo>
                  <a:pt x="1405127" y="73659"/>
                </a:lnTo>
                <a:lnTo>
                  <a:pt x="1399333" y="45005"/>
                </a:lnTo>
                <a:lnTo>
                  <a:pt x="1383538" y="21589"/>
                </a:lnTo>
                <a:lnTo>
                  <a:pt x="1360122" y="5794"/>
                </a:lnTo>
                <a:lnTo>
                  <a:pt x="133146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8971" y="1437132"/>
            <a:ext cx="1405255" cy="706755"/>
          </a:xfrm>
          <a:custGeom>
            <a:avLst/>
            <a:gdLst/>
            <a:ahLst/>
            <a:cxnLst/>
            <a:rect l="l" t="t" r="r" b="b"/>
            <a:pathLst>
              <a:path w="1405254" h="706755">
                <a:moveTo>
                  <a:pt x="0" y="73659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819657" y="0"/>
                </a:lnTo>
                <a:lnTo>
                  <a:pt x="1170939" y="0"/>
                </a:lnTo>
                <a:lnTo>
                  <a:pt x="1331467" y="0"/>
                </a:lnTo>
                <a:lnTo>
                  <a:pt x="1360122" y="5794"/>
                </a:lnTo>
                <a:lnTo>
                  <a:pt x="1383538" y="21589"/>
                </a:lnTo>
                <a:lnTo>
                  <a:pt x="1399333" y="45005"/>
                </a:lnTo>
                <a:lnTo>
                  <a:pt x="1405127" y="73659"/>
                </a:lnTo>
                <a:lnTo>
                  <a:pt x="1405127" y="257809"/>
                </a:lnTo>
                <a:lnTo>
                  <a:pt x="1405127" y="368300"/>
                </a:lnTo>
                <a:lnTo>
                  <a:pt x="1399333" y="396954"/>
                </a:lnTo>
                <a:lnTo>
                  <a:pt x="1383537" y="420369"/>
                </a:lnTo>
                <a:lnTo>
                  <a:pt x="1360122" y="436165"/>
                </a:lnTo>
                <a:lnTo>
                  <a:pt x="1331467" y="441959"/>
                </a:lnTo>
                <a:lnTo>
                  <a:pt x="1170939" y="441959"/>
                </a:lnTo>
                <a:lnTo>
                  <a:pt x="1172337" y="706373"/>
                </a:lnTo>
                <a:lnTo>
                  <a:pt x="819657" y="441959"/>
                </a:lnTo>
                <a:lnTo>
                  <a:pt x="73660" y="441959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09"/>
                </a:lnTo>
                <a:lnTo>
                  <a:pt x="0" y="7365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42002" y="1487805"/>
            <a:ext cx="11195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\는 </a:t>
            </a:r>
            <a:r>
              <a:rPr sz="1000" spc="0" dirty="0">
                <a:latin typeface="맑은 고딕"/>
                <a:cs typeface="맑은 고딕"/>
              </a:rPr>
              <a:t>뒤에</a:t>
            </a:r>
            <a:r>
              <a:rPr sz="1000" spc="-6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&lt;enter&gt;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키를 무시하게</a:t>
            </a:r>
            <a:r>
              <a:rPr sz="1000" spc="-13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만듦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4888" y="1524000"/>
            <a:ext cx="3206496" cy="2685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7164" y="4416044"/>
            <a:ext cx="4623983" cy="1471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148</a:t>
            </a:fld>
            <a:endParaRPr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83450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이미지 로딩 완료와</a:t>
            </a:r>
            <a:r>
              <a:rPr spc="15" dirty="0"/>
              <a:t> </a:t>
            </a:r>
            <a:r>
              <a:rPr spc="-20" dirty="0"/>
              <a:t>onload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6723380" cy="25019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Image</a:t>
            </a:r>
            <a:r>
              <a:rPr sz="2000" spc="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맑은 고딕"/>
                <a:cs typeface="맑은 고딕"/>
              </a:rPr>
              <a:t>&lt;img&gt; 태그에 의해 생성되는 DOM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맑은 고딕"/>
                <a:cs typeface="맑은 고딕"/>
              </a:rPr>
              <a:t>new Image(); </a:t>
            </a:r>
            <a:r>
              <a:rPr sz="1800" dirty="0">
                <a:latin typeface="맑은 고딕"/>
                <a:cs typeface="맑은 고딕"/>
              </a:rPr>
              <a:t>자바스크립트 코드에 의해 생성되는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onload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  <a:tab pos="4262120" algn="l"/>
              </a:tabLst>
            </a:pPr>
            <a:r>
              <a:rPr sz="1800" dirty="0">
                <a:latin typeface="맑은 고딕"/>
                <a:cs typeface="맑은 고딕"/>
              </a:rPr>
              <a:t>이미지의 로딩이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완료되면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Image	</a:t>
            </a:r>
            <a:r>
              <a:rPr sz="1800" dirty="0">
                <a:latin typeface="맑은 고딕"/>
                <a:cs typeface="맑은 고딕"/>
              </a:rPr>
              <a:t>객체에 발생하는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이벤트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새로운 이미지를 로딩하는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6416" y="4657344"/>
            <a:ext cx="5257800" cy="3079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&lt;img id="myImg" src="apple.png" width="..."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height="..."&gt;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416" y="5163311"/>
            <a:ext cx="5257800" cy="521334"/>
          </a:xfrm>
          <a:custGeom>
            <a:avLst/>
            <a:gdLst/>
            <a:ahLst/>
            <a:cxnLst/>
            <a:rect l="l" t="t" r="r" b="b"/>
            <a:pathLst>
              <a:path w="5257800" h="521335">
                <a:moveTo>
                  <a:pt x="0" y="521207"/>
                </a:moveTo>
                <a:lnTo>
                  <a:pt x="5257800" y="521207"/>
                </a:lnTo>
                <a:lnTo>
                  <a:pt x="5257800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66416" y="5194249"/>
            <a:ext cx="525780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myImg =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myImg.src =</a:t>
            </a:r>
            <a:r>
              <a:rPr sz="1400" b="1" spc="25" dirty="0">
                <a:latin typeface="맑은 고딕"/>
                <a:cs typeface="맑은 고딕"/>
              </a:rPr>
              <a:t> </a:t>
            </a:r>
            <a:r>
              <a:rPr sz="1400" b="1" spc="-15" dirty="0">
                <a:latin typeface="맑은 고딕"/>
                <a:cs typeface="맑은 고딕"/>
              </a:rPr>
              <a:t>“banana.png";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286" y="6251854"/>
            <a:ext cx="535749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banana.png 이미지의 로딩이 완료된 </a:t>
            </a:r>
            <a:r>
              <a:rPr sz="1400" spc="-5" dirty="0">
                <a:latin typeface="맑은 고딕"/>
                <a:cs typeface="맑은 고딕"/>
              </a:rPr>
              <a:t>myImg의 </a:t>
            </a:r>
            <a:r>
              <a:rPr sz="1400" spc="-10" dirty="0">
                <a:latin typeface="맑은 고딕"/>
                <a:cs typeface="맑은 고딕"/>
              </a:rPr>
              <a:t>onload 리스너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3030" y="5630113"/>
            <a:ext cx="415925" cy="615315"/>
          </a:xfrm>
          <a:custGeom>
            <a:avLst/>
            <a:gdLst/>
            <a:ahLst/>
            <a:cxnLst/>
            <a:rect l="l" t="t" r="r" b="b"/>
            <a:pathLst>
              <a:path w="415925" h="615314">
                <a:moveTo>
                  <a:pt x="339344" y="538111"/>
                </a:moveTo>
                <a:lnTo>
                  <a:pt x="375539" y="615238"/>
                </a:lnTo>
                <a:lnTo>
                  <a:pt x="409235" y="551878"/>
                </a:lnTo>
                <a:lnTo>
                  <a:pt x="383413" y="551878"/>
                </a:lnTo>
                <a:lnTo>
                  <a:pt x="370713" y="551637"/>
                </a:lnTo>
                <a:lnTo>
                  <a:pt x="370964" y="538902"/>
                </a:lnTo>
                <a:lnTo>
                  <a:pt x="339344" y="538111"/>
                </a:lnTo>
                <a:close/>
              </a:path>
              <a:path w="415925" h="615314">
                <a:moveTo>
                  <a:pt x="370964" y="538902"/>
                </a:moveTo>
                <a:lnTo>
                  <a:pt x="370713" y="551637"/>
                </a:lnTo>
                <a:lnTo>
                  <a:pt x="383413" y="551878"/>
                </a:lnTo>
                <a:lnTo>
                  <a:pt x="383662" y="539219"/>
                </a:lnTo>
                <a:lnTo>
                  <a:pt x="370964" y="538902"/>
                </a:lnTo>
                <a:close/>
              </a:path>
              <a:path w="415925" h="615314">
                <a:moveTo>
                  <a:pt x="383662" y="539219"/>
                </a:moveTo>
                <a:lnTo>
                  <a:pt x="383413" y="551878"/>
                </a:lnTo>
                <a:lnTo>
                  <a:pt x="409235" y="551878"/>
                </a:lnTo>
                <a:lnTo>
                  <a:pt x="415544" y="540016"/>
                </a:lnTo>
                <a:lnTo>
                  <a:pt x="383662" y="539219"/>
                </a:lnTo>
                <a:close/>
              </a:path>
              <a:path w="415925" h="615314">
                <a:moveTo>
                  <a:pt x="384174" y="513016"/>
                </a:moveTo>
                <a:lnTo>
                  <a:pt x="371475" y="513016"/>
                </a:lnTo>
                <a:lnTo>
                  <a:pt x="370964" y="538902"/>
                </a:lnTo>
                <a:lnTo>
                  <a:pt x="383662" y="539219"/>
                </a:lnTo>
                <a:lnTo>
                  <a:pt x="384174" y="513016"/>
                </a:lnTo>
                <a:close/>
              </a:path>
              <a:path w="415925" h="615314">
                <a:moveTo>
                  <a:pt x="384048" y="488010"/>
                </a:moveTo>
                <a:lnTo>
                  <a:pt x="371348" y="488010"/>
                </a:lnTo>
                <a:lnTo>
                  <a:pt x="371474" y="513044"/>
                </a:lnTo>
                <a:lnTo>
                  <a:pt x="384174" y="513016"/>
                </a:lnTo>
                <a:lnTo>
                  <a:pt x="384048" y="488010"/>
                </a:lnTo>
                <a:close/>
              </a:path>
              <a:path w="415925" h="615314">
                <a:moveTo>
                  <a:pt x="383423" y="463295"/>
                </a:moveTo>
                <a:lnTo>
                  <a:pt x="370713" y="463295"/>
                </a:lnTo>
                <a:lnTo>
                  <a:pt x="371348" y="488149"/>
                </a:lnTo>
                <a:lnTo>
                  <a:pt x="371348" y="488010"/>
                </a:lnTo>
                <a:lnTo>
                  <a:pt x="384048" y="488010"/>
                </a:lnTo>
                <a:lnTo>
                  <a:pt x="383423" y="463295"/>
                </a:lnTo>
                <a:close/>
              </a:path>
              <a:path w="415925" h="615314">
                <a:moveTo>
                  <a:pt x="382180" y="438873"/>
                </a:moveTo>
                <a:lnTo>
                  <a:pt x="369443" y="438873"/>
                </a:lnTo>
                <a:lnTo>
                  <a:pt x="370713" y="463448"/>
                </a:lnTo>
                <a:lnTo>
                  <a:pt x="370713" y="463295"/>
                </a:lnTo>
                <a:lnTo>
                  <a:pt x="383423" y="463295"/>
                </a:lnTo>
                <a:lnTo>
                  <a:pt x="382180" y="438873"/>
                </a:lnTo>
                <a:close/>
              </a:path>
              <a:path w="415925" h="615314">
                <a:moveTo>
                  <a:pt x="377742" y="391159"/>
                </a:moveTo>
                <a:lnTo>
                  <a:pt x="364998" y="391159"/>
                </a:lnTo>
                <a:lnTo>
                  <a:pt x="367665" y="414972"/>
                </a:lnTo>
                <a:lnTo>
                  <a:pt x="369443" y="439051"/>
                </a:lnTo>
                <a:lnTo>
                  <a:pt x="369443" y="438873"/>
                </a:lnTo>
                <a:lnTo>
                  <a:pt x="382180" y="438873"/>
                </a:lnTo>
                <a:lnTo>
                  <a:pt x="382143" y="438137"/>
                </a:lnTo>
                <a:lnTo>
                  <a:pt x="380238" y="413664"/>
                </a:lnTo>
                <a:lnTo>
                  <a:pt x="377742" y="391159"/>
                </a:lnTo>
                <a:close/>
              </a:path>
              <a:path w="415925" h="615314">
                <a:moveTo>
                  <a:pt x="367538" y="414756"/>
                </a:moveTo>
                <a:lnTo>
                  <a:pt x="367554" y="414972"/>
                </a:lnTo>
                <a:lnTo>
                  <a:pt x="367538" y="414756"/>
                </a:lnTo>
                <a:close/>
              </a:path>
              <a:path w="415925" h="615314">
                <a:moveTo>
                  <a:pt x="357987" y="302336"/>
                </a:moveTo>
                <a:lnTo>
                  <a:pt x="344678" y="302336"/>
                </a:lnTo>
                <a:lnTo>
                  <a:pt x="344805" y="302729"/>
                </a:lnTo>
                <a:lnTo>
                  <a:pt x="351536" y="323951"/>
                </a:lnTo>
                <a:lnTo>
                  <a:pt x="356997" y="345897"/>
                </a:lnTo>
                <a:lnTo>
                  <a:pt x="361442" y="368338"/>
                </a:lnTo>
                <a:lnTo>
                  <a:pt x="364998" y="391426"/>
                </a:lnTo>
                <a:lnTo>
                  <a:pt x="364998" y="391159"/>
                </a:lnTo>
                <a:lnTo>
                  <a:pt x="377742" y="391159"/>
                </a:lnTo>
                <a:lnTo>
                  <a:pt x="377571" y="389610"/>
                </a:lnTo>
                <a:lnTo>
                  <a:pt x="373888" y="366013"/>
                </a:lnTo>
                <a:lnTo>
                  <a:pt x="369316" y="342950"/>
                </a:lnTo>
                <a:lnTo>
                  <a:pt x="363601" y="320332"/>
                </a:lnTo>
                <a:lnTo>
                  <a:pt x="357987" y="302336"/>
                </a:lnTo>
                <a:close/>
              </a:path>
              <a:path w="415925" h="615314">
                <a:moveTo>
                  <a:pt x="361315" y="368084"/>
                </a:moveTo>
                <a:lnTo>
                  <a:pt x="361355" y="368338"/>
                </a:lnTo>
                <a:lnTo>
                  <a:pt x="361315" y="368084"/>
                </a:lnTo>
                <a:close/>
              </a:path>
              <a:path w="415925" h="615314">
                <a:moveTo>
                  <a:pt x="356870" y="345566"/>
                </a:moveTo>
                <a:lnTo>
                  <a:pt x="356936" y="345897"/>
                </a:lnTo>
                <a:lnTo>
                  <a:pt x="356870" y="345566"/>
                </a:lnTo>
                <a:close/>
              </a:path>
              <a:path w="415925" h="615314">
                <a:moveTo>
                  <a:pt x="351409" y="323608"/>
                </a:moveTo>
                <a:lnTo>
                  <a:pt x="351494" y="323951"/>
                </a:lnTo>
                <a:lnTo>
                  <a:pt x="351409" y="323608"/>
                </a:lnTo>
                <a:close/>
              </a:path>
              <a:path w="415925" h="615314">
                <a:moveTo>
                  <a:pt x="344792" y="302697"/>
                </a:moveTo>
                <a:close/>
              </a:path>
              <a:path w="415925" h="615314">
                <a:moveTo>
                  <a:pt x="350334" y="281774"/>
                </a:moveTo>
                <a:lnTo>
                  <a:pt x="336804" y="281774"/>
                </a:lnTo>
                <a:lnTo>
                  <a:pt x="344792" y="302697"/>
                </a:lnTo>
                <a:lnTo>
                  <a:pt x="344678" y="302336"/>
                </a:lnTo>
                <a:lnTo>
                  <a:pt x="357987" y="302336"/>
                </a:lnTo>
                <a:lnTo>
                  <a:pt x="356743" y="298348"/>
                </a:lnTo>
                <a:lnTo>
                  <a:pt x="350334" y="281774"/>
                </a:lnTo>
                <a:close/>
              </a:path>
              <a:path w="415925" h="615314">
                <a:moveTo>
                  <a:pt x="341528" y="261873"/>
                </a:moveTo>
                <a:lnTo>
                  <a:pt x="327533" y="261873"/>
                </a:lnTo>
                <a:lnTo>
                  <a:pt x="336931" y="282155"/>
                </a:lnTo>
                <a:lnTo>
                  <a:pt x="336804" y="281774"/>
                </a:lnTo>
                <a:lnTo>
                  <a:pt x="350334" y="281774"/>
                </a:lnTo>
                <a:lnTo>
                  <a:pt x="348488" y="276999"/>
                </a:lnTo>
                <a:lnTo>
                  <a:pt x="341528" y="261873"/>
                </a:lnTo>
                <a:close/>
              </a:path>
              <a:path w="415925" h="615314">
                <a:moveTo>
                  <a:pt x="331397" y="242862"/>
                </a:moveTo>
                <a:lnTo>
                  <a:pt x="316865" y="242862"/>
                </a:lnTo>
                <a:lnTo>
                  <a:pt x="317119" y="243268"/>
                </a:lnTo>
                <a:lnTo>
                  <a:pt x="327660" y="262293"/>
                </a:lnTo>
                <a:lnTo>
                  <a:pt x="327533" y="261873"/>
                </a:lnTo>
                <a:lnTo>
                  <a:pt x="341528" y="261873"/>
                </a:lnTo>
                <a:lnTo>
                  <a:pt x="338963" y="256298"/>
                </a:lnTo>
                <a:lnTo>
                  <a:pt x="331397" y="242862"/>
                </a:lnTo>
                <a:close/>
              </a:path>
              <a:path w="415925" h="615314">
                <a:moveTo>
                  <a:pt x="316949" y="243014"/>
                </a:moveTo>
                <a:lnTo>
                  <a:pt x="317090" y="243268"/>
                </a:lnTo>
                <a:lnTo>
                  <a:pt x="316949" y="243014"/>
                </a:lnTo>
                <a:close/>
              </a:path>
              <a:path w="415925" h="615314">
                <a:moveTo>
                  <a:pt x="307236" y="207187"/>
                </a:moveTo>
                <a:lnTo>
                  <a:pt x="291084" y="207187"/>
                </a:lnTo>
                <a:lnTo>
                  <a:pt x="291338" y="207505"/>
                </a:lnTo>
                <a:lnTo>
                  <a:pt x="305054" y="225005"/>
                </a:lnTo>
                <a:lnTo>
                  <a:pt x="316949" y="243014"/>
                </a:lnTo>
                <a:lnTo>
                  <a:pt x="316865" y="242862"/>
                </a:lnTo>
                <a:lnTo>
                  <a:pt x="331397" y="242862"/>
                </a:lnTo>
                <a:lnTo>
                  <a:pt x="327787" y="236448"/>
                </a:lnTo>
                <a:lnTo>
                  <a:pt x="315214" y="217373"/>
                </a:lnTo>
                <a:lnTo>
                  <a:pt x="307236" y="207187"/>
                </a:lnTo>
                <a:close/>
              </a:path>
              <a:path w="415925" h="615314">
                <a:moveTo>
                  <a:pt x="304673" y="224599"/>
                </a:moveTo>
                <a:lnTo>
                  <a:pt x="304943" y="225005"/>
                </a:lnTo>
                <a:lnTo>
                  <a:pt x="304673" y="224599"/>
                </a:lnTo>
                <a:close/>
              </a:path>
              <a:path w="415925" h="615314">
                <a:moveTo>
                  <a:pt x="291295" y="207456"/>
                </a:moveTo>
                <a:close/>
              </a:path>
              <a:path w="415925" h="615314">
                <a:moveTo>
                  <a:pt x="293124" y="190360"/>
                </a:moveTo>
                <a:lnTo>
                  <a:pt x="276098" y="190360"/>
                </a:lnTo>
                <a:lnTo>
                  <a:pt x="276352" y="190626"/>
                </a:lnTo>
                <a:lnTo>
                  <a:pt x="291295" y="207456"/>
                </a:lnTo>
                <a:lnTo>
                  <a:pt x="291084" y="207187"/>
                </a:lnTo>
                <a:lnTo>
                  <a:pt x="307236" y="207187"/>
                </a:lnTo>
                <a:lnTo>
                  <a:pt x="300990" y="199212"/>
                </a:lnTo>
                <a:lnTo>
                  <a:pt x="293124" y="190360"/>
                </a:lnTo>
                <a:close/>
              </a:path>
              <a:path w="415925" h="615314">
                <a:moveTo>
                  <a:pt x="276201" y="190476"/>
                </a:moveTo>
                <a:lnTo>
                  <a:pt x="276335" y="190626"/>
                </a:lnTo>
                <a:lnTo>
                  <a:pt x="276201" y="190476"/>
                </a:lnTo>
                <a:close/>
              </a:path>
              <a:path w="415925" h="615314">
                <a:moveTo>
                  <a:pt x="277851" y="174142"/>
                </a:moveTo>
                <a:lnTo>
                  <a:pt x="259842" y="174142"/>
                </a:lnTo>
                <a:lnTo>
                  <a:pt x="276201" y="190476"/>
                </a:lnTo>
                <a:lnTo>
                  <a:pt x="293124" y="190360"/>
                </a:lnTo>
                <a:lnTo>
                  <a:pt x="285496" y="181775"/>
                </a:lnTo>
                <a:lnTo>
                  <a:pt x="277851" y="174142"/>
                </a:lnTo>
                <a:close/>
              </a:path>
              <a:path w="415925" h="615314">
                <a:moveTo>
                  <a:pt x="206306" y="114680"/>
                </a:moveTo>
                <a:lnTo>
                  <a:pt x="184023" y="114680"/>
                </a:lnTo>
                <a:lnTo>
                  <a:pt x="204597" y="128968"/>
                </a:lnTo>
                <a:lnTo>
                  <a:pt x="224155" y="143598"/>
                </a:lnTo>
                <a:lnTo>
                  <a:pt x="242697" y="158762"/>
                </a:lnTo>
                <a:lnTo>
                  <a:pt x="260096" y="174396"/>
                </a:lnTo>
                <a:lnTo>
                  <a:pt x="259842" y="174142"/>
                </a:lnTo>
                <a:lnTo>
                  <a:pt x="277851" y="174142"/>
                </a:lnTo>
                <a:lnTo>
                  <a:pt x="268732" y="165036"/>
                </a:lnTo>
                <a:lnTo>
                  <a:pt x="250825" y="149021"/>
                </a:lnTo>
                <a:lnTo>
                  <a:pt x="231775" y="133515"/>
                </a:lnTo>
                <a:lnTo>
                  <a:pt x="211963" y="118592"/>
                </a:lnTo>
                <a:lnTo>
                  <a:pt x="206306" y="114680"/>
                </a:lnTo>
                <a:close/>
              </a:path>
              <a:path w="415925" h="615314">
                <a:moveTo>
                  <a:pt x="242443" y="158584"/>
                </a:moveTo>
                <a:lnTo>
                  <a:pt x="242641" y="158762"/>
                </a:lnTo>
                <a:lnTo>
                  <a:pt x="242443" y="158584"/>
                </a:lnTo>
                <a:close/>
              </a:path>
              <a:path w="415925" h="615314">
                <a:moveTo>
                  <a:pt x="223901" y="143433"/>
                </a:moveTo>
                <a:lnTo>
                  <a:pt x="224103" y="143598"/>
                </a:lnTo>
                <a:lnTo>
                  <a:pt x="223901" y="143433"/>
                </a:lnTo>
                <a:close/>
              </a:path>
              <a:path w="415925" h="615314">
                <a:moveTo>
                  <a:pt x="204343" y="128828"/>
                </a:moveTo>
                <a:lnTo>
                  <a:pt x="204530" y="128968"/>
                </a:lnTo>
                <a:lnTo>
                  <a:pt x="204343" y="128828"/>
                </a:lnTo>
                <a:close/>
              </a:path>
              <a:path w="415925" h="615314">
                <a:moveTo>
                  <a:pt x="186056" y="100876"/>
                </a:moveTo>
                <a:lnTo>
                  <a:pt x="162814" y="100876"/>
                </a:lnTo>
                <a:lnTo>
                  <a:pt x="184150" y="114782"/>
                </a:lnTo>
                <a:lnTo>
                  <a:pt x="206306" y="114680"/>
                </a:lnTo>
                <a:lnTo>
                  <a:pt x="191135" y="104190"/>
                </a:lnTo>
                <a:lnTo>
                  <a:pt x="186056" y="100876"/>
                </a:lnTo>
                <a:close/>
              </a:path>
              <a:path w="415925" h="615314">
                <a:moveTo>
                  <a:pt x="143517" y="74371"/>
                </a:moveTo>
                <a:lnTo>
                  <a:pt x="118364" y="74371"/>
                </a:lnTo>
                <a:lnTo>
                  <a:pt x="140970" y="87604"/>
                </a:lnTo>
                <a:lnTo>
                  <a:pt x="162941" y="100977"/>
                </a:lnTo>
                <a:lnTo>
                  <a:pt x="186056" y="100876"/>
                </a:lnTo>
                <a:lnTo>
                  <a:pt x="169672" y="90182"/>
                </a:lnTo>
                <a:lnTo>
                  <a:pt x="147447" y="76669"/>
                </a:lnTo>
                <a:lnTo>
                  <a:pt x="143517" y="74371"/>
                </a:lnTo>
                <a:close/>
              </a:path>
              <a:path w="415925" h="615314">
                <a:moveTo>
                  <a:pt x="140843" y="87553"/>
                </a:moveTo>
                <a:close/>
              </a:path>
              <a:path w="415925" h="615314">
                <a:moveTo>
                  <a:pt x="5842" y="0"/>
                </a:moveTo>
                <a:lnTo>
                  <a:pt x="0" y="11277"/>
                </a:lnTo>
                <a:lnTo>
                  <a:pt x="48133" y="36233"/>
                </a:lnTo>
                <a:lnTo>
                  <a:pt x="95377" y="61531"/>
                </a:lnTo>
                <a:lnTo>
                  <a:pt x="118364" y="74421"/>
                </a:lnTo>
                <a:lnTo>
                  <a:pt x="143517" y="74371"/>
                </a:lnTo>
                <a:lnTo>
                  <a:pt x="124714" y="63372"/>
                </a:lnTo>
                <a:lnTo>
                  <a:pt x="101473" y="50355"/>
                </a:lnTo>
                <a:lnTo>
                  <a:pt x="53975" y="24980"/>
                </a:lnTo>
                <a:lnTo>
                  <a:pt x="5842" y="0"/>
                </a:lnTo>
                <a:close/>
              </a:path>
              <a:path w="415925" h="615314">
                <a:moveTo>
                  <a:pt x="95250" y="61467"/>
                </a:moveTo>
                <a:lnTo>
                  <a:pt x="95377" y="61531"/>
                </a:lnTo>
                <a:lnTo>
                  <a:pt x="95250" y="61467"/>
                </a:lnTo>
                <a:close/>
              </a:path>
              <a:path w="415925" h="615314">
                <a:moveTo>
                  <a:pt x="48006" y="36194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149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516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자바스크립트 다이얼로그 : 확인</a:t>
            </a:r>
            <a:r>
              <a:rPr sz="1800" spc="-85" dirty="0"/>
              <a:t> </a:t>
            </a:r>
            <a:r>
              <a:rPr sz="1800" dirty="0"/>
              <a:t>다이얼로그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26055" y="1952403"/>
            <a:ext cx="7510780" cy="11264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confirm("메시지")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“메시지”를 </a:t>
            </a:r>
            <a:r>
              <a:rPr sz="1600" spc="0" dirty="0">
                <a:latin typeface="맑은 고딕"/>
                <a:cs typeface="맑은 고딕"/>
              </a:rPr>
              <a:t>출력하고 </a:t>
            </a:r>
            <a:r>
              <a:rPr sz="1600" dirty="0">
                <a:latin typeface="맑은 고딕"/>
                <a:cs typeface="맑은 고딕"/>
              </a:rPr>
              <a:t>‘확인/최소(OK/CANCEL)’버튼을 </a:t>
            </a:r>
            <a:r>
              <a:rPr sz="1600" spc="0" dirty="0">
                <a:latin typeface="맑은 고딕"/>
                <a:cs typeface="맑은 고딕"/>
              </a:rPr>
              <a:t>가진 다이얼로그</a:t>
            </a:r>
            <a:r>
              <a:rPr sz="1600" spc="-21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ts val="1825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‘확인’ </a:t>
            </a:r>
            <a:r>
              <a:rPr sz="1600" spc="0" dirty="0">
                <a:latin typeface="맑은 고딕"/>
                <a:cs typeface="맑은 고딕"/>
              </a:rPr>
              <a:t>버튼을 누르면 </a:t>
            </a:r>
            <a:r>
              <a:rPr sz="1600" dirty="0">
                <a:latin typeface="맑은 고딕"/>
                <a:cs typeface="맑은 고딕"/>
              </a:rPr>
              <a:t>true, </a:t>
            </a:r>
            <a:r>
              <a:rPr sz="1600" spc="0" dirty="0">
                <a:latin typeface="맑은 고딕"/>
                <a:cs typeface="맑은 고딕"/>
              </a:rPr>
              <a:t>'취소' 버튼이나 강제로 다이얼로그를</a:t>
            </a:r>
            <a:r>
              <a:rPr sz="1600" spc="-229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닫으면</a:t>
            </a:r>
            <a:endParaRPr sz="1600">
              <a:latin typeface="맑은 고딕"/>
              <a:cs typeface="맑은 고딕"/>
            </a:endParaRPr>
          </a:p>
          <a:p>
            <a:pPr marL="698500">
              <a:lnSpc>
                <a:spcPts val="1825"/>
              </a:lnSpc>
            </a:pPr>
            <a:r>
              <a:rPr sz="1600" spc="-5" dirty="0">
                <a:latin typeface="맑은 고딕"/>
                <a:cs typeface="맑은 고딕"/>
              </a:rPr>
              <a:t>false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52700" y="4006596"/>
            <a:ext cx="3962400" cy="1280160"/>
          </a:xfrm>
          <a:custGeom>
            <a:avLst/>
            <a:gdLst/>
            <a:ahLst/>
            <a:cxnLst/>
            <a:rect l="l" t="t" r="r" b="b"/>
            <a:pathLst>
              <a:path w="3962400" h="1280160">
                <a:moveTo>
                  <a:pt x="0" y="1280159"/>
                </a:moveTo>
                <a:lnTo>
                  <a:pt x="3962400" y="1280159"/>
                </a:lnTo>
                <a:lnTo>
                  <a:pt x="3962400" y="0"/>
                </a:lnTo>
                <a:lnTo>
                  <a:pt x="0" y="0"/>
                </a:lnTo>
                <a:lnTo>
                  <a:pt x="0" y="128015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552700" y="4006596"/>
            <a:ext cx="3962400" cy="1280160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83210" marR="1581785">
              <a:lnSpc>
                <a:spcPct val="100000"/>
              </a:lnSpc>
              <a:spcBef>
                <a:spcPts val="355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b="1" spc="-5" dirty="0">
                <a:latin typeface="맑은 고딕"/>
                <a:cs typeface="맑은 고딕"/>
              </a:rPr>
              <a:t>ret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b="1" spc="-5" dirty="0">
                <a:latin typeface="맑은 고딕"/>
                <a:cs typeface="맑은 고딕"/>
              </a:rPr>
              <a:t>confirm</a:t>
            </a:r>
            <a:r>
              <a:rPr sz="1100" spc="-5" dirty="0">
                <a:latin typeface="맑은 고딕"/>
                <a:cs typeface="맑은 고딕"/>
              </a:rPr>
              <a:t>(</a:t>
            </a:r>
            <a:r>
              <a:rPr sz="1100" b="1" spc="-5" dirty="0">
                <a:latin typeface="맑은 고딕"/>
                <a:cs typeface="맑은 고딕"/>
              </a:rPr>
              <a:t>"전송할까요"</a:t>
            </a:r>
            <a:r>
              <a:rPr sz="1100" spc="-5" dirty="0">
                <a:latin typeface="맑은 고딕"/>
                <a:cs typeface="맑은 고딕"/>
              </a:rPr>
              <a:t>);  </a:t>
            </a:r>
            <a:r>
              <a:rPr sz="1100" dirty="0">
                <a:latin typeface="맑은 고딕"/>
                <a:cs typeface="맑은 고딕"/>
              </a:rPr>
              <a:t>if(ret </a:t>
            </a:r>
            <a:r>
              <a:rPr sz="1100" spc="-5" dirty="0">
                <a:latin typeface="맑은 고딕"/>
                <a:cs typeface="맑은 고딕"/>
              </a:rPr>
              <a:t>== </a:t>
            </a:r>
            <a:r>
              <a:rPr sz="1100" dirty="0">
                <a:latin typeface="맑은 고딕"/>
                <a:cs typeface="맑은 고딕"/>
              </a:rPr>
              <a:t>true)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451484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사용자가 </a:t>
            </a:r>
            <a:r>
              <a:rPr sz="1100" spc="-5" dirty="0">
                <a:latin typeface="맑은 고딕"/>
                <a:cs typeface="맑은 고딕"/>
              </a:rPr>
              <a:t>"확인" </a:t>
            </a:r>
            <a:r>
              <a:rPr sz="1100" dirty="0">
                <a:latin typeface="맑은 고딕"/>
                <a:cs typeface="맑은 고딕"/>
              </a:rPr>
              <a:t>버튼을 누른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else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451484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취소 버튼이나 다이얼로그를 닫은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56831" y="3989832"/>
            <a:ext cx="2834640" cy="1679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24933" y="3856863"/>
            <a:ext cx="1875155" cy="826769"/>
          </a:xfrm>
          <a:custGeom>
            <a:avLst/>
            <a:gdLst/>
            <a:ahLst/>
            <a:cxnLst/>
            <a:rect l="l" t="t" r="r" b="b"/>
            <a:pathLst>
              <a:path w="1875154" h="826770">
                <a:moveTo>
                  <a:pt x="1798772" y="794994"/>
                </a:moveTo>
                <a:lnTo>
                  <a:pt x="1795271" y="826769"/>
                </a:lnTo>
                <a:lnTo>
                  <a:pt x="1875155" y="797559"/>
                </a:lnTo>
                <a:lnTo>
                  <a:pt x="1810765" y="797559"/>
                </a:lnTo>
                <a:lnTo>
                  <a:pt x="1798772" y="794994"/>
                </a:lnTo>
                <a:close/>
              </a:path>
              <a:path w="1875154" h="826770">
                <a:moveTo>
                  <a:pt x="1800203" y="782011"/>
                </a:moveTo>
                <a:lnTo>
                  <a:pt x="1798772" y="794994"/>
                </a:lnTo>
                <a:lnTo>
                  <a:pt x="1810765" y="797559"/>
                </a:lnTo>
                <a:lnTo>
                  <a:pt x="1813306" y="784859"/>
                </a:lnTo>
                <a:lnTo>
                  <a:pt x="1800203" y="782011"/>
                </a:lnTo>
                <a:close/>
              </a:path>
              <a:path w="1875154" h="826770">
                <a:moveTo>
                  <a:pt x="1803526" y="751839"/>
                </a:moveTo>
                <a:lnTo>
                  <a:pt x="1800203" y="782011"/>
                </a:lnTo>
                <a:lnTo>
                  <a:pt x="1813306" y="784859"/>
                </a:lnTo>
                <a:lnTo>
                  <a:pt x="1810765" y="797559"/>
                </a:lnTo>
                <a:lnTo>
                  <a:pt x="1875155" y="797559"/>
                </a:lnTo>
                <a:lnTo>
                  <a:pt x="1803526" y="751839"/>
                </a:lnTo>
                <a:close/>
              </a:path>
              <a:path w="1875154" h="826770">
                <a:moveTo>
                  <a:pt x="1690242" y="354329"/>
                </a:moveTo>
                <a:lnTo>
                  <a:pt x="1677542" y="354329"/>
                </a:lnTo>
                <a:lnTo>
                  <a:pt x="1679066" y="391160"/>
                </a:lnTo>
                <a:lnTo>
                  <a:pt x="1679956" y="426719"/>
                </a:lnTo>
                <a:lnTo>
                  <a:pt x="1680337" y="464819"/>
                </a:lnTo>
                <a:lnTo>
                  <a:pt x="1680464" y="501650"/>
                </a:lnTo>
                <a:lnTo>
                  <a:pt x="1680717" y="537209"/>
                </a:lnTo>
                <a:lnTo>
                  <a:pt x="1681734" y="589280"/>
                </a:lnTo>
                <a:lnTo>
                  <a:pt x="1684273" y="637539"/>
                </a:lnTo>
                <a:lnTo>
                  <a:pt x="1689481" y="678180"/>
                </a:lnTo>
                <a:lnTo>
                  <a:pt x="1701926" y="721359"/>
                </a:lnTo>
                <a:lnTo>
                  <a:pt x="1728977" y="759459"/>
                </a:lnTo>
                <a:lnTo>
                  <a:pt x="1771522" y="786130"/>
                </a:lnTo>
                <a:lnTo>
                  <a:pt x="1798772" y="794994"/>
                </a:lnTo>
                <a:lnTo>
                  <a:pt x="1800203" y="782011"/>
                </a:lnTo>
                <a:lnTo>
                  <a:pt x="1795780" y="781050"/>
                </a:lnTo>
                <a:lnTo>
                  <a:pt x="1791081" y="781050"/>
                </a:lnTo>
                <a:lnTo>
                  <a:pt x="1776348" y="774700"/>
                </a:lnTo>
                <a:lnTo>
                  <a:pt x="1776857" y="774700"/>
                </a:lnTo>
                <a:lnTo>
                  <a:pt x="1762633" y="768350"/>
                </a:lnTo>
                <a:lnTo>
                  <a:pt x="1763267" y="768350"/>
                </a:lnTo>
                <a:lnTo>
                  <a:pt x="1749551" y="759459"/>
                </a:lnTo>
                <a:lnTo>
                  <a:pt x="1750187" y="759459"/>
                </a:lnTo>
                <a:lnTo>
                  <a:pt x="1738963" y="750569"/>
                </a:lnTo>
                <a:lnTo>
                  <a:pt x="1737994" y="750569"/>
                </a:lnTo>
                <a:lnTo>
                  <a:pt x="1726438" y="737869"/>
                </a:lnTo>
                <a:lnTo>
                  <a:pt x="1726945" y="737869"/>
                </a:lnTo>
                <a:lnTo>
                  <a:pt x="1721865" y="731519"/>
                </a:lnTo>
                <a:lnTo>
                  <a:pt x="1722119" y="731519"/>
                </a:lnTo>
                <a:lnTo>
                  <a:pt x="1717293" y="723900"/>
                </a:lnTo>
                <a:lnTo>
                  <a:pt x="1717547" y="723900"/>
                </a:lnTo>
                <a:lnTo>
                  <a:pt x="1713357" y="716280"/>
                </a:lnTo>
                <a:lnTo>
                  <a:pt x="1713611" y="716280"/>
                </a:lnTo>
                <a:lnTo>
                  <a:pt x="1709800" y="707389"/>
                </a:lnTo>
                <a:lnTo>
                  <a:pt x="1710055" y="707389"/>
                </a:lnTo>
                <a:lnTo>
                  <a:pt x="1706880" y="698500"/>
                </a:lnTo>
                <a:lnTo>
                  <a:pt x="1704523" y="688339"/>
                </a:lnTo>
                <a:lnTo>
                  <a:pt x="1704339" y="688339"/>
                </a:lnTo>
                <a:lnTo>
                  <a:pt x="1701926" y="675639"/>
                </a:lnTo>
                <a:lnTo>
                  <a:pt x="1700212" y="664209"/>
                </a:lnTo>
                <a:lnTo>
                  <a:pt x="1700021" y="664209"/>
                </a:lnTo>
                <a:lnTo>
                  <a:pt x="1698243" y="650239"/>
                </a:lnTo>
                <a:lnTo>
                  <a:pt x="1696973" y="636269"/>
                </a:lnTo>
                <a:lnTo>
                  <a:pt x="1695958" y="621030"/>
                </a:lnTo>
                <a:lnTo>
                  <a:pt x="1693925" y="572769"/>
                </a:lnTo>
                <a:lnTo>
                  <a:pt x="1693164" y="501650"/>
                </a:lnTo>
                <a:lnTo>
                  <a:pt x="1693037" y="464819"/>
                </a:lnTo>
                <a:lnTo>
                  <a:pt x="1692656" y="426719"/>
                </a:lnTo>
                <a:lnTo>
                  <a:pt x="1691766" y="389889"/>
                </a:lnTo>
                <a:lnTo>
                  <a:pt x="1690242" y="354329"/>
                </a:lnTo>
                <a:close/>
              </a:path>
              <a:path w="1875154" h="826770">
                <a:moveTo>
                  <a:pt x="1789938" y="779780"/>
                </a:moveTo>
                <a:lnTo>
                  <a:pt x="1791081" y="781050"/>
                </a:lnTo>
                <a:lnTo>
                  <a:pt x="1795780" y="781050"/>
                </a:lnTo>
                <a:lnTo>
                  <a:pt x="1789938" y="779780"/>
                </a:lnTo>
                <a:close/>
              </a:path>
              <a:path w="1875154" h="826770">
                <a:moveTo>
                  <a:pt x="1737360" y="749300"/>
                </a:moveTo>
                <a:lnTo>
                  <a:pt x="1737994" y="750569"/>
                </a:lnTo>
                <a:lnTo>
                  <a:pt x="1738963" y="750569"/>
                </a:lnTo>
                <a:lnTo>
                  <a:pt x="1737360" y="749300"/>
                </a:lnTo>
                <a:close/>
              </a:path>
              <a:path w="1875154" h="826770">
                <a:moveTo>
                  <a:pt x="1704213" y="687069"/>
                </a:moveTo>
                <a:lnTo>
                  <a:pt x="1704339" y="688339"/>
                </a:lnTo>
                <a:lnTo>
                  <a:pt x="1704523" y="688339"/>
                </a:lnTo>
                <a:lnTo>
                  <a:pt x="1704213" y="687069"/>
                </a:lnTo>
                <a:close/>
              </a:path>
              <a:path w="1875154" h="826770">
                <a:moveTo>
                  <a:pt x="1700021" y="662939"/>
                </a:moveTo>
                <a:lnTo>
                  <a:pt x="1700021" y="664209"/>
                </a:lnTo>
                <a:lnTo>
                  <a:pt x="1700212" y="664209"/>
                </a:lnTo>
                <a:lnTo>
                  <a:pt x="1700021" y="662939"/>
                </a:lnTo>
                <a:close/>
              </a:path>
              <a:path w="1875154" h="826770">
                <a:moveTo>
                  <a:pt x="1687702" y="320039"/>
                </a:moveTo>
                <a:lnTo>
                  <a:pt x="1675130" y="320039"/>
                </a:lnTo>
                <a:lnTo>
                  <a:pt x="1677542" y="355600"/>
                </a:lnTo>
                <a:lnTo>
                  <a:pt x="1677542" y="354329"/>
                </a:lnTo>
                <a:lnTo>
                  <a:pt x="1690242" y="354329"/>
                </a:lnTo>
                <a:lnTo>
                  <a:pt x="1687702" y="320039"/>
                </a:lnTo>
                <a:close/>
              </a:path>
              <a:path w="1875154" h="826770">
                <a:moveTo>
                  <a:pt x="1681808" y="273050"/>
                </a:moveTo>
                <a:lnTo>
                  <a:pt x="1669034" y="273050"/>
                </a:lnTo>
                <a:lnTo>
                  <a:pt x="1671446" y="288289"/>
                </a:lnTo>
                <a:lnTo>
                  <a:pt x="1673351" y="304800"/>
                </a:lnTo>
                <a:lnTo>
                  <a:pt x="1675130" y="321310"/>
                </a:lnTo>
                <a:lnTo>
                  <a:pt x="1675130" y="320039"/>
                </a:lnTo>
                <a:lnTo>
                  <a:pt x="1687702" y="320039"/>
                </a:lnTo>
                <a:lnTo>
                  <a:pt x="1686051" y="303529"/>
                </a:lnTo>
                <a:lnTo>
                  <a:pt x="1684019" y="287019"/>
                </a:lnTo>
                <a:lnTo>
                  <a:pt x="1681808" y="273050"/>
                </a:lnTo>
                <a:close/>
              </a:path>
              <a:path w="1875154" h="826770">
                <a:moveTo>
                  <a:pt x="1676111" y="245110"/>
                </a:moveTo>
                <a:lnTo>
                  <a:pt x="1663191" y="245110"/>
                </a:lnTo>
                <a:lnTo>
                  <a:pt x="1666366" y="259079"/>
                </a:lnTo>
                <a:lnTo>
                  <a:pt x="1669034" y="274319"/>
                </a:lnTo>
                <a:lnTo>
                  <a:pt x="1669034" y="273050"/>
                </a:lnTo>
                <a:lnTo>
                  <a:pt x="1681808" y="273050"/>
                </a:lnTo>
                <a:lnTo>
                  <a:pt x="1681607" y="271779"/>
                </a:lnTo>
                <a:lnTo>
                  <a:pt x="1678813" y="256539"/>
                </a:lnTo>
                <a:lnTo>
                  <a:pt x="1676111" y="245110"/>
                </a:lnTo>
                <a:close/>
              </a:path>
              <a:path w="1875154" h="826770">
                <a:moveTo>
                  <a:pt x="1672463" y="232410"/>
                </a:moveTo>
                <a:lnTo>
                  <a:pt x="1659509" y="232410"/>
                </a:lnTo>
                <a:lnTo>
                  <a:pt x="1663191" y="246379"/>
                </a:lnTo>
                <a:lnTo>
                  <a:pt x="1663191" y="245110"/>
                </a:lnTo>
                <a:lnTo>
                  <a:pt x="1676111" y="245110"/>
                </a:lnTo>
                <a:lnTo>
                  <a:pt x="1675511" y="242569"/>
                </a:lnTo>
                <a:lnTo>
                  <a:pt x="1672463" y="232410"/>
                </a:lnTo>
                <a:close/>
              </a:path>
              <a:path w="1875154" h="826770">
                <a:moveTo>
                  <a:pt x="1668678" y="220979"/>
                </a:moveTo>
                <a:lnTo>
                  <a:pt x="1655444" y="220979"/>
                </a:lnTo>
                <a:lnTo>
                  <a:pt x="1659636" y="233679"/>
                </a:lnTo>
                <a:lnTo>
                  <a:pt x="1659509" y="232410"/>
                </a:lnTo>
                <a:lnTo>
                  <a:pt x="1672463" y="232410"/>
                </a:lnTo>
                <a:lnTo>
                  <a:pt x="1671700" y="229869"/>
                </a:lnTo>
                <a:lnTo>
                  <a:pt x="1668678" y="220979"/>
                </a:lnTo>
                <a:close/>
              </a:path>
              <a:path w="1875154" h="826770">
                <a:moveTo>
                  <a:pt x="1646199" y="171450"/>
                </a:moveTo>
                <a:lnTo>
                  <a:pt x="1632331" y="171450"/>
                </a:lnTo>
                <a:lnTo>
                  <a:pt x="1641474" y="190500"/>
                </a:lnTo>
                <a:lnTo>
                  <a:pt x="1650999" y="210819"/>
                </a:lnTo>
                <a:lnTo>
                  <a:pt x="1655571" y="222250"/>
                </a:lnTo>
                <a:lnTo>
                  <a:pt x="1655444" y="220979"/>
                </a:lnTo>
                <a:lnTo>
                  <a:pt x="1668678" y="220979"/>
                </a:lnTo>
                <a:lnTo>
                  <a:pt x="1667383" y="217169"/>
                </a:lnTo>
                <a:lnTo>
                  <a:pt x="1662557" y="205739"/>
                </a:lnTo>
                <a:lnTo>
                  <a:pt x="1652905" y="185419"/>
                </a:lnTo>
                <a:lnTo>
                  <a:pt x="1646199" y="171450"/>
                </a:lnTo>
                <a:close/>
              </a:path>
              <a:path w="1875154" h="826770">
                <a:moveTo>
                  <a:pt x="994155" y="0"/>
                </a:moveTo>
                <a:lnTo>
                  <a:pt x="791463" y="0"/>
                </a:lnTo>
                <a:lnTo>
                  <a:pt x="725424" y="1269"/>
                </a:lnTo>
                <a:lnTo>
                  <a:pt x="693165" y="1269"/>
                </a:lnTo>
                <a:lnTo>
                  <a:pt x="630936" y="3810"/>
                </a:lnTo>
                <a:lnTo>
                  <a:pt x="600963" y="6350"/>
                </a:lnTo>
                <a:lnTo>
                  <a:pt x="544194" y="8889"/>
                </a:lnTo>
                <a:lnTo>
                  <a:pt x="492251" y="13969"/>
                </a:lnTo>
                <a:lnTo>
                  <a:pt x="424306" y="21589"/>
                </a:lnTo>
                <a:lnTo>
                  <a:pt x="403732" y="25400"/>
                </a:lnTo>
                <a:lnTo>
                  <a:pt x="383793" y="27939"/>
                </a:lnTo>
                <a:lnTo>
                  <a:pt x="364489" y="31750"/>
                </a:lnTo>
                <a:lnTo>
                  <a:pt x="327787" y="39369"/>
                </a:lnTo>
                <a:lnTo>
                  <a:pt x="310261" y="44450"/>
                </a:lnTo>
                <a:lnTo>
                  <a:pt x="293369" y="49529"/>
                </a:lnTo>
                <a:lnTo>
                  <a:pt x="261238" y="58419"/>
                </a:lnTo>
                <a:lnTo>
                  <a:pt x="202691" y="81279"/>
                </a:lnTo>
                <a:lnTo>
                  <a:pt x="150621" y="105410"/>
                </a:lnTo>
                <a:lnTo>
                  <a:pt x="103886" y="132079"/>
                </a:lnTo>
                <a:lnTo>
                  <a:pt x="60705" y="160019"/>
                </a:lnTo>
                <a:lnTo>
                  <a:pt x="0" y="203200"/>
                </a:lnTo>
                <a:lnTo>
                  <a:pt x="7365" y="213360"/>
                </a:lnTo>
                <a:lnTo>
                  <a:pt x="47497" y="184150"/>
                </a:lnTo>
                <a:lnTo>
                  <a:pt x="67817" y="170179"/>
                </a:lnTo>
                <a:lnTo>
                  <a:pt x="88772" y="156210"/>
                </a:lnTo>
                <a:lnTo>
                  <a:pt x="110489" y="142239"/>
                </a:lnTo>
                <a:lnTo>
                  <a:pt x="132968" y="129539"/>
                </a:lnTo>
                <a:lnTo>
                  <a:pt x="156590" y="116839"/>
                </a:lnTo>
                <a:lnTo>
                  <a:pt x="181482" y="104139"/>
                </a:lnTo>
                <a:lnTo>
                  <a:pt x="181228" y="104139"/>
                </a:lnTo>
                <a:lnTo>
                  <a:pt x="207771" y="92710"/>
                </a:lnTo>
                <a:lnTo>
                  <a:pt x="207517" y="92710"/>
                </a:lnTo>
                <a:lnTo>
                  <a:pt x="235584" y="81279"/>
                </a:lnTo>
                <a:lnTo>
                  <a:pt x="235330" y="81279"/>
                </a:lnTo>
                <a:lnTo>
                  <a:pt x="265302" y="71119"/>
                </a:lnTo>
                <a:lnTo>
                  <a:pt x="265049" y="71119"/>
                </a:lnTo>
                <a:lnTo>
                  <a:pt x="297052" y="60960"/>
                </a:lnTo>
                <a:lnTo>
                  <a:pt x="296799" y="60960"/>
                </a:lnTo>
                <a:lnTo>
                  <a:pt x="313563" y="57150"/>
                </a:lnTo>
                <a:lnTo>
                  <a:pt x="330834" y="52069"/>
                </a:lnTo>
                <a:lnTo>
                  <a:pt x="348614" y="48260"/>
                </a:lnTo>
                <a:lnTo>
                  <a:pt x="367029" y="44450"/>
                </a:lnTo>
                <a:lnTo>
                  <a:pt x="386079" y="40639"/>
                </a:lnTo>
                <a:lnTo>
                  <a:pt x="405891" y="36829"/>
                </a:lnTo>
                <a:lnTo>
                  <a:pt x="426212" y="34289"/>
                </a:lnTo>
                <a:lnTo>
                  <a:pt x="426084" y="34289"/>
                </a:lnTo>
                <a:lnTo>
                  <a:pt x="447293" y="31750"/>
                </a:lnTo>
                <a:lnTo>
                  <a:pt x="469645" y="27939"/>
                </a:lnTo>
                <a:lnTo>
                  <a:pt x="493394" y="26669"/>
                </a:lnTo>
                <a:lnTo>
                  <a:pt x="518667" y="24129"/>
                </a:lnTo>
                <a:lnTo>
                  <a:pt x="545211" y="21589"/>
                </a:lnTo>
                <a:lnTo>
                  <a:pt x="545083" y="21589"/>
                </a:lnTo>
                <a:lnTo>
                  <a:pt x="572896" y="20319"/>
                </a:lnTo>
                <a:lnTo>
                  <a:pt x="601599" y="19050"/>
                </a:lnTo>
                <a:lnTo>
                  <a:pt x="631570" y="16510"/>
                </a:lnTo>
                <a:lnTo>
                  <a:pt x="693546" y="13969"/>
                </a:lnTo>
                <a:lnTo>
                  <a:pt x="725677" y="13969"/>
                </a:lnTo>
                <a:lnTo>
                  <a:pt x="791590" y="12700"/>
                </a:lnTo>
                <a:lnTo>
                  <a:pt x="1271015" y="12700"/>
                </a:lnTo>
                <a:lnTo>
                  <a:pt x="1243838" y="11429"/>
                </a:lnTo>
                <a:lnTo>
                  <a:pt x="1215516" y="8889"/>
                </a:lnTo>
                <a:lnTo>
                  <a:pt x="1124712" y="5079"/>
                </a:lnTo>
                <a:lnTo>
                  <a:pt x="1092962" y="2539"/>
                </a:lnTo>
                <a:lnTo>
                  <a:pt x="1060322" y="2539"/>
                </a:lnTo>
                <a:lnTo>
                  <a:pt x="994155" y="0"/>
                </a:lnTo>
                <a:close/>
              </a:path>
              <a:path w="1875154" h="826770">
                <a:moveTo>
                  <a:pt x="1629116" y="139700"/>
                </a:moveTo>
                <a:lnTo>
                  <a:pt x="1614805" y="139700"/>
                </a:lnTo>
                <a:lnTo>
                  <a:pt x="1623694" y="154939"/>
                </a:lnTo>
                <a:lnTo>
                  <a:pt x="1632458" y="172719"/>
                </a:lnTo>
                <a:lnTo>
                  <a:pt x="1632331" y="171450"/>
                </a:lnTo>
                <a:lnTo>
                  <a:pt x="1646199" y="171450"/>
                </a:lnTo>
                <a:lnTo>
                  <a:pt x="1643761" y="166369"/>
                </a:lnTo>
                <a:lnTo>
                  <a:pt x="1634743" y="149860"/>
                </a:lnTo>
                <a:lnTo>
                  <a:pt x="1629116" y="139700"/>
                </a:lnTo>
                <a:close/>
              </a:path>
              <a:path w="1875154" h="826770">
                <a:moveTo>
                  <a:pt x="1611731" y="114300"/>
                </a:moveTo>
                <a:lnTo>
                  <a:pt x="1595755" y="114300"/>
                </a:lnTo>
                <a:lnTo>
                  <a:pt x="1605914" y="127000"/>
                </a:lnTo>
                <a:lnTo>
                  <a:pt x="1605534" y="127000"/>
                </a:lnTo>
                <a:lnTo>
                  <a:pt x="1615059" y="140969"/>
                </a:lnTo>
                <a:lnTo>
                  <a:pt x="1614805" y="139700"/>
                </a:lnTo>
                <a:lnTo>
                  <a:pt x="1629116" y="139700"/>
                </a:lnTo>
                <a:lnTo>
                  <a:pt x="1625599" y="133350"/>
                </a:lnTo>
                <a:lnTo>
                  <a:pt x="1615947" y="119379"/>
                </a:lnTo>
                <a:lnTo>
                  <a:pt x="1611731" y="114300"/>
                </a:lnTo>
                <a:close/>
              </a:path>
              <a:path w="1875154" h="826770">
                <a:moveTo>
                  <a:pt x="1569243" y="76200"/>
                </a:moveTo>
                <a:lnTo>
                  <a:pt x="1542922" y="76200"/>
                </a:lnTo>
                <a:lnTo>
                  <a:pt x="1551431" y="81279"/>
                </a:lnTo>
                <a:lnTo>
                  <a:pt x="1559305" y="85089"/>
                </a:lnTo>
                <a:lnTo>
                  <a:pt x="1558797" y="85089"/>
                </a:lnTo>
                <a:lnTo>
                  <a:pt x="1573149" y="93979"/>
                </a:lnTo>
                <a:lnTo>
                  <a:pt x="1572640" y="93979"/>
                </a:lnTo>
                <a:lnTo>
                  <a:pt x="1585467" y="104139"/>
                </a:lnTo>
                <a:lnTo>
                  <a:pt x="1584833" y="104139"/>
                </a:lnTo>
                <a:lnTo>
                  <a:pt x="1596136" y="115569"/>
                </a:lnTo>
                <a:lnTo>
                  <a:pt x="1595755" y="114300"/>
                </a:lnTo>
                <a:lnTo>
                  <a:pt x="1611731" y="114300"/>
                </a:lnTo>
                <a:lnTo>
                  <a:pt x="1605407" y="106679"/>
                </a:lnTo>
                <a:lnTo>
                  <a:pt x="1593722" y="93979"/>
                </a:lnTo>
                <a:lnTo>
                  <a:pt x="1580388" y="83819"/>
                </a:lnTo>
                <a:lnTo>
                  <a:pt x="1569243" y="76200"/>
                </a:lnTo>
                <a:close/>
              </a:path>
              <a:path w="1875154" h="826770">
                <a:moveTo>
                  <a:pt x="1482089" y="43179"/>
                </a:moveTo>
                <a:lnTo>
                  <a:pt x="1419732" y="43179"/>
                </a:lnTo>
                <a:lnTo>
                  <a:pt x="1436115" y="46989"/>
                </a:lnTo>
                <a:lnTo>
                  <a:pt x="1451482" y="49529"/>
                </a:lnTo>
                <a:lnTo>
                  <a:pt x="1465706" y="52069"/>
                </a:lnTo>
                <a:lnTo>
                  <a:pt x="1479168" y="55879"/>
                </a:lnTo>
                <a:lnTo>
                  <a:pt x="1491741" y="58419"/>
                </a:lnTo>
                <a:lnTo>
                  <a:pt x="1503552" y="62229"/>
                </a:lnTo>
                <a:lnTo>
                  <a:pt x="1514475" y="66039"/>
                </a:lnTo>
                <a:lnTo>
                  <a:pt x="1514347" y="66039"/>
                </a:lnTo>
                <a:lnTo>
                  <a:pt x="1524762" y="69850"/>
                </a:lnTo>
                <a:lnTo>
                  <a:pt x="1524634" y="69850"/>
                </a:lnTo>
                <a:lnTo>
                  <a:pt x="1534414" y="72389"/>
                </a:lnTo>
                <a:lnTo>
                  <a:pt x="1534032" y="72389"/>
                </a:lnTo>
                <a:lnTo>
                  <a:pt x="1543177" y="77469"/>
                </a:lnTo>
                <a:lnTo>
                  <a:pt x="1542922" y="76200"/>
                </a:lnTo>
                <a:lnTo>
                  <a:pt x="1569243" y="76200"/>
                </a:lnTo>
                <a:lnTo>
                  <a:pt x="1565528" y="73660"/>
                </a:lnTo>
                <a:lnTo>
                  <a:pt x="1557146" y="69850"/>
                </a:lnTo>
                <a:lnTo>
                  <a:pt x="1548511" y="64769"/>
                </a:lnTo>
                <a:lnTo>
                  <a:pt x="1538986" y="60960"/>
                </a:lnTo>
                <a:lnTo>
                  <a:pt x="1528952" y="57150"/>
                </a:lnTo>
                <a:lnTo>
                  <a:pt x="1518412" y="53339"/>
                </a:lnTo>
                <a:lnTo>
                  <a:pt x="1507108" y="50800"/>
                </a:lnTo>
                <a:lnTo>
                  <a:pt x="1494916" y="46989"/>
                </a:lnTo>
                <a:lnTo>
                  <a:pt x="1482089" y="43179"/>
                </a:lnTo>
                <a:close/>
              </a:path>
              <a:path w="1875154" h="826770">
                <a:moveTo>
                  <a:pt x="1271015" y="12700"/>
                </a:moveTo>
                <a:lnTo>
                  <a:pt x="993901" y="12700"/>
                </a:lnTo>
                <a:lnTo>
                  <a:pt x="1060068" y="15239"/>
                </a:lnTo>
                <a:lnTo>
                  <a:pt x="1092453" y="15239"/>
                </a:lnTo>
                <a:lnTo>
                  <a:pt x="1124203" y="16510"/>
                </a:lnTo>
                <a:lnTo>
                  <a:pt x="1155318" y="19050"/>
                </a:lnTo>
                <a:lnTo>
                  <a:pt x="1214754" y="21589"/>
                </a:lnTo>
                <a:lnTo>
                  <a:pt x="1242949" y="24129"/>
                </a:lnTo>
                <a:lnTo>
                  <a:pt x="1242821" y="24129"/>
                </a:lnTo>
                <a:lnTo>
                  <a:pt x="1295780" y="27939"/>
                </a:lnTo>
                <a:lnTo>
                  <a:pt x="1320291" y="30479"/>
                </a:lnTo>
                <a:lnTo>
                  <a:pt x="1343278" y="33019"/>
                </a:lnTo>
                <a:lnTo>
                  <a:pt x="1364614" y="35560"/>
                </a:lnTo>
                <a:lnTo>
                  <a:pt x="1384300" y="38100"/>
                </a:lnTo>
                <a:lnTo>
                  <a:pt x="1384172" y="38100"/>
                </a:lnTo>
                <a:lnTo>
                  <a:pt x="1402588" y="40639"/>
                </a:lnTo>
                <a:lnTo>
                  <a:pt x="1419859" y="44450"/>
                </a:lnTo>
                <a:lnTo>
                  <a:pt x="1419732" y="43179"/>
                </a:lnTo>
                <a:lnTo>
                  <a:pt x="1482089" y="43179"/>
                </a:lnTo>
                <a:lnTo>
                  <a:pt x="1468374" y="40639"/>
                </a:lnTo>
                <a:lnTo>
                  <a:pt x="1453895" y="36829"/>
                </a:lnTo>
                <a:lnTo>
                  <a:pt x="1422018" y="31750"/>
                </a:lnTo>
                <a:lnTo>
                  <a:pt x="1404619" y="27939"/>
                </a:lnTo>
                <a:lnTo>
                  <a:pt x="1366265" y="22860"/>
                </a:lnTo>
                <a:lnTo>
                  <a:pt x="1321562" y="17779"/>
                </a:lnTo>
                <a:lnTo>
                  <a:pt x="1271015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2052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이미지 로딩시 주의할</a:t>
            </a:r>
            <a:r>
              <a:rPr spc="25" dirty="0"/>
              <a:t> </a:t>
            </a:r>
            <a:r>
              <a:rPr spc="-10" dirty="0"/>
              <a:t>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5461635" cy="6762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잘못된 이미지 로딩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코드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이미지를 </a:t>
            </a:r>
            <a:r>
              <a:rPr sz="1800" spc="-5" dirty="0">
                <a:latin typeface="맑은 고딕"/>
                <a:cs typeface="맑은 고딕"/>
              </a:rPr>
              <a:t>로딩하여 이미지 폭을 알아내는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코드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0664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맑은 고딕"/>
                <a:cs typeface="맑은 고딕"/>
              </a:rPr>
              <a:t>문제점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3552599"/>
            <a:ext cx="7354570" cy="130556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41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맑은 고딕"/>
                <a:cs typeface="맑은 고딕"/>
              </a:rPr>
              <a:t>myImg.src </a:t>
            </a:r>
            <a:r>
              <a:rPr sz="1600" spc="0" dirty="0">
                <a:latin typeface="맑은 고딕"/>
                <a:cs typeface="맑은 고딕"/>
              </a:rPr>
              <a:t>= </a:t>
            </a:r>
            <a:r>
              <a:rPr sz="1600" spc="-5" dirty="0">
                <a:latin typeface="맑은 고딕"/>
                <a:cs typeface="맑은 고딕"/>
              </a:rPr>
              <a:t>"banana.png"; </a:t>
            </a:r>
            <a:r>
              <a:rPr sz="1600" spc="0" dirty="0">
                <a:latin typeface="맑은 고딕"/>
                <a:cs typeface="맑은 고딕"/>
              </a:rPr>
              <a:t>실행 직후 이미지 로딩 완료되지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않음</a:t>
            </a:r>
            <a:endParaRPr sz="1600">
              <a:latin typeface="맑은 고딕"/>
              <a:cs typeface="맑은 고딕"/>
            </a:endParaRPr>
          </a:p>
          <a:p>
            <a:pPr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-5" dirty="0">
                <a:latin typeface="맑은 고딕"/>
                <a:cs typeface="맑은 고딕"/>
              </a:rPr>
              <a:t>var width </a:t>
            </a:r>
            <a:r>
              <a:rPr sz="1600" spc="0" dirty="0">
                <a:latin typeface="맑은 고딕"/>
                <a:cs typeface="맑은 고딕"/>
              </a:rPr>
              <a:t>= </a:t>
            </a:r>
            <a:r>
              <a:rPr sz="1600" dirty="0">
                <a:latin typeface="맑은 고딕"/>
                <a:cs typeface="맑은 고딕"/>
              </a:rPr>
              <a:t>myImg.width; </a:t>
            </a:r>
            <a:r>
              <a:rPr sz="1600" spc="0" dirty="0">
                <a:latin typeface="맑은 고딕"/>
                <a:cs typeface="맑은 고딕"/>
              </a:rPr>
              <a:t>이미지 로딩 완료전이면,</a:t>
            </a:r>
            <a:r>
              <a:rPr sz="1600" spc="-15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myImg.width=0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코드</a:t>
            </a:r>
            <a:r>
              <a:rPr sz="2000" spc="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맑은 고딕"/>
                <a:cs typeface="맑은 고딕"/>
              </a:rPr>
              <a:t>onload </a:t>
            </a:r>
            <a:r>
              <a:rPr sz="1800" dirty="0">
                <a:latin typeface="맑은 고딕"/>
                <a:cs typeface="맑은 고딕"/>
              </a:rPr>
              <a:t>리스너에서 이미지 폭을 알아내는 코드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1695" y="2645664"/>
            <a:ext cx="5328285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myImg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myImg.src =</a:t>
            </a:r>
            <a:r>
              <a:rPr sz="1400" b="1" spc="25" dirty="0">
                <a:latin typeface="맑은 고딕"/>
                <a:cs typeface="맑은 고딕"/>
              </a:rPr>
              <a:t> </a:t>
            </a:r>
            <a:r>
              <a:rPr sz="1400" b="1" spc="-15" dirty="0">
                <a:latin typeface="맑은 고딕"/>
                <a:cs typeface="맑은 고딕"/>
              </a:rPr>
              <a:t>"banana.png";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966085" algn="l"/>
              </a:tabLst>
            </a:pPr>
            <a:r>
              <a:rPr sz="1400" spc="-10" dirty="0">
                <a:latin typeface="맑은 고딕"/>
                <a:cs typeface="맑은 고딕"/>
              </a:rPr>
              <a:t>var width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=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myImg.width;	// banana.png </a:t>
            </a:r>
            <a:r>
              <a:rPr sz="1400" spc="-10" dirty="0">
                <a:latin typeface="맑은 고딕"/>
                <a:cs typeface="맑은 고딕"/>
              </a:rPr>
              <a:t>이미지의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폭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1695" y="5141976"/>
            <a:ext cx="5544820" cy="117094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myImg =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3145790" algn="l"/>
              </a:tabLst>
            </a:pPr>
            <a:r>
              <a:rPr sz="1400" b="1" spc="-10" dirty="0">
                <a:latin typeface="맑은 고딕"/>
                <a:cs typeface="맑은 고딕"/>
              </a:rPr>
              <a:t>myImg.onload = </a:t>
            </a:r>
            <a:r>
              <a:rPr sz="1400" b="1" spc="-15" dirty="0">
                <a:latin typeface="맑은 고딕"/>
                <a:cs typeface="맑은 고딕"/>
              </a:rPr>
              <a:t>function</a:t>
            </a:r>
            <a:r>
              <a:rPr sz="1400" b="1" spc="1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()</a:t>
            </a:r>
            <a:r>
              <a:rPr sz="1400" b="1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이미지 로딩 완료 시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  <a:p>
            <a:pPr marL="217804" algn="ctr">
              <a:lnSpc>
                <a:spcPct val="100000"/>
              </a:lnSpc>
              <a:tabLst>
                <a:tab pos="2733040" algn="l"/>
              </a:tabLst>
            </a:pPr>
            <a:r>
              <a:rPr sz="1400" b="1" spc="-10" dirty="0">
                <a:latin typeface="맑은 고딕"/>
                <a:cs typeface="맑은 고딕"/>
              </a:rPr>
              <a:t>var </a:t>
            </a:r>
            <a:r>
              <a:rPr sz="1400" b="1" spc="-15" dirty="0">
                <a:latin typeface="맑은 고딕"/>
                <a:cs typeface="맑은 고딕"/>
              </a:rPr>
              <a:t>width</a:t>
            </a:r>
            <a:r>
              <a:rPr sz="1400" b="1" spc="6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=</a:t>
            </a:r>
            <a:r>
              <a:rPr sz="1400" b="1" spc="2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myImg.width;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정확한 이미지 폭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읽기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3145790" algn="l"/>
              </a:tabLst>
            </a:pPr>
            <a:r>
              <a:rPr sz="1400" spc="-5" dirty="0">
                <a:latin typeface="맑은 고딕"/>
                <a:cs typeface="맑은 고딕"/>
              </a:rPr>
              <a:t>myImg.src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“banana.png";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이미지 로딩</a:t>
            </a:r>
            <a:r>
              <a:rPr sz="14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지시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15328" y="1484375"/>
            <a:ext cx="3215639" cy="398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41121"/>
            <a:ext cx="8128634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예제 9-14 </a:t>
            </a:r>
            <a:r>
              <a:rPr sz="3200" spc="-15" dirty="0"/>
              <a:t>onload로 </a:t>
            </a:r>
            <a:r>
              <a:rPr sz="3200" spc="-10" dirty="0"/>
              <a:t>이미지의 크기</a:t>
            </a:r>
            <a:r>
              <a:rPr sz="3200" spc="75" dirty="0"/>
              <a:t> </a:t>
            </a:r>
            <a:r>
              <a:rPr sz="3200" spc="-15" dirty="0"/>
              <a:t>알아내기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266188" y="1415796"/>
            <a:ext cx="4407535" cy="516953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100" spc="-5" dirty="0">
                <a:latin typeface="맑은 고딕"/>
                <a:cs typeface="맑은 고딕"/>
              </a:rPr>
              <a:t>&lt;!DOCTYPE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&lt;html&gt;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&lt;head&gt;&lt;title&gt;onload로 </a:t>
            </a:r>
            <a:r>
              <a:rPr sz="1100" dirty="0">
                <a:latin typeface="맑은 고딕"/>
                <a:cs typeface="맑은 고딕"/>
              </a:rPr>
              <a:t>이미지 크기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출력&lt;/title&gt;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function changeImage()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sel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document.getElementById("sel");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img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document.getElementById("myImg");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img.onload = </a:t>
            </a:r>
            <a:r>
              <a:rPr sz="1100" b="1" spc="-5" dirty="0">
                <a:latin typeface="맑은 고딕"/>
                <a:cs typeface="맑은 고딕"/>
              </a:rPr>
              <a:t>function </a:t>
            </a:r>
            <a:r>
              <a:rPr sz="1100" b="1" spc="-10" dirty="0">
                <a:latin typeface="맑은 고딕"/>
                <a:cs typeface="맑은 고딕"/>
              </a:rPr>
              <a:t>() </a:t>
            </a:r>
            <a:r>
              <a:rPr sz="1100" b="1" dirty="0">
                <a:latin typeface="맑은 고딕"/>
                <a:cs typeface="맑은 고딕"/>
              </a:rPr>
              <a:t>{ 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이미지 크기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출력</a:t>
            </a:r>
            <a:endParaRPr sz="1100">
              <a:latin typeface="맑은 고딕"/>
              <a:cs typeface="맑은 고딕"/>
            </a:endParaRPr>
          </a:p>
          <a:p>
            <a:pPr marL="449580" marR="351790" indent="4826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mySpan = </a:t>
            </a:r>
            <a:r>
              <a:rPr sz="1100" b="1" spc="-5" dirty="0">
                <a:latin typeface="맑은 고딕"/>
                <a:cs typeface="맑은 고딕"/>
              </a:rPr>
              <a:t>document.getElementById("mySpan");  mySpan.innerHTML </a:t>
            </a:r>
            <a:r>
              <a:rPr sz="1100" b="1" dirty="0">
                <a:latin typeface="맑은 고딕"/>
                <a:cs typeface="맑은 고딕"/>
              </a:rPr>
              <a:t>= img.width + "x" +</a:t>
            </a:r>
            <a:r>
              <a:rPr sz="1100" b="1" spc="-8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img.height;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index= sel.selectedIndex; // </a:t>
            </a:r>
            <a:r>
              <a:rPr sz="1100" dirty="0">
                <a:latin typeface="맑은 고딕"/>
                <a:cs typeface="맑은 고딕"/>
              </a:rPr>
              <a:t>선택된 옵션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인덱스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img.src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spc="-5" dirty="0">
                <a:latin typeface="맑은 고딕"/>
                <a:cs typeface="맑은 고딕"/>
              </a:rPr>
              <a:t>sel.options[index].value; // </a:t>
            </a:r>
            <a:r>
              <a:rPr sz="1100" dirty="0">
                <a:latin typeface="맑은 고딕"/>
                <a:cs typeface="맑은 고딕"/>
              </a:rPr>
              <a:t>&lt;option&gt;의 </a:t>
            </a:r>
            <a:r>
              <a:rPr sz="1100" spc="-5" dirty="0">
                <a:latin typeface="맑은 고딕"/>
                <a:cs typeface="맑은 고딕"/>
              </a:rPr>
              <a:t>value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속성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&lt;/head&gt;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&lt;body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onload="changeImage()"</a:t>
            </a:r>
            <a:r>
              <a:rPr sz="1100" spc="-5" dirty="0">
                <a:latin typeface="맑은 고딕"/>
                <a:cs typeface="맑은 고딕"/>
              </a:rPr>
              <a:t>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&lt;h3&gt;onload로 </a:t>
            </a:r>
            <a:r>
              <a:rPr sz="1100" dirty="0">
                <a:latin typeface="맑은 고딕"/>
                <a:cs typeface="맑은 고딕"/>
              </a:rPr>
              <a:t>이미지 크기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출력&lt;/h3&gt;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&lt;form&gt;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&lt;select id="sel" </a:t>
            </a:r>
            <a:r>
              <a:rPr sz="1100" b="1" spc="-5" dirty="0">
                <a:latin typeface="맑은 고딕"/>
                <a:cs typeface="맑은 고딕"/>
              </a:rPr>
              <a:t>onchange="changeImage()"</a:t>
            </a:r>
            <a:r>
              <a:rPr sz="1100" spc="-5" dirty="0">
                <a:latin typeface="맑은 고딕"/>
                <a:cs typeface="맑은 고딕"/>
              </a:rPr>
              <a:t>&gt;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&lt;option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value="images/apple.png"&gt;사과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&lt;option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value="images/banana.png"&gt;바나나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&lt;option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value="images/mango.png"&gt;망고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&lt;/select&gt;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&lt;span id="mySpan"&gt;이미지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크기&lt;/span&gt;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&lt;/form&gt;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&lt;p&gt;</a:t>
            </a:r>
            <a:r>
              <a:rPr sz="1100" b="1" spc="-5" dirty="0">
                <a:latin typeface="맑은 고딕"/>
                <a:cs typeface="맑은 고딕"/>
              </a:rPr>
              <a:t>&lt;img id="myImg" src="images/apple.png"</a:t>
            </a:r>
            <a:r>
              <a:rPr sz="1100" b="1" spc="-2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alt="."&gt;</a:t>
            </a:r>
            <a:r>
              <a:rPr sz="1100" spc="-5" dirty="0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0132" y="3430523"/>
            <a:ext cx="1322070" cy="441959"/>
          </a:xfrm>
          <a:custGeom>
            <a:avLst/>
            <a:gdLst/>
            <a:ahLst/>
            <a:cxnLst/>
            <a:rect l="l" t="t" r="r" b="b"/>
            <a:pathLst>
              <a:path w="1322070" h="441960">
                <a:moveTo>
                  <a:pt x="1321943" y="184150"/>
                </a:moveTo>
                <a:lnTo>
                  <a:pt x="145415" y="184150"/>
                </a:lnTo>
                <a:lnTo>
                  <a:pt x="145415" y="368300"/>
                </a:lnTo>
                <a:lnTo>
                  <a:pt x="151209" y="396954"/>
                </a:lnTo>
                <a:lnTo>
                  <a:pt x="167005" y="420369"/>
                </a:lnTo>
                <a:lnTo>
                  <a:pt x="190420" y="436165"/>
                </a:lnTo>
                <a:lnTo>
                  <a:pt x="219075" y="441959"/>
                </a:lnTo>
                <a:lnTo>
                  <a:pt x="1248283" y="441959"/>
                </a:lnTo>
                <a:lnTo>
                  <a:pt x="1276937" y="436165"/>
                </a:lnTo>
                <a:lnTo>
                  <a:pt x="1300353" y="420369"/>
                </a:lnTo>
                <a:lnTo>
                  <a:pt x="1316148" y="396954"/>
                </a:lnTo>
                <a:lnTo>
                  <a:pt x="1321943" y="368300"/>
                </a:lnTo>
                <a:lnTo>
                  <a:pt x="1321943" y="184150"/>
                </a:lnTo>
                <a:close/>
              </a:path>
              <a:path w="1322070" h="441960">
                <a:moveTo>
                  <a:pt x="1248283" y="0"/>
                </a:moveTo>
                <a:lnTo>
                  <a:pt x="219075" y="0"/>
                </a:lnTo>
                <a:lnTo>
                  <a:pt x="190420" y="5794"/>
                </a:lnTo>
                <a:lnTo>
                  <a:pt x="167004" y="21590"/>
                </a:lnTo>
                <a:lnTo>
                  <a:pt x="151209" y="45005"/>
                </a:lnTo>
                <a:lnTo>
                  <a:pt x="145415" y="73660"/>
                </a:lnTo>
                <a:lnTo>
                  <a:pt x="0" y="192912"/>
                </a:lnTo>
                <a:lnTo>
                  <a:pt x="145415" y="184150"/>
                </a:lnTo>
                <a:lnTo>
                  <a:pt x="1321943" y="184150"/>
                </a:lnTo>
                <a:lnTo>
                  <a:pt x="1321943" y="73660"/>
                </a:lnTo>
                <a:lnTo>
                  <a:pt x="1316148" y="45005"/>
                </a:lnTo>
                <a:lnTo>
                  <a:pt x="1300352" y="21590"/>
                </a:lnTo>
                <a:lnTo>
                  <a:pt x="1276937" y="5794"/>
                </a:lnTo>
                <a:lnTo>
                  <a:pt x="124828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30132" y="3430523"/>
            <a:ext cx="1322070" cy="441959"/>
          </a:xfrm>
          <a:custGeom>
            <a:avLst/>
            <a:gdLst/>
            <a:ahLst/>
            <a:cxnLst/>
            <a:rect l="l" t="t" r="r" b="b"/>
            <a:pathLst>
              <a:path w="1322070" h="441960">
                <a:moveTo>
                  <a:pt x="145415" y="73660"/>
                </a:moveTo>
                <a:lnTo>
                  <a:pt x="151209" y="45005"/>
                </a:lnTo>
                <a:lnTo>
                  <a:pt x="167004" y="21589"/>
                </a:lnTo>
                <a:lnTo>
                  <a:pt x="190420" y="5794"/>
                </a:lnTo>
                <a:lnTo>
                  <a:pt x="219075" y="0"/>
                </a:lnTo>
                <a:lnTo>
                  <a:pt x="341502" y="0"/>
                </a:lnTo>
                <a:lnTo>
                  <a:pt x="635635" y="0"/>
                </a:lnTo>
                <a:lnTo>
                  <a:pt x="1248283" y="0"/>
                </a:lnTo>
                <a:lnTo>
                  <a:pt x="1276937" y="5794"/>
                </a:lnTo>
                <a:lnTo>
                  <a:pt x="1300352" y="21590"/>
                </a:lnTo>
                <a:lnTo>
                  <a:pt x="1316148" y="45005"/>
                </a:lnTo>
                <a:lnTo>
                  <a:pt x="1321943" y="73660"/>
                </a:lnTo>
                <a:lnTo>
                  <a:pt x="1321943" y="184150"/>
                </a:lnTo>
                <a:lnTo>
                  <a:pt x="1321943" y="368300"/>
                </a:lnTo>
                <a:lnTo>
                  <a:pt x="1316148" y="396954"/>
                </a:lnTo>
                <a:lnTo>
                  <a:pt x="1300353" y="420369"/>
                </a:lnTo>
                <a:lnTo>
                  <a:pt x="1276937" y="436165"/>
                </a:lnTo>
                <a:lnTo>
                  <a:pt x="1248283" y="441959"/>
                </a:lnTo>
                <a:lnTo>
                  <a:pt x="635635" y="441959"/>
                </a:lnTo>
                <a:lnTo>
                  <a:pt x="341502" y="441959"/>
                </a:lnTo>
                <a:lnTo>
                  <a:pt x="219075" y="441959"/>
                </a:lnTo>
                <a:lnTo>
                  <a:pt x="190420" y="436165"/>
                </a:lnTo>
                <a:lnTo>
                  <a:pt x="167005" y="420369"/>
                </a:lnTo>
                <a:lnTo>
                  <a:pt x="151209" y="396954"/>
                </a:lnTo>
                <a:lnTo>
                  <a:pt x="145415" y="368300"/>
                </a:lnTo>
                <a:lnTo>
                  <a:pt x="145415" y="184150"/>
                </a:lnTo>
                <a:lnTo>
                  <a:pt x="0" y="192912"/>
                </a:lnTo>
                <a:lnTo>
                  <a:pt x="145415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6513" y="3481781"/>
            <a:ext cx="83058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banana.png의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이미지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크기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  <a:endParaRPr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7845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new Image()로 이미지 로딩과</a:t>
            </a:r>
            <a:r>
              <a:rPr spc="75" dirty="0"/>
              <a:t> </a:t>
            </a:r>
            <a:r>
              <a:rPr spc="-15" dirty="0"/>
              <a:t>출력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7022465" cy="17259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동적으로 이미지 객체</a:t>
            </a:r>
            <a:r>
              <a:rPr sz="2800" spc="-10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생성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new</a:t>
            </a:r>
            <a:r>
              <a:rPr sz="2400" spc="-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Image()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이미지 객체가 생겼지만 화면에 출력되지</a:t>
            </a:r>
            <a:r>
              <a:rPr sz="2000" spc="1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않음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new </a:t>
            </a:r>
            <a:r>
              <a:rPr sz="2800" spc="0" dirty="0">
                <a:latin typeface="맑은 고딕"/>
                <a:cs typeface="맑은 고딕"/>
              </a:rPr>
              <a:t>Image()의 이미지 객체에 이미지</a:t>
            </a:r>
            <a:r>
              <a:rPr sz="2800" spc="-21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로딩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4585538"/>
            <a:ext cx="335152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로딩된 이미지</a:t>
            </a:r>
            <a:r>
              <a:rPr sz="2800" spc="-14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출력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5040248"/>
            <a:ext cx="7345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&lt;img&gt; </a:t>
            </a:r>
            <a:r>
              <a:rPr sz="2400" dirty="0">
                <a:latin typeface="맑은 고딕"/>
                <a:cs typeface="맑은 고딕"/>
              </a:rPr>
              <a:t>태그에 할당된 브라우저 공간에 이미지</a:t>
            </a:r>
            <a:r>
              <a:rPr sz="2400" spc="-3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8607" y="3739896"/>
            <a:ext cx="5255260" cy="524510"/>
          </a:xfrm>
          <a:custGeom>
            <a:avLst/>
            <a:gdLst/>
            <a:ahLst/>
            <a:cxnLst/>
            <a:rect l="l" t="t" r="r" b="b"/>
            <a:pathLst>
              <a:path w="5255259" h="524510">
                <a:moveTo>
                  <a:pt x="0" y="524255"/>
                </a:moveTo>
                <a:lnTo>
                  <a:pt x="5254752" y="524255"/>
                </a:lnTo>
                <a:lnTo>
                  <a:pt x="5254752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62326" y="3771087"/>
            <a:ext cx="255016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var bananaImg </a:t>
            </a:r>
            <a:r>
              <a:rPr sz="1400" spc="-5" dirty="0">
                <a:latin typeface="맑은 고딕"/>
                <a:cs typeface="맑은 고딕"/>
              </a:rPr>
              <a:t>= </a:t>
            </a:r>
            <a:r>
              <a:rPr sz="1400" spc="-10" dirty="0">
                <a:latin typeface="맑은 고딕"/>
                <a:cs typeface="맑은 고딕"/>
              </a:rPr>
              <a:t>new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Image();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bananaImg.src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"banana.png";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152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725414" y="3771087"/>
            <a:ext cx="157988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이미지 객체</a:t>
            </a:r>
            <a:r>
              <a:rPr sz="1400" spc="-6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이미지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로딩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2720" y="5843015"/>
            <a:ext cx="5255260" cy="5245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myImg =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3145155" algn="l"/>
              </a:tabLst>
            </a:pPr>
            <a:r>
              <a:rPr sz="1400" spc="-5" dirty="0">
                <a:latin typeface="맑은 고딕"/>
                <a:cs typeface="맑은 고딕"/>
              </a:rPr>
              <a:t>myImg.src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bananaImg.src;	// </a:t>
            </a:r>
            <a:r>
              <a:rPr sz="1400" spc="-10" dirty="0">
                <a:latin typeface="맑은 고딕"/>
                <a:cs typeface="맑은 고딕"/>
              </a:rPr>
              <a:t>이미지 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7408" y="4639055"/>
            <a:ext cx="5255260" cy="30797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&lt;img </a:t>
            </a:r>
            <a:r>
              <a:rPr sz="1400" spc="-5" dirty="0">
                <a:latin typeface="맑은 고딕"/>
                <a:cs typeface="맑은 고딕"/>
              </a:rPr>
              <a:t>id="myImg" </a:t>
            </a:r>
            <a:r>
              <a:rPr sz="1400" spc="-10" dirty="0">
                <a:latin typeface="맑은 고딕"/>
                <a:cs typeface="맑은 고딕"/>
              </a:rPr>
              <a:t>src="apple.png" </a:t>
            </a:r>
            <a:r>
              <a:rPr sz="1400" spc="-5" dirty="0">
                <a:latin typeface="맑은 고딕"/>
                <a:cs typeface="맑은 고딕"/>
              </a:rPr>
              <a:t>width="..."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height="..."&gt;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8143" y="1414272"/>
            <a:ext cx="2682240" cy="4873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76174"/>
            <a:ext cx="69672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예제 9-15 new Image()로 이미지</a:t>
            </a:r>
            <a:r>
              <a:rPr sz="3200" spc="75" dirty="0"/>
              <a:t> </a:t>
            </a:r>
            <a:r>
              <a:rPr sz="3200" spc="-10" dirty="0"/>
              <a:t>로딩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4579" y="1159762"/>
            <a:ext cx="4572000" cy="5587365"/>
          </a:xfrm>
          <a:custGeom>
            <a:avLst/>
            <a:gdLst/>
            <a:ahLst/>
            <a:cxnLst/>
            <a:rect l="l" t="t" r="r" b="b"/>
            <a:pathLst>
              <a:path w="4572000" h="5587365">
                <a:moveTo>
                  <a:pt x="0" y="5586984"/>
                </a:moveTo>
                <a:lnTo>
                  <a:pt x="4572000" y="5586984"/>
                </a:lnTo>
                <a:lnTo>
                  <a:pt x="4572000" y="0"/>
                </a:lnTo>
                <a:lnTo>
                  <a:pt x="0" y="0"/>
                </a:lnTo>
                <a:lnTo>
                  <a:pt x="0" y="5586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4579" y="1159762"/>
            <a:ext cx="4572000" cy="5587365"/>
          </a:xfrm>
          <a:custGeom>
            <a:avLst/>
            <a:gdLst/>
            <a:ahLst/>
            <a:cxnLst/>
            <a:rect l="l" t="t" r="r" b="b"/>
            <a:pathLst>
              <a:path w="4572000" h="5587365">
                <a:moveTo>
                  <a:pt x="0" y="5586984"/>
                </a:moveTo>
                <a:lnTo>
                  <a:pt x="4572000" y="5586984"/>
                </a:lnTo>
                <a:lnTo>
                  <a:pt x="4572000" y="0"/>
                </a:lnTo>
                <a:lnTo>
                  <a:pt x="0" y="0"/>
                </a:lnTo>
                <a:lnTo>
                  <a:pt x="0" y="55869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30907" y="1189735"/>
            <a:ext cx="4182110" cy="5467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050" dirty="0">
                <a:latin typeface="맑은 고딕"/>
                <a:cs typeface="맑은 고딕"/>
              </a:rPr>
              <a:t>&lt;!DOCTYPE</a:t>
            </a:r>
            <a:r>
              <a:rPr sz="1050" spc="-60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html&gt;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&lt;html&gt;&lt;head&gt;&lt;title&gt;new Image()로 </a:t>
            </a:r>
            <a:r>
              <a:rPr sz="1050" spc="0" dirty="0">
                <a:latin typeface="맑은 고딕"/>
                <a:cs typeface="맑은 고딕"/>
              </a:rPr>
              <a:t>이미지</a:t>
            </a:r>
            <a:r>
              <a:rPr sz="1050" spc="-2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로딩&lt;/title&gt;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latin typeface="맑은 고딕"/>
                <a:cs typeface="맑은 고딕"/>
              </a:rPr>
              <a:t>&lt;script&gt;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미리 로딩해둘 이미지 이름</a:t>
            </a:r>
            <a:r>
              <a:rPr sz="1050" spc="-55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배열</a:t>
            </a:r>
            <a:endParaRPr sz="1050">
              <a:latin typeface="맑은 고딕"/>
              <a:cs typeface="맑은 고딕"/>
            </a:endParaRPr>
          </a:p>
          <a:p>
            <a:pPr marL="631190" marR="1713230" indent="-619125">
              <a:lnSpc>
                <a:spcPct val="99900"/>
              </a:lnSpc>
              <a:spcBef>
                <a:spcPts val="15"/>
              </a:spcBef>
            </a:pPr>
            <a:r>
              <a:rPr sz="1050" b="1" dirty="0">
                <a:latin typeface="맑은 고딕"/>
                <a:cs typeface="맑은 고딕"/>
              </a:rPr>
              <a:t>var </a:t>
            </a:r>
            <a:r>
              <a:rPr sz="1050" b="1" spc="-5" dirty="0">
                <a:latin typeface="맑은 고딕"/>
                <a:cs typeface="맑은 고딕"/>
              </a:rPr>
              <a:t>files </a:t>
            </a:r>
            <a:r>
              <a:rPr sz="1050" dirty="0">
                <a:latin typeface="맑은 고딕"/>
                <a:cs typeface="맑은 고딕"/>
              </a:rPr>
              <a:t>= </a:t>
            </a:r>
            <a:r>
              <a:rPr sz="1050" spc="-10" dirty="0">
                <a:latin typeface="맑은 고딕"/>
                <a:cs typeface="맑은 고딕"/>
              </a:rPr>
              <a:t>["images/penguins.jpg",  </a:t>
            </a:r>
            <a:r>
              <a:rPr sz="1050" spc="-5" dirty="0">
                <a:latin typeface="맑은 고딕"/>
                <a:cs typeface="맑은 고딕"/>
              </a:rPr>
              <a:t>"images/lighthouse.jpg",  "images/Chrysanthemum.jpg",  "images/Desert.jpg",  "images/Hydrangeas.jpg",  "images/Jellyfish.jpg",  "images/Koala.jpg",  "images/Tulips.jpg"];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b="1" dirty="0">
                <a:latin typeface="맑은 고딕"/>
                <a:cs typeface="맑은 고딕"/>
              </a:rPr>
              <a:t>var imgs = new</a:t>
            </a:r>
            <a:r>
              <a:rPr sz="1050" b="1" spc="-50" dirty="0">
                <a:latin typeface="맑은 고딕"/>
                <a:cs typeface="맑은 고딕"/>
              </a:rPr>
              <a:t> </a:t>
            </a:r>
            <a:r>
              <a:rPr sz="1050" b="1" dirty="0">
                <a:latin typeface="맑은 고딕"/>
                <a:cs typeface="맑은 고딕"/>
              </a:rPr>
              <a:t>Array();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b="1" spc="-5" dirty="0">
                <a:latin typeface="맑은 고딕"/>
                <a:cs typeface="맑은 고딕"/>
              </a:rPr>
              <a:t>for(var </a:t>
            </a:r>
            <a:r>
              <a:rPr sz="1050" b="1" dirty="0">
                <a:latin typeface="맑은 고딕"/>
                <a:cs typeface="맑은 고딕"/>
              </a:rPr>
              <a:t>i=0; </a:t>
            </a:r>
            <a:r>
              <a:rPr sz="1050" b="1" spc="-5" dirty="0">
                <a:latin typeface="맑은 고딕"/>
                <a:cs typeface="맑은 고딕"/>
              </a:rPr>
              <a:t>i&lt;files.length; </a:t>
            </a:r>
            <a:r>
              <a:rPr sz="1050" b="1" dirty="0">
                <a:latin typeface="맑은 고딕"/>
                <a:cs typeface="맑은 고딕"/>
              </a:rPr>
              <a:t>i++)</a:t>
            </a:r>
            <a:r>
              <a:rPr sz="1050" b="1" spc="-125" dirty="0">
                <a:latin typeface="맑은 고딕"/>
                <a:cs typeface="맑은 고딕"/>
              </a:rPr>
              <a:t> </a:t>
            </a:r>
            <a:r>
              <a:rPr sz="1050" b="1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  <a:spcBef>
                <a:spcPts val="15"/>
              </a:spcBef>
            </a:pPr>
            <a:r>
              <a:rPr sz="1050" b="1" dirty="0">
                <a:latin typeface="맑은 고딕"/>
                <a:cs typeface="맑은 고딕"/>
              </a:rPr>
              <a:t>imgs[i] = new Image(); </a:t>
            </a: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이미지 객체</a:t>
            </a:r>
            <a:r>
              <a:rPr sz="1050" spc="-100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생성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sz="1050" b="1" dirty="0">
                <a:latin typeface="맑은 고딕"/>
                <a:cs typeface="맑은 고딕"/>
              </a:rPr>
              <a:t>imgs[i].src </a:t>
            </a:r>
            <a:r>
              <a:rPr sz="1050" b="1" spc="0" dirty="0">
                <a:latin typeface="맑은 고딕"/>
                <a:cs typeface="맑은 고딕"/>
              </a:rPr>
              <a:t>= </a:t>
            </a:r>
            <a:r>
              <a:rPr sz="1050" b="1" spc="-5" dirty="0">
                <a:latin typeface="맑은 고딕"/>
                <a:cs typeface="맑은 고딕"/>
              </a:rPr>
              <a:t>files[i]; </a:t>
            </a:r>
            <a:r>
              <a:rPr sz="1050" spc="-5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이미지</a:t>
            </a:r>
            <a:r>
              <a:rPr sz="1050" spc="-6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로딩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255"/>
              </a:lnSpc>
            </a:pP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다음 이미지</a:t>
            </a:r>
            <a:r>
              <a:rPr sz="1050" spc="-20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출력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var next </a:t>
            </a:r>
            <a:r>
              <a:rPr sz="1050" spc="0" dirty="0">
                <a:latin typeface="맑은 고딕"/>
                <a:cs typeface="맑은 고딕"/>
              </a:rPr>
              <a:t>=</a:t>
            </a:r>
            <a:r>
              <a:rPr sz="1050" spc="25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1;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sz="1050" b="1" spc="-5" dirty="0">
                <a:latin typeface="맑은 고딕"/>
                <a:cs typeface="맑은 고딕"/>
              </a:rPr>
              <a:t>function </a:t>
            </a:r>
            <a:r>
              <a:rPr sz="1050" b="1" dirty="0">
                <a:latin typeface="맑은 고딕"/>
                <a:cs typeface="맑은 고딕"/>
              </a:rPr>
              <a:t>change(img)</a:t>
            </a:r>
            <a:r>
              <a:rPr sz="1050" b="1" spc="-60" dirty="0">
                <a:latin typeface="맑은 고딕"/>
                <a:cs typeface="맑은 고딕"/>
              </a:rPr>
              <a:t> </a:t>
            </a:r>
            <a:r>
              <a:rPr sz="1050" b="1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img.src </a:t>
            </a:r>
            <a:r>
              <a:rPr sz="1050" dirty="0">
                <a:latin typeface="맑은 고딕"/>
                <a:cs typeface="맑은 고딕"/>
              </a:rPr>
              <a:t>= </a:t>
            </a:r>
            <a:r>
              <a:rPr sz="1050" spc="-5" dirty="0">
                <a:latin typeface="맑은 고딕"/>
                <a:cs typeface="맑은 고딕"/>
              </a:rPr>
              <a:t>imgs[next].src; </a:t>
            </a: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이미지</a:t>
            </a:r>
            <a:r>
              <a:rPr sz="1050" spc="-25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변경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latin typeface="맑은 고딕"/>
                <a:cs typeface="맑은 고딕"/>
              </a:rPr>
              <a:t>next++; </a:t>
            </a: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다음 이미지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next </a:t>
            </a:r>
            <a:r>
              <a:rPr sz="1050" spc="0" dirty="0">
                <a:latin typeface="맑은 고딕"/>
                <a:cs typeface="맑은 고딕"/>
              </a:rPr>
              <a:t>%= </a:t>
            </a:r>
            <a:r>
              <a:rPr sz="1050" spc="-5" dirty="0">
                <a:latin typeface="맑은 고딕"/>
                <a:cs typeface="맑은 고딕"/>
              </a:rPr>
              <a:t>imgs.length; // </a:t>
            </a:r>
            <a:r>
              <a:rPr sz="1050" spc="0" dirty="0">
                <a:latin typeface="맑은 고딕"/>
                <a:cs typeface="맑은 고딕"/>
              </a:rPr>
              <a:t>개수를 넘으면</a:t>
            </a:r>
            <a:r>
              <a:rPr sz="1050" spc="-3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처음으로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&lt;/script&gt;&lt;/head&gt;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sz="1050" spc="-5" dirty="0">
                <a:latin typeface="맑은 고딕"/>
                <a:cs typeface="맑은 고딕"/>
              </a:rPr>
              <a:t>&lt;body&gt;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&lt;h3&gt;new </a:t>
            </a:r>
            <a:r>
              <a:rPr sz="1050" spc="-5" dirty="0">
                <a:latin typeface="맑은 고딕"/>
                <a:cs typeface="맑은 고딕"/>
              </a:rPr>
              <a:t>Image()로 </a:t>
            </a:r>
            <a:r>
              <a:rPr sz="1050" spc="0" dirty="0">
                <a:latin typeface="맑은 고딕"/>
                <a:cs typeface="맑은 고딕"/>
              </a:rPr>
              <a:t>이미지</a:t>
            </a:r>
            <a:r>
              <a:rPr sz="1050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로딩&lt;/h3&gt;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0" dirty="0">
                <a:latin typeface="맑은 고딕"/>
                <a:cs typeface="맑은 고딕"/>
              </a:rPr>
              <a:t>이미지를 클릭하면 다음 이미지를</a:t>
            </a:r>
            <a:r>
              <a:rPr sz="1050" spc="-9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보여줍니다.&lt;p&gt;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sz="1050" dirty="0">
                <a:latin typeface="맑은 고딕"/>
                <a:cs typeface="맑은 고딕"/>
              </a:rPr>
              <a:t>&lt;img style="border:20px </a:t>
            </a:r>
            <a:r>
              <a:rPr sz="1050" spc="-5" dirty="0">
                <a:latin typeface="맑은 고딕"/>
                <a:cs typeface="맑은 고딕"/>
              </a:rPr>
              <a:t>ridge</a:t>
            </a:r>
            <a:r>
              <a:rPr sz="1050" spc="-6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wheat"</a:t>
            </a:r>
            <a:endParaRPr sz="1050">
              <a:latin typeface="맑은 고딕"/>
              <a:cs typeface="맑은 고딕"/>
            </a:endParaRPr>
          </a:p>
          <a:p>
            <a:pPr marL="421005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src="images/penguins.jpg" </a:t>
            </a:r>
            <a:r>
              <a:rPr sz="1050" dirty="0">
                <a:latin typeface="맑은 고딕"/>
                <a:cs typeface="맑은 고딕"/>
              </a:rPr>
              <a:t>alt="." </a:t>
            </a:r>
            <a:r>
              <a:rPr sz="1050" spc="-5" dirty="0">
                <a:latin typeface="맑은 고딕"/>
                <a:cs typeface="맑은 고딕"/>
              </a:rPr>
              <a:t>width="200"</a:t>
            </a:r>
            <a:r>
              <a:rPr sz="1050" spc="25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height="200"</a:t>
            </a:r>
            <a:endParaRPr sz="1050">
              <a:latin typeface="맑은 고딕"/>
              <a:cs typeface="맑은 고딕"/>
            </a:endParaRPr>
          </a:p>
          <a:p>
            <a:pPr marR="1783080" algn="ctr">
              <a:lnSpc>
                <a:spcPts val="1255"/>
              </a:lnSpc>
              <a:spcBef>
                <a:spcPts val="15"/>
              </a:spcBef>
            </a:pPr>
            <a:r>
              <a:rPr sz="1050" b="1" spc="-5" dirty="0">
                <a:latin typeface="맑은 고딕"/>
                <a:cs typeface="맑은 고딕"/>
              </a:rPr>
              <a:t>onclick="change(this)"</a:t>
            </a:r>
            <a:r>
              <a:rPr sz="1050" spc="-5" dirty="0">
                <a:latin typeface="맑은 고딕"/>
                <a:cs typeface="맑은 고딕"/>
              </a:rPr>
              <a:t>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&lt;/body&gt;&lt;/html&gt;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12252" y="5717666"/>
            <a:ext cx="1405255" cy="892175"/>
          </a:xfrm>
          <a:custGeom>
            <a:avLst/>
            <a:gdLst/>
            <a:ahLst/>
            <a:cxnLst/>
            <a:rect l="l" t="t" r="r" b="b"/>
            <a:pathLst>
              <a:path w="1405254" h="892175">
                <a:moveTo>
                  <a:pt x="1331468" y="449961"/>
                </a:moveTo>
                <a:lnTo>
                  <a:pt x="73659" y="449961"/>
                </a:lnTo>
                <a:lnTo>
                  <a:pt x="45005" y="455750"/>
                </a:lnTo>
                <a:lnTo>
                  <a:pt x="21589" y="471536"/>
                </a:lnTo>
                <a:lnTo>
                  <a:pt x="5794" y="494950"/>
                </a:lnTo>
                <a:lnTo>
                  <a:pt x="0" y="523621"/>
                </a:lnTo>
                <a:lnTo>
                  <a:pt x="0" y="818261"/>
                </a:lnTo>
                <a:lnTo>
                  <a:pt x="5794" y="846931"/>
                </a:lnTo>
                <a:lnTo>
                  <a:pt x="21590" y="870345"/>
                </a:lnTo>
                <a:lnTo>
                  <a:pt x="45005" y="886131"/>
                </a:lnTo>
                <a:lnTo>
                  <a:pt x="73659" y="891921"/>
                </a:lnTo>
                <a:lnTo>
                  <a:pt x="1331468" y="891921"/>
                </a:lnTo>
                <a:lnTo>
                  <a:pt x="1360122" y="886131"/>
                </a:lnTo>
                <a:lnTo>
                  <a:pt x="1383538" y="870345"/>
                </a:lnTo>
                <a:lnTo>
                  <a:pt x="1399333" y="846931"/>
                </a:lnTo>
                <a:lnTo>
                  <a:pt x="1405127" y="818261"/>
                </a:lnTo>
                <a:lnTo>
                  <a:pt x="1405127" y="523621"/>
                </a:lnTo>
                <a:lnTo>
                  <a:pt x="1399333" y="494950"/>
                </a:lnTo>
                <a:lnTo>
                  <a:pt x="1383537" y="471536"/>
                </a:lnTo>
                <a:lnTo>
                  <a:pt x="1360122" y="455750"/>
                </a:lnTo>
                <a:lnTo>
                  <a:pt x="1331468" y="449961"/>
                </a:lnTo>
                <a:close/>
              </a:path>
              <a:path w="1405254" h="892175">
                <a:moveTo>
                  <a:pt x="542036" y="0"/>
                </a:moveTo>
                <a:lnTo>
                  <a:pt x="234188" y="449961"/>
                </a:lnTo>
                <a:lnTo>
                  <a:pt x="585470" y="449961"/>
                </a:lnTo>
                <a:lnTo>
                  <a:pt x="5420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12252" y="5717666"/>
            <a:ext cx="1405255" cy="892175"/>
          </a:xfrm>
          <a:custGeom>
            <a:avLst/>
            <a:gdLst/>
            <a:ahLst/>
            <a:cxnLst/>
            <a:rect l="l" t="t" r="r" b="b"/>
            <a:pathLst>
              <a:path w="1405254" h="892175">
                <a:moveTo>
                  <a:pt x="0" y="523621"/>
                </a:moveTo>
                <a:lnTo>
                  <a:pt x="5794" y="494950"/>
                </a:lnTo>
                <a:lnTo>
                  <a:pt x="21589" y="471536"/>
                </a:lnTo>
                <a:lnTo>
                  <a:pt x="45005" y="455750"/>
                </a:lnTo>
                <a:lnTo>
                  <a:pt x="73659" y="449961"/>
                </a:lnTo>
                <a:lnTo>
                  <a:pt x="234188" y="449961"/>
                </a:lnTo>
                <a:lnTo>
                  <a:pt x="542036" y="0"/>
                </a:lnTo>
                <a:lnTo>
                  <a:pt x="585470" y="449961"/>
                </a:lnTo>
                <a:lnTo>
                  <a:pt x="1331468" y="449961"/>
                </a:lnTo>
                <a:lnTo>
                  <a:pt x="1360122" y="455750"/>
                </a:lnTo>
                <a:lnTo>
                  <a:pt x="1383537" y="471536"/>
                </a:lnTo>
                <a:lnTo>
                  <a:pt x="1399333" y="494950"/>
                </a:lnTo>
                <a:lnTo>
                  <a:pt x="1405127" y="523621"/>
                </a:lnTo>
                <a:lnTo>
                  <a:pt x="1405127" y="634111"/>
                </a:lnTo>
                <a:lnTo>
                  <a:pt x="1405127" y="818261"/>
                </a:lnTo>
                <a:lnTo>
                  <a:pt x="1399333" y="846931"/>
                </a:lnTo>
                <a:lnTo>
                  <a:pt x="1383538" y="870345"/>
                </a:lnTo>
                <a:lnTo>
                  <a:pt x="1360122" y="886131"/>
                </a:lnTo>
                <a:lnTo>
                  <a:pt x="1331468" y="891921"/>
                </a:lnTo>
                <a:lnTo>
                  <a:pt x="585470" y="891921"/>
                </a:lnTo>
                <a:lnTo>
                  <a:pt x="234188" y="891921"/>
                </a:lnTo>
                <a:lnTo>
                  <a:pt x="73659" y="891921"/>
                </a:lnTo>
                <a:lnTo>
                  <a:pt x="45005" y="886131"/>
                </a:lnTo>
                <a:lnTo>
                  <a:pt x="21590" y="870345"/>
                </a:lnTo>
                <a:lnTo>
                  <a:pt x="5794" y="846931"/>
                </a:lnTo>
                <a:lnTo>
                  <a:pt x="0" y="818261"/>
                </a:lnTo>
                <a:lnTo>
                  <a:pt x="0" y="634111"/>
                </a:lnTo>
                <a:lnTo>
                  <a:pt x="0" y="52362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14741" y="6219850"/>
            <a:ext cx="11322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클릭하면 다음</a:t>
            </a:r>
            <a:r>
              <a:rPr sz="1000" spc="-1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이미  지를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보여준다.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4310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onblur와</a:t>
            </a:r>
            <a:r>
              <a:rPr spc="-50" dirty="0"/>
              <a:t> </a:t>
            </a:r>
            <a:r>
              <a:rPr spc="-10" dirty="0"/>
              <a:t>onfocus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093200" cy="37541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포커스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포커스는 현재 키 입력에 대한</a:t>
            </a:r>
            <a:r>
              <a:rPr sz="2400" spc="-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독점권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브라우저는 </a:t>
            </a:r>
            <a:r>
              <a:rPr sz="2400" spc="-5" dirty="0">
                <a:latin typeface="맑은 고딕"/>
                <a:cs typeface="맑은 고딕"/>
              </a:rPr>
              <a:t>포커스를 가지고 있는 </a:t>
            </a:r>
            <a:r>
              <a:rPr sz="2400" spc="-10" dirty="0">
                <a:latin typeface="맑은 고딕"/>
                <a:cs typeface="맑은 고딕"/>
              </a:rPr>
              <a:t>HTML </a:t>
            </a:r>
            <a:r>
              <a:rPr sz="2400" spc="-5" dirty="0">
                <a:latin typeface="맑은 고딕"/>
                <a:cs typeface="맑은 고딕"/>
              </a:rPr>
              <a:t>태그 </a:t>
            </a:r>
            <a:r>
              <a:rPr sz="2400" dirty="0">
                <a:latin typeface="맑은 고딕"/>
                <a:cs typeface="맑은 고딕"/>
              </a:rPr>
              <a:t>요소에 키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공급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onblur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포커스를 잃을 때 발생하는 이벤트</a:t>
            </a:r>
            <a:r>
              <a:rPr sz="2400" spc="-2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예) 다른 HTML 요소를 클릭하면, 현재 HTML 요소는 포커스를</a:t>
            </a:r>
            <a:r>
              <a:rPr sz="2000" spc="2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잃는다.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onfocus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포커스를 잃을 때 발생하는 이벤트</a:t>
            </a:r>
            <a:r>
              <a:rPr sz="2400" spc="-2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예) 현재 HTML 요소를 클릭하면, 현재 HTML 요소가 포커스를</a:t>
            </a:r>
            <a:r>
              <a:rPr sz="2000" spc="2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얻는다.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154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88" y="1328927"/>
            <a:ext cx="2846831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100806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9-16 </a:t>
            </a:r>
            <a:r>
              <a:rPr sz="2800" dirty="0"/>
              <a:t>onfocus와 </a:t>
            </a:r>
            <a:r>
              <a:rPr sz="2800" spc="-35" dirty="0"/>
              <a:t>onblur, </a:t>
            </a:r>
            <a:r>
              <a:rPr sz="2800" spc="0" dirty="0"/>
              <a:t>입력 </a:t>
            </a:r>
            <a:r>
              <a:rPr sz="2800" spc="5" dirty="0"/>
              <a:t>없이 </a:t>
            </a:r>
            <a:r>
              <a:rPr sz="2800" spc="0" dirty="0"/>
              <a:t>다른 창으로 </a:t>
            </a:r>
            <a:r>
              <a:rPr sz="2800" spc="5" dirty="0"/>
              <a:t>갈 수</a:t>
            </a:r>
            <a:r>
              <a:rPr sz="2800" spc="-185" dirty="0"/>
              <a:t> </a:t>
            </a:r>
            <a:r>
              <a:rPr sz="2800" spc="5" dirty="0"/>
              <a:t>없음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5355" y="1415796"/>
            <a:ext cx="5255260" cy="5260975"/>
          </a:xfrm>
          <a:custGeom>
            <a:avLst/>
            <a:gdLst/>
            <a:ahLst/>
            <a:cxnLst/>
            <a:rect l="l" t="t" r="r" b="b"/>
            <a:pathLst>
              <a:path w="5255259" h="5260975">
                <a:moveTo>
                  <a:pt x="0" y="5260848"/>
                </a:moveTo>
                <a:lnTo>
                  <a:pt x="5254752" y="5260848"/>
                </a:lnTo>
                <a:lnTo>
                  <a:pt x="5254752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5355" y="1415796"/>
            <a:ext cx="5255260" cy="5260975"/>
          </a:xfrm>
          <a:custGeom>
            <a:avLst/>
            <a:gdLst/>
            <a:ahLst/>
            <a:cxnLst/>
            <a:rect l="l" t="t" r="r" b="b"/>
            <a:pathLst>
              <a:path w="5255259" h="5260975">
                <a:moveTo>
                  <a:pt x="0" y="5260848"/>
                </a:moveTo>
                <a:lnTo>
                  <a:pt x="5254752" y="5260848"/>
                </a:lnTo>
                <a:lnTo>
                  <a:pt x="5254752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2572" y="1443608"/>
            <a:ext cx="4904105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&lt;head&gt;&lt;title&gt;onfocus와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onblur&lt;/title&gt;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 marR="2664460" indent="-18034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function checkFilled(obj) </a:t>
            </a:r>
            <a:r>
              <a:rPr sz="1400" b="1" spc="-5" dirty="0">
                <a:latin typeface="맑은 고딕"/>
                <a:cs typeface="맑은 고딕"/>
              </a:rPr>
              <a:t>{  </a:t>
            </a:r>
            <a:r>
              <a:rPr sz="1400" b="1" spc="-15" dirty="0">
                <a:latin typeface="맑은 고딕"/>
                <a:cs typeface="맑은 고딕"/>
              </a:rPr>
              <a:t>if(obj.value </a:t>
            </a:r>
            <a:r>
              <a:rPr sz="1400" b="1" spc="-10" dirty="0">
                <a:latin typeface="맑은 고딕"/>
                <a:cs typeface="맑은 고딕"/>
              </a:rPr>
              <a:t>== </a:t>
            </a:r>
            <a:r>
              <a:rPr sz="1400" b="1" spc="-5" dirty="0">
                <a:latin typeface="맑은 고딕"/>
                <a:cs typeface="맑은 고딕"/>
              </a:rPr>
              <a:t>"")</a:t>
            </a:r>
            <a:r>
              <a:rPr sz="1400" b="1" spc="5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alert("enter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name!");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obj.focus(); // </a:t>
            </a:r>
            <a:r>
              <a:rPr sz="1400" spc="-10" dirty="0">
                <a:latin typeface="맑은 고딕"/>
                <a:cs typeface="맑은 고딕"/>
              </a:rPr>
              <a:t>obj에 다시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포커스</a:t>
            </a:r>
            <a:endParaRPr sz="1400">
              <a:latin typeface="맑은 고딕"/>
              <a:cs typeface="맑은 고딕"/>
            </a:endParaRPr>
          </a:p>
          <a:p>
            <a:pPr marR="4456430" algn="ctr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onload="document.getElementById('name').focus();"&gt;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&lt;h3&gt;onfocus와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onblur&lt;/h3&gt;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&lt;p&gt;이름을 입력하지 않고 다른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창으로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이동할 수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없습니다.&lt;/p&gt;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이름 </a:t>
            </a:r>
            <a:r>
              <a:rPr sz="1400" spc="-5" dirty="0">
                <a:latin typeface="맑은 고딕"/>
                <a:cs typeface="맑은 고딕"/>
              </a:rPr>
              <a:t>&lt;input type="text"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20" dirty="0">
                <a:latin typeface="맑은 고딕"/>
                <a:cs typeface="맑은 고딕"/>
              </a:rPr>
              <a:t>id="name"</a:t>
            </a:r>
            <a:endParaRPr sz="1400">
              <a:latin typeface="맑은 고딕"/>
              <a:cs typeface="맑은 고딕"/>
            </a:endParaRPr>
          </a:p>
          <a:p>
            <a:pPr marL="91186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onblur="checkFilled(this)"</a:t>
            </a:r>
            <a:r>
              <a:rPr sz="1400" spc="-10" dirty="0">
                <a:latin typeface="맑은 고딕"/>
                <a:cs typeface="맑은 고딕"/>
              </a:rPr>
              <a:t>&gt;&lt;p&gt;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학번 </a:t>
            </a:r>
            <a:r>
              <a:rPr sz="1400" spc="-5" dirty="0">
                <a:latin typeface="맑은 고딕"/>
                <a:cs typeface="맑은 고딕"/>
              </a:rPr>
              <a:t>&lt;input</a:t>
            </a:r>
            <a:r>
              <a:rPr sz="14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type="text"&gt;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7743" y="5003778"/>
            <a:ext cx="1528784" cy="156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96528" y="5005279"/>
            <a:ext cx="1213580" cy="1565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22819" y="5445252"/>
            <a:ext cx="1079500" cy="363220"/>
          </a:xfrm>
          <a:custGeom>
            <a:avLst/>
            <a:gdLst/>
            <a:ahLst/>
            <a:cxnLst/>
            <a:rect l="l" t="t" r="r" b="b"/>
            <a:pathLst>
              <a:path w="1079500" h="363220">
                <a:moveTo>
                  <a:pt x="0" y="181356"/>
                </a:moveTo>
                <a:lnTo>
                  <a:pt x="16477" y="136687"/>
                </a:lnTo>
                <a:lnTo>
                  <a:pt x="63213" y="96080"/>
                </a:lnTo>
                <a:lnTo>
                  <a:pt x="96663" y="77724"/>
                </a:lnTo>
                <a:lnTo>
                  <a:pt x="136161" y="60893"/>
                </a:lnTo>
                <a:lnTo>
                  <a:pt x="181200" y="45755"/>
                </a:lnTo>
                <a:lnTo>
                  <a:pt x="231276" y="32481"/>
                </a:lnTo>
                <a:lnTo>
                  <a:pt x="285882" y="21240"/>
                </a:lnTo>
                <a:lnTo>
                  <a:pt x="344512" y="12202"/>
                </a:lnTo>
                <a:lnTo>
                  <a:pt x="406662" y="5536"/>
                </a:lnTo>
                <a:lnTo>
                  <a:pt x="471825" y="1412"/>
                </a:lnTo>
                <a:lnTo>
                  <a:pt x="539496" y="0"/>
                </a:lnTo>
                <a:lnTo>
                  <a:pt x="607166" y="1412"/>
                </a:lnTo>
                <a:lnTo>
                  <a:pt x="672329" y="5536"/>
                </a:lnTo>
                <a:lnTo>
                  <a:pt x="734479" y="12202"/>
                </a:lnTo>
                <a:lnTo>
                  <a:pt x="793109" y="21240"/>
                </a:lnTo>
                <a:lnTo>
                  <a:pt x="847715" y="32481"/>
                </a:lnTo>
                <a:lnTo>
                  <a:pt x="897791" y="45755"/>
                </a:lnTo>
                <a:lnTo>
                  <a:pt x="942830" y="60893"/>
                </a:lnTo>
                <a:lnTo>
                  <a:pt x="982328" y="77724"/>
                </a:lnTo>
                <a:lnTo>
                  <a:pt x="1015778" y="96080"/>
                </a:lnTo>
                <a:lnTo>
                  <a:pt x="1062514" y="136687"/>
                </a:lnTo>
                <a:lnTo>
                  <a:pt x="1078991" y="181356"/>
                </a:lnTo>
                <a:lnTo>
                  <a:pt x="1074788" y="204105"/>
                </a:lnTo>
                <a:lnTo>
                  <a:pt x="1042676" y="246904"/>
                </a:lnTo>
                <a:lnTo>
                  <a:pt x="982328" y="284970"/>
                </a:lnTo>
                <a:lnTo>
                  <a:pt x="942830" y="301803"/>
                </a:lnTo>
                <a:lnTo>
                  <a:pt x="897791" y="316943"/>
                </a:lnTo>
                <a:lnTo>
                  <a:pt x="847715" y="330220"/>
                </a:lnTo>
                <a:lnTo>
                  <a:pt x="793109" y="341464"/>
                </a:lnTo>
                <a:lnTo>
                  <a:pt x="734479" y="350505"/>
                </a:lnTo>
                <a:lnTo>
                  <a:pt x="672329" y="357173"/>
                </a:lnTo>
                <a:lnTo>
                  <a:pt x="607166" y="361299"/>
                </a:lnTo>
                <a:lnTo>
                  <a:pt x="539496" y="362712"/>
                </a:lnTo>
                <a:lnTo>
                  <a:pt x="471825" y="361299"/>
                </a:lnTo>
                <a:lnTo>
                  <a:pt x="406662" y="357173"/>
                </a:lnTo>
                <a:lnTo>
                  <a:pt x="344512" y="350505"/>
                </a:lnTo>
                <a:lnTo>
                  <a:pt x="285882" y="341464"/>
                </a:lnTo>
                <a:lnTo>
                  <a:pt x="231276" y="330220"/>
                </a:lnTo>
                <a:lnTo>
                  <a:pt x="181200" y="316943"/>
                </a:lnTo>
                <a:lnTo>
                  <a:pt x="136161" y="301803"/>
                </a:lnTo>
                <a:lnTo>
                  <a:pt x="96663" y="284970"/>
                </a:lnTo>
                <a:lnTo>
                  <a:pt x="63213" y="266614"/>
                </a:lnTo>
                <a:lnTo>
                  <a:pt x="16477" y="226012"/>
                </a:lnTo>
                <a:lnTo>
                  <a:pt x="0" y="181356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3382" y="3970020"/>
            <a:ext cx="2897505" cy="783590"/>
          </a:xfrm>
          <a:custGeom>
            <a:avLst/>
            <a:gdLst/>
            <a:ahLst/>
            <a:cxnLst/>
            <a:rect l="l" t="t" r="r" b="b"/>
            <a:pathLst>
              <a:path w="2897504" h="783589">
                <a:moveTo>
                  <a:pt x="0" y="58927"/>
                </a:moveTo>
                <a:lnTo>
                  <a:pt x="1494917" y="326389"/>
                </a:lnTo>
                <a:lnTo>
                  <a:pt x="1494917" y="652779"/>
                </a:lnTo>
                <a:lnTo>
                  <a:pt x="1505172" y="703611"/>
                </a:lnTo>
                <a:lnTo>
                  <a:pt x="1533144" y="745108"/>
                </a:lnTo>
                <a:lnTo>
                  <a:pt x="1574641" y="773080"/>
                </a:lnTo>
                <a:lnTo>
                  <a:pt x="1625473" y="783335"/>
                </a:lnTo>
                <a:lnTo>
                  <a:pt x="2766441" y="783335"/>
                </a:lnTo>
                <a:lnTo>
                  <a:pt x="2817272" y="773080"/>
                </a:lnTo>
                <a:lnTo>
                  <a:pt x="2858770" y="745108"/>
                </a:lnTo>
                <a:lnTo>
                  <a:pt x="2886741" y="703611"/>
                </a:lnTo>
                <a:lnTo>
                  <a:pt x="2896997" y="652779"/>
                </a:lnTo>
                <a:lnTo>
                  <a:pt x="2896997" y="130555"/>
                </a:lnTo>
                <a:lnTo>
                  <a:pt x="1494917" y="130555"/>
                </a:lnTo>
                <a:lnTo>
                  <a:pt x="0" y="58927"/>
                </a:lnTo>
                <a:close/>
              </a:path>
              <a:path w="2897504" h="783589">
                <a:moveTo>
                  <a:pt x="2766441" y="0"/>
                </a:moveTo>
                <a:lnTo>
                  <a:pt x="1625473" y="0"/>
                </a:lnTo>
                <a:lnTo>
                  <a:pt x="1574641" y="10255"/>
                </a:lnTo>
                <a:lnTo>
                  <a:pt x="1533144" y="38226"/>
                </a:lnTo>
                <a:lnTo>
                  <a:pt x="1505172" y="79724"/>
                </a:lnTo>
                <a:lnTo>
                  <a:pt x="1494917" y="130555"/>
                </a:lnTo>
                <a:lnTo>
                  <a:pt x="2896997" y="130555"/>
                </a:lnTo>
                <a:lnTo>
                  <a:pt x="2886741" y="79724"/>
                </a:lnTo>
                <a:lnTo>
                  <a:pt x="2858770" y="38226"/>
                </a:lnTo>
                <a:lnTo>
                  <a:pt x="2817272" y="10255"/>
                </a:lnTo>
                <a:lnTo>
                  <a:pt x="276644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63382" y="3970020"/>
            <a:ext cx="2897505" cy="783590"/>
          </a:xfrm>
          <a:custGeom>
            <a:avLst/>
            <a:gdLst/>
            <a:ahLst/>
            <a:cxnLst/>
            <a:rect l="l" t="t" r="r" b="b"/>
            <a:pathLst>
              <a:path w="2897504" h="783589">
                <a:moveTo>
                  <a:pt x="1494917" y="130555"/>
                </a:moveTo>
                <a:lnTo>
                  <a:pt x="1505172" y="79724"/>
                </a:lnTo>
                <a:lnTo>
                  <a:pt x="1533144" y="38226"/>
                </a:lnTo>
                <a:lnTo>
                  <a:pt x="1574641" y="10255"/>
                </a:lnTo>
                <a:lnTo>
                  <a:pt x="1625473" y="0"/>
                </a:lnTo>
                <a:lnTo>
                  <a:pt x="1728597" y="0"/>
                </a:lnTo>
                <a:lnTo>
                  <a:pt x="2079117" y="0"/>
                </a:lnTo>
                <a:lnTo>
                  <a:pt x="2766441" y="0"/>
                </a:lnTo>
                <a:lnTo>
                  <a:pt x="2817272" y="10255"/>
                </a:lnTo>
                <a:lnTo>
                  <a:pt x="2858770" y="38226"/>
                </a:lnTo>
                <a:lnTo>
                  <a:pt x="2886741" y="79724"/>
                </a:lnTo>
                <a:lnTo>
                  <a:pt x="2896997" y="130555"/>
                </a:lnTo>
                <a:lnTo>
                  <a:pt x="2896997" y="326389"/>
                </a:lnTo>
                <a:lnTo>
                  <a:pt x="2896997" y="652779"/>
                </a:lnTo>
                <a:lnTo>
                  <a:pt x="2886741" y="703611"/>
                </a:lnTo>
                <a:lnTo>
                  <a:pt x="2858770" y="745108"/>
                </a:lnTo>
                <a:lnTo>
                  <a:pt x="2817272" y="773080"/>
                </a:lnTo>
                <a:lnTo>
                  <a:pt x="2766441" y="783335"/>
                </a:lnTo>
                <a:lnTo>
                  <a:pt x="2079117" y="783335"/>
                </a:lnTo>
                <a:lnTo>
                  <a:pt x="1728597" y="783335"/>
                </a:lnTo>
                <a:lnTo>
                  <a:pt x="1625473" y="783335"/>
                </a:lnTo>
                <a:lnTo>
                  <a:pt x="1574641" y="773080"/>
                </a:lnTo>
                <a:lnTo>
                  <a:pt x="1533144" y="745108"/>
                </a:lnTo>
                <a:lnTo>
                  <a:pt x="1505172" y="703611"/>
                </a:lnTo>
                <a:lnTo>
                  <a:pt x="1494917" y="652779"/>
                </a:lnTo>
                <a:lnTo>
                  <a:pt x="1494917" y="326389"/>
                </a:lnTo>
                <a:lnTo>
                  <a:pt x="0" y="58927"/>
                </a:lnTo>
                <a:lnTo>
                  <a:pt x="1494917" y="13055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74885" y="4039870"/>
            <a:ext cx="113220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이름을 입력하지</a:t>
            </a:r>
            <a:r>
              <a:rPr sz="1000" spc="-1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않  은 상태에서 다른  곳을 </a:t>
            </a:r>
            <a:r>
              <a:rPr sz="1000" spc="5" dirty="0">
                <a:latin typeface="맑은 고딕"/>
                <a:cs typeface="맑은 고딕"/>
              </a:rPr>
              <a:t>클릭하면</a:t>
            </a:r>
            <a:r>
              <a:rPr sz="1000" spc="-16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아래  의 경고 창</a:t>
            </a:r>
            <a:r>
              <a:rPr sz="1000" spc="-10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8089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라디오버튼과</a:t>
            </a:r>
            <a:r>
              <a:rPr spc="-15" dirty="0"/>
              <a:t> 체크박스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8629650" cy="80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라디오버튼</a:t>
            </a:r>
            <a:r>
              <a:rPr sz="2800" spc="-5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&lt;input </a:t>
            </a:r>
            <a:r>
              <a:rPr sz="2400" spc="-25" dirty="0">
                <a:latin typeface="맑은 고딕"/>
                <a:cs typeface="맑은 고딕"/>
              </a:rPr>
              <a:t>type="radio"&gt;로 </a:t>
            </a:r>
            <a:r>
              <a:rPr sz="2400" spc="-5" dirty="0">
                <a:latin typeface="맑은 고딕"/>
                <a:cs typeface="맑은 고딕"/>
              </a:rPr>
              <a:t>만들어진 라디오 버튼 DOM</a:t>
            </a:r>
            <a:r>
              <a:rPr sz="2400" spc="1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966413"/>
            <a:ext cx="42360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라디오 </a:t>
            </a:r>
            <a:r>
              <a:rPr sz="2400" spc="-5" dirty="0">
                <a:latin typeface="맑은 고딕"/>
                <a:cs typeface="맑은 고딕"/>
              </a:rPr>
              <a:t>버튼 객체들</a:t>
            </a:r>
            <a:r>
              <a:rPr sz="2400" spc="-5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알아내기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5085969"/>
            <a:ext cx="8827770" cy="808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체크박스</a:t>
            </a:r>
            <a:r>
              <a:rPr sz="2800" spc="-3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&lt;input type="checkbox"&gt;로 만들어진 체크박스 DOM</a:t>
            </a:r>
            <a:r>
              <a:rPr sz="2400" spc="5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5560" y="2657855"/>
            <a:ext cx="5321935" cy="117094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type="radio" name="city"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value="seoul"&gt;서울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type="radio" name="city"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value="busan"&gt;부산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type="radio" name="city"</a:t>
            </a:r>
            <a:r>
              <a:rPr sz="1400" spc="1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value="chunchen"&gt;춘천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88820" y="2716069"/>
            <a:ext cx="1883087" cy="18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75560" y="4660391"/>
            <a:ext cx="6739255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40"/>
              </a:spcBef>
              <a:tabLst>
                <a:tab pos="4414520" algn="l"/>
              </a:tabLst>
            </a:pPr>
            <a:r>
              <a:rPr sz="1400" spc="-10" dirty="0">
                <a:latin typeface="맑은 고딕"/>
                <a:cs typeface="맑은 고딕"/>
              </a:rPr>
              <a:t>var kcity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document.getElementsByName("city");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kcity[0], kcity[1],</a:t>
            </a:r>
            <a:r>
              <a:rPr sz="1400" spc="10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kcity[2]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9688" y="1719072"/>
            <a:ext cx="2865120" cy="230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3470" y="554812"/>
            <a:ext cx="712279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예제 9-17 선택된 라디오버튼</a:t>
            </a:r>
            <a:r>
              <a:rPr sz="3200" spc="65" dirty="0"/>
              <a:t> </a:t>
            </a:r>
            <a:r>
              <a:rPr sz="3200" spc="-15" dirty="0"/>
              <a:t>알아내기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1764" y="1339596"/>
            <a:ext cx="5401310" cy="5447030"/>
          </a:xfrm>
          <a:custGeom>
            <a:avLst/>
            <a:gdLst/>
            <a:ahLst/>
            <a:cxnLst/>
            <a:rect l="l" t="t" r="r" b="b"/>
            <a:pathLst>
              <a:path w="5401309" h="5447030">
                <a:moveTo>
                  <a:pt x="0" y="5446776"/>
                </a:moveTo>
                <a:lnTo>
                  <a:pt x="5401055" y="5446776"/>
                </a:lnTo>
                <a:lnTo>
                  <a:pt x="5401055" y="0"/>
                </a:lnTo>
                <a:lnTo>
                  <a:pt x="0" y="0"/>
                </a:lnTo>
                <a:lnTo>
                  <a:pt x="0" y="54467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1764" y="1339596"/>
            <a:ext cx="5401310" cy="5447030"/>
          </a:xfrm>
          <a:custGeom>
            <a:avLst/>
            <a:gdLst/>
            <a:ahLst/>
            <a:cxnLst/>
            <a:rect l="l" t="t" r="r" b="b"/>
            <a:pathLst>
              <a:path w="5401309" h="5447030">
                <a:moveTo>
                  <a:pt x="0" y="5446776"/>
                </a:moveTo>
                <a:lnTo>
                  <a:pt x="5401055" y="5446776"/>
                </a:lnTo>
                <a:lnTo>
                  <a:pt x="5401055" y="0"/>
                </a:lnTo>
                <a:lnTo>
                  <a:pt x="0" y="0"/>
                </a:lnTo>
                <a:lnTo>
                  <a:pt x="0" y="544677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98726" y="1367409"/>
            <a:ext cx="5040630" cy="533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&lt;head&gt;&lt;title&gt;선택된 </a:t>
            </a:r>
            <a:r>
              <a:rPr sz="1200" dirty="0">
                <a:latin typeface="맑은 고딕"/>
                <a:cs typeface="맑은 고딕"/>
              </a:rPr>
              <a:t>라디오버튼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알아내기&lt;/title&gt;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findChecked()</a:t>
            </a:r>
            <a:r>
              <a:rPr sz="1200" b="1" spc="3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found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null;</a:t>
            </a:r>
            <a:endParaRPr sz="1200">
              <a:latin typeface="맑은 고딕"/>
              <a:cs typeface="맑은 고딕"/>
            </a:endParaRPr>
          </a:p>
          <a:p>
            <a:pPr marL="192405" marR="11976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kcity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document.getElementsByName("city");  </a:t>
            </a:r>
            <a:r>
              <a:rPr sz="1200" b="1" spc="-5" dirty="0">
                <a:latin typeface="맑은 고딕"/>
                <a:cs typeface="맑은 고딕"/>
              </a:rPr>
              <a:t>for(var i=0; </a:t>
            </a:r>
            <a:r>
              <a:rPr sz="1200" b="1" spc="-15" dirty="0">
                <a:latin typeface="맑은 고딕"/>
                <a:cs typeface="맑은 고딕"/>
              </a:rPr>
              <a:t>i&lt;kcity.length; </a:t>
            </a:r>
            <a:r>
              <a:rPr sz="1200" b="1" spc="-5" dirty="0">
                <a:latin typeface="맑은 고딕"/>
                <a:cs typeface="맑은 고딕"/>
              </a:rPr>
              <a:t>i++)</a:t>
            </a:r>
            <a:r>
              <a:rPr sz="1200" b="1" spc="-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if(kcity[i].checked </a:t>
            </a:r>
            <a:r>
              <a:rPr sz="1200" b="1" spc="-5" dirty="0">
                <a:latin typeface="맑은 고딕"/>
                <a:cs typeface="맑은 고딕"/>
              </a:rPr>
              <a:t>==</a:t>
            </a:r>
            <a:r>
              <a:rPr sz="1200" b="1" spc="-10" dirty="0">
                <a:latin typeface="맑은 고딕"/>
                <a:cs typeface="맑은 고딕"/>
              </a:rPr>
              <a:t> true)</a:t>
            </a:r>
            <a:endParaRPr sz="1200">
              <a:latin typeface="맑은 고딕"/>
              <a:cs typeface="맑은 고딕"/>
            </a:endParaRPr>
          </a:p>
          <a:p>
            <a:pPr marL="55245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found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kcity[i];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if(found !=</a:t>
            </a:r>
            <a:r>
              <a:rPr sz="1200" b="1" spc="-2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null)</a:t>
            </a:r>
            <a:endParaRPr sz="1200">
              <a:latin typeface="맑은 고딕"/>
              <a:cs typeface="맑은 고딕"/>
            </a:endParaRPr>
          </a:p>
          <a:p>
            <a:pPr marL="192405" marR="1998345" indent="17970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맑은 고딕"/>
                <a:cs typeface="맑은 고딕"/>
              </a:rPr>
              <a:t>alert(found.value </a:t>
            </a:r>
            <a:r>
              <a:rPr sz="1200" b="1" dirty="0">
                <a:latin typeface="맑은 고딕"/>
                <a:cs typeface="맑은 고딕"/>
              </a:rPr>
              <a:t>+ "이 선택되었음");  </a:t>
            </a:r>
            <a:r>
              <a:rPr sz="1200" b="1" spc="-5" dirty="0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alert("선택된 것이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없음");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&lt;h3&gt;버튼을 </a:t>
            </a:r>
            <a:r>
              <a:rPr sz="1200" spc="-5" dirty="0">
                <a:latin typeface="맑은 고딕"/>
                <a:cs typeface="맑은 고딕"/>
              </a:rPr>
              <a:t>클릭하면 선택된 라디오 </a:t>
            </a:r>
            <a:r>
              <a:rPr sz="1200" dirty="0">
                <a:latin typeface="맑은 고딕"/>
                <a:cs typeface="맑은 고딕"/>
              </a:rPr>
              <a:t>버튼의 </a:t>
            </a:r>
            <a:r>
              <a:rPr sz="1200" spc="-10" dirty="0">
                <a:latin typeface="맑은 고딕"/>
                <a:cs typeface="맑은 고딕"/>
              </a:rPr>
              <a:t>value를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출력합니다.&lt;/h3&gt;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</a:t>
            </a:r>
            <a:r>
              <a:rPr sz="1200" spc="-15" dirty="0">
                <a:latin typeface="맑은 고딕"/>
                <a:cs typeface="맑은 고딕"/>
              </a:rPr>
              <a:t>type="radio" </a:t>
            </a:r>
            <a:r>
              <a:rPr sz="1200" b="1" spc="-5" dirty="0">
                <a:latin typeface="맑은 고딕"/>
                <a:cs typeface="맑은 고딕"/>
              </a:rPr>
              <a:t>name="city" </a:t>
            </a:r>
            <a:r>
              <a:rPr sz="1200" spc="-10" dirty="0">
                <a:latin typeface="맑은 고딕"/>
                <a:cs typeface="맑은 고딕"/>
              </a:rPr>
              <a:t>value="seoul"</a:t>
            </a:r>
            <a:r>
              <a:rPr sz="1200" spc="1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checked&gt;서울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</a:t>
            </a:r>
            <a:r>
              <a:rPr sz="1200" spc="-15" dirty="0">
                <a:latin typeface="맑은 고딕"/>
                <a:cs typeface="맑은 고딕"/>
              </a:rPr>
              <a:t>type="radio" </a:t>
            </a:r>
            <a:r>
              <a:rPr sz="1200" b="1" spc="-5" dirty="0">
                <a:latin typeface="맑은 고딕"/>
                <a:cs typeface="맑은 고딕"/>
              </a:rPr>
              <a:t>name="city"</a:t>
            </a:r>
            <a:r>
              <a:rPr sz="1200" b="1" spc="5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value="busan"&gt;부산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</a:t>
            </a:r>
            <a:r>
              <a:rPr sz="1200" spc="-15" dirty="0">
                <a:latin typeface="맑은 고딕"/>
                <a:cs typeface="맑은 고딕"/>
              </a:rPr>
              <a:t>type="radio" </a:t>
            </a:r>
            <a:r>
              <a:rPr sz="1200" b="1" spc="-5" dirty="0">
                <a:latin typeface="맑은 고딕"/>
                <a:cs typeface="맑은 고딕"/>
              </a:rPr>
              <a:t>name="city"</a:t>
            </a:r>
            <a:r>
              <a:rPr sz="1200" b="1" spc="6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value="chunchen"&gt;춘천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</a:t>
            </a:r>
            <a:r>
              <a:rPr sz="1200" spc="-10" dirty="0">
                <a:latin typeface="맑은 고딕"/>
                <a:cs typeface="맑은 고딕"/>
              </a:rPr>
              <a:t>type="button" value="find </a:t>
            </a:r>
            <a:r>
              <a:rPr sz="1200" spc="-5" dirty="0">
                <a:latin typeface="맑은 고딕"/>
                <a:cs typeface="맑은 고딕"/>
              </a:rPr>
              <a:t>checked"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onclick="findChecked()"&gt;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88195" y="3473196"/>
            <a:ext cx="1012190" cy="414655"/>
          </a:xfrm>
          <a:custGeom>
            <a:avLst/>
            <a:gdLst/>
            <a:ahLst/>
            <a:cxnLst/>
            <a:rect l="l" t="t" r="r" b="b"/>
            <a:pathLst>
              <a:path w="1012190" h="414654">
                <a:moveTo>
                  <a:pt x="0" y="207263"/>
                </a:moveTo>
                <a:lnTo>
                  <a:pt x="15455" y="156243"/>
                </a:lnTo>
                <a:lnTo>
                  <a:pt x="59289" y="109846"/>
                </a:lnTo>
                <a:lnTo>
                  <a:pt x="127708" y="69628"/>
                </a:lnTo>
                <a:lnTo>
                  <a:pt x="169949" y="52323"/>
                </a:lnTo>
                <a:lnTo>
                  <a:pt x="216914" y="37146"/>
                </a:lnTo>
                <a:lnTo>
                  <a:pt x="268126" y="24292"/>
                </a:lnTo>
                <a:lnTo>
                  <a:pt x="323112" y="13956"/>
                </a:lnTo>
                <a:lnTo>
                  <a:pt x="381398" y="6332"/>
                </a:lnTo>
                <a:lnTo>
                  <a:pt x="442508" y="1615"/>
                </a:lnTo>
                <a:lnTo>
                  <a:pt x="505968" y="0"/>
                </a:lnTo>
                <a:lnTo>
                  <a:pt x="569427" y="1615"/>
                </a:lnTo>
                <a:lnTo>
                  <a:pt x="630537" y="6332"/>
                </a:lnTo>
                <a:lnTo>
                  <a:pt x="688823" y="13956"/>
                </a:lnTo>
                <a:lnTo>
                  <a:pt x="743809" y="24292"/>
                </a:lnTo>
                <a:lnTo>
                  <a:pt x="795021" y="37146"/>
                </a:lnTo>
                <a:lnTo>
                  <a:pt x="841986" y="52323"/>
                </a:lnTo>
                <a:lnTo>
                  <a:pt x="884227" y="69628"/>
                </a:lnTo>
                <a:lnTo>
                  <a:pt x="921272" y="88867"/>
                </a:lnTo>
                <a:lnTo>
                  <a:pt x="977873" y="132370"/>
                </a:lnTo>
                <a:lnTo>
                  <a:pt x="1007993" y="181273"/>
                </a:lnTo>
                <a:lnTo>
                  <a:pt x="1011935" y="207263"/>
                </a:lnTo>
                <a:lnTo>
                  <a:pt x="1007993" y="233254"/>
                </a:lnTo>
                <a:lnTo>
                  <a:pt x="977873" y="282157"/>
                </a:lnTo>
                <a:lnTo>
                  <a:pt x="921272" y="325660"/>
                </a:lnTo>
                <a:lnTo>
                  <a:pt x="884227" y="344899"/>
                </a:lnTo>
                <a:lnTo>
                  <a:pt x="841986" y="362204"/>
                </a:lnTo>
                <a:lnTo>
                  <a:pt x="795021" y="377381"/>
                </a:lnTo>
                <a:lnTo>
                  <a:pt x="743809" y="390235"/>
                </a:lnTo>
                <a:lnTo>
                  <a:pt x="688823" y="400571"/>
                </a:lnTo>
                <a:lnTo>
                  <a:pt x="630537" y="408195"/>
                </a:lnTo>
                <a:lnTo>
                  <a:pt x="569427" y="412912"/>
                </a:lnTo>
                <a:lnTo>
                  <a:pt x="505968" y="414527"/>
                </a:lnTo>
                <a:lnTo>
                  <a:pt x="442508" y="412912"/>
                </a:lnTo>
                <a:lnTo>
                  <a:pt x="381398" y="408195"/>
                </a:lnTo>
                <a:lnTo>
                  <a:pt x="323112" y="400571"/>
                </a:lnTo>
                <a:lnTo>
                  <a:pt x="268126" y="390235"/>
                </a:lnTo>
                <a:lnTo>
                  <a:pt x="216914" y="377381"/>
                </a:lnTo>
                <a:lnTo>
                  <a:pt x="169949" y="362204"/>
                </a:lnTo>
                <a:lnTo>
                  <a:pt x="127708" y="344899"/>
                </a:lnTo>
                <a:lnTo>
                  <a:pt x="90663" y="325660"/>
                </a:lnTo>
                <a:lnTo>
                  <a:pt x="34062" y="282157"/>
                </a:lnTo>
                <a:lnTo>
                  <a:pt x="3942" y="233254"/>
                </a:lnTo>
                <a:lnTo>
                  <a:pt x="0" y="207263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07807" y="4136023"/>
            <a:ext cx="1578863" cy="155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6671" y="4133749"/>
            <a:ext cx="1173317" cy="155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436625"/>
            <a:ext cx="73088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예제 </a:t>
            </a:r>
            <a:r>
              <a:rPr sz="3200" spc="-15" dirty="0"/>
              <a:t>9–18 </a:t>
            </a:r>
            <a:r>
              <a:rPr sz="3200" spc="-10" dirty="0"/>
              <a:t>체크박스로 선택한 물품</a:t>
            </a:r>
            <a:r>
              <a:rPr sz="3200" spc="100" dirty="0"/>
              <a:t> </a:t>
            </a:r>
            <a:r>
              <a:rPr sz="3200" spc="-10" dirty="0"/>
              <a:t>계산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158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5123" y="1342644"/>
            <a:ext cx="4752340" cy="5264150"/>
          </a:xfrm>
          <a:custGeom>
            <a:avLst/>
            <a:gdLst/>
            <a:ahLst/>
            <a:cxnLst/>
            <a:rect l="l" t="t" r="r" b="b"/>
            <a:pathLst>
              <a:path w="4752340" h="5264150">
                <a:moveTo>
                  <a:pt x="0" y="5263896"/>
                </a:moveTo>
                <a:lnTo>
                  <a:pt x="4751832" y="5263896"/>
                </a:lnTo>
                <a:lnTo>
                  <a:pt x="475183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35123" y="1342644"/>
            <a:ext cx="4752340" cy="526415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&lt;head&gt;&lt;title&gt;선택된 </a:t>
            </a:r>
            <a:r>
              <a:rPr sz="1200" dirty="0">
                <a:latin typeface="맑은 고딕"/>
                <a:cs typeface="맑은 고딕"/>
              </a:rPr>
              <a:t>물품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계산하기&lt;/title&gt;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sum=0;</a:t>
            </a:r>
            <a:endParaRPr sz="1200">
              <a:latin typeface="맑은 고딕"/>
              <a:cs typeface="맑은 고딕"/>
            </a:endParaRPr>
          </a:p>
          <a:p>
            <a:pPr marL="269875" marR="3171190" indent="-180340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function calc(cBox)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10" dirty="0">
                <a:latin typeface="맑은 고딕"/>
                <a:cs typeface="맑은 고딕"/>
              </a:rPr>
              <a:t>if(cBox.checked)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sum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10" dirty="0">
                <a:latin typeface="맑은 고딕"/>
                <a:cs typeface="맑은 고딕"/>
              </a:rPr>
              <a:t>parseInt(cBox.value);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269875" marR="981075" indent="1797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sum </a:t>
            </a:r>
            <a:r>
              <a:rPr sz="1200" dirty="0">
                <a:latin typeface="맑은 고딕"/>
                <a:cs typeface="맑은 고딕"/>
              </a:rPr>
              <a:t>-= </a:t>
            </a:r>
            <a:r>
              <a:rPr sz="1200" spc="-10" dirty="0">
                <a:latin typeface="맑은 고딕"/>
                <a:cs typeface="맑은 고딕"/>
              </a:rPr>
              <a:t>parseInt(cBox.value);  document.getElementById("sumtext").value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sum;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&lt;h3&gt;물품을 선택하면 금액이 자동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계산됩니다&lt;/h3&gt;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type="checkbox" name="hap"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value="10000"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onclick="calc(this)"</a:t>
            </a:r>
            <a:r>
              <a:rPr sz="1200" spc="-5" dirty="0">
                <a:latin typeface="맑은 고딕"/>
                <a:cs typeface="맑은 고딕"/>
              </a:rPr>
              <a:t>&gt;모자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1만원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&lt;input type="checkbox" </a:t>
            </a:r>
            <a:r>
              <a:rPr sz="1200" spc="-10" dirty="0">
                <a:latin typeface="맑은 고딕"/>
                <a:cs typeface="맑은 고딕"/>
              </a:rPr>
              <a:t>name="shose"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value="30000"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onclick="calc(this)"</a:t>
            </a:r>
            <a:r>
              <a:rPr sz="1200" spc="-5" dirty="0">
                <a:latin typeface="맑은 고딕"/>
                <a:cs typeface="맑은 고딕"/>
              </a:rPr>
              <a:t>&gt;구두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3만원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type="checkbox" </a:t>
            </a:r>
            <a:r>
              <a:rPr sz="1200" spc="-10" dirty="0">
                <a:latin typeface="맑은 고딕"/>
                <a:cs typeface="맑은 고딕"/>
              </a:rPr>
              <a:t>name="bag"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value="80000"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onclick="calc(this)"</a:t>
            </a:r>
            <a:r>
              <a:rPr sz="1200" spc="-5" dirty="0">
                <a:latin typeface="맑은 고딕"/>
                <a:cs typeface="맑은 고딕"/>
              </a:rPr>
              <a:t>&gt;명품가방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8만원&lt;br&gt;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지불하실 금액 </a:t>
            </a:r>
            <a:r>
              <a:rPr sz="1200" spc="-5" dirty="0">
                <a:latin typeface="맑은 고딕"/>
                <a:cs typeface="맑은 고딕"/>
              </a:rPr>
              <a:t>&lt;input type="text" </a:t>
            </a:r>
            <a:r>
              <a:rPr sz="1200" spc="-10" dirty="0">
                <a:latin typeface="맑은 고딕"/>
                <a:cs typeface="맑은 고딕"/>
              </a:rPr>
              <a:t>id="sumtext" </a:t>
            </a:r>
            <a:r>
              <a:rPr sz="1200" spc="-5" dirty="0">
                <a:latin typeface="맑은 고딕"/>
                <a:cs typeface="맑은 고딕"/>
              </a:rPr>
              <a:t>value="0"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2408" y="1627632"/>
            <a:ext cx="3712464" cy="223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0198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select 객체와</a:t>
            </a:r>
            <a:r>
              <a:rPr spc="-15" dirty="0"/>
              <a:t> </a:t>
            </a:r>
            <a:r>
              <a:rPr spc="-10" dirty="0"/>
              <a:t>onchange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4146550"/>
            <a:ext cx="9188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dirty="0">
                <a:latin typeface="맑은 고딕"/>
                <a:cs typeface="맑은 고딕"/>
              </a:rPr>
              <a:t>옵션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선택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5011020"/>
            <a:ext cx="4556125" cy="4730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200" spc="-5" dirty="0">
                <a:latin typeface="맑은 고딕"/>
                <a:cs typeface="맑은 고딕"/>
              </a:rPr>
              <a:t>select와 onchange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100" dirty="0">
                <a:latin typeface="맑은 고딕"/>
                <a:cs typeface="맑은 고딕"/>
              </a:rPr>
              <a:t>선택된 옵션이 변경되면 </a:t>
            </a:r>
            <a:r>
              <a:rPr sz="1100" spc="-5" dirty="0">
                <a:latin typeface="맑은 고딕"/>
                <a:cs typeface="맑은 고딕"/>
              </a:rPr>
              <a:t>select </a:t>
            </a:r>
            <a:r>
              <a:rPr sz="1100" dirty="0">
                <a:latin typeface="맑은 고딕"/>
                <a:cs typeface="맑은 고딕"/>
              </a:rPr>
              <a:t>객체의 onchange 리스너</a:t>
            </a:r>
            <a:r>
              <a:rPr sz="1100" spc="-10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호출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4032" y="2356104"/>
            <a:ext cx="4572000" cy="939165"/>
          </a:xfrm>
          <a:custGeom>
            <a:avLst/>
            <a:gdLst/>
            <a:ahLst/>
            <a:cxnLst/>
            <a:rect l="l" t="t" r="r" b="b"/>
            <a:pathLst>
              <a:path w="4572000" h="939164">
                <a:moveTo>
                  <a:pt x="0" y="938784"/>
                </a:moveTo>
                <a:lnTo>
                  <a:pt x="4572000" y="938784"/>
                </a:lnTo>
                <a:lnTo>
                  <a:pt x="4572000" y="0"/>
                </a:lnTo>
                <a:lnTo>
                  <a:pt x="0" y="0"/>
                </a:lnTo>
                <a:lnTo>
                  <a:pt x="0" y="9387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7244" y="1780827"/>
            <a:ext cx="6958965" cy="166243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5" dirty="0">
                <a:latin typeface="맑은 고딕"/>
                <a:cs typeface="맑은 고딕"/>
              </a:rPr>
              <a:t>select </a:t>
            </a:r>
            <a:r>
              <a:rPr sz="1400" spc="-10" dirty="0">
                <a:latin typeface="맑은 고딕"/>
                <a:cs typeface="맑은 고딕"/>
              </a:rPr>
              <a:t>객체는 &lt;select&gt; 태그로 만들어진</a:t>
            </a:r>
            <a:r>
              <a:rPr sz="1400" spc="19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콤보박스</a:t>
            </a:r>
            <a:endParaRPr sz="1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200" spc="-10" dirty="0">
                <a:latin typeface="맑은 고딕"/>
                <a:cs typeface="맑은 고딕"/>
              </a:rPr>
              <a:t>option </a:t>
            </a:r>
            <a:r>
              <a:rPr sz="1200" dirty="0">
                <a:latin typeface="맑은 고딕"/>
                <a:cs typeface="맑은 고딕"/>
              </a:rPr>
              <a:t>객체는 </a:t>
            </a:r>
            <a:r>
              <a:rPr sz="1200" spc="-5" dirty="0">
                <a:latin typeface="맑은 고딕"/>
                <a:cs typeface="맑은 고딕"/>
              </a:rPr>
              <a:t>&lt;option&gt;태그로 </a:t>
            </a:r>
            <a:r>
              <a:rPr sz="1200" dirty="0">
                <a:latin typeface="맑은 고딕"/>
                <a:cs typeface="맑은 고딕"/>
              </a:rPr>
              <a:t>표현되는 옵션</a:t>
            </a:r>
            <a:r>
              <a:rPr sz="1200" spc="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아이템</a:t>
            </a:r>
            <a:endParaRPr sz="1200">
              <a:latin typeface="맑은 고딕"/>
              <a:cs typeface="맑은 고딕"/>
            </a:endParaRPr>
          </a:p>
          <a:p>
            <a:pPr marR="360045" algn="ctr">
              <a:lnSpc>
                <a:spcPct val="100000"/>
              </a:lnSpc>
              <a:spcBef>
                <a:spcPts val="875"/>
              </a:spcBef>
            </a:pPr>
            <a:r>
              <a:rPr sz="1100" spc="-5" dirty="0">
                <a:latin typeface="맑은 고딕"/>
                <a:cs typeface="맑은 고딕"/>
              </a:rPr>
              <a:t>&lt;select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id="fruits"&gt;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&lt;option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value="1"&gt;딸기&lt;/option&gt;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&lt;option value="2"</a:t>
            </a:r>
            <a:r>
              <a:rPr sz="1100" dirty="0">
                <a:latin typeface="맑은 고딕"/>
                <a:cs typeface="맑은 고딕"/>
              </a:rPr>
              <a:t> selected&gt;바나나&lt;/option&gt;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&lt;option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value="3"&gt;사과&lt;/option&gt;</a:t>
            </a:r>
            <a:endParaRPr sz="1100">
              <a:latin typeface="맑은 고딕"/>
              <a:cs typeface="맑은 고딕"/>
            </a:endParaRPr>
          </a:p>
          <a:p>
            <a:pPr marR="996950" algn="ctr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&lt;/select&gt;</a:t>
            </a:r>
            <a:endParaRPr sz="11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200" dirty="0">
                <a:latin typeface="맑은 고딕"/>
                <a:cs typeface="맑은 고딕"/>
              </a:rPr>
              <a:t>선택된 옵션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알아내기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1064" y="1996439"/>
            <a:ext cx="1082040" cy="122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04032" y="3541776"/>
            <a:ext cx="5977255" cy="4298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sel = </a:t>
            </a:r>
            <a:r>
              <a:rPr sz="1100" spc="-5" dirty="0">
                <a:latin typeface="맑은 고딕"/>
                <a:cs typeface="맑은 고딕"/>
              </a:rPr>
              <a:t>document.getElementById("fruits");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426335" algn="l"/>
              </a:tabLst>
            </a:pPr>
            <a:r>
              <a:rPr sz="1100" spc="-5" dirty="0">
                <a:latin typeface="맑은 고딕"/>
                <a:cs typeface="맑은 고딕"/>
              </a:rPr>
              <a:t>var index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3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sel.selectedIndex;	// index는 </a:t>
            </a:r>
            <a:r>
              <a:rPr sz="1100" dirty="0">
                <a:latin typeface="맑은 고딕"/>
                <a:cs typeface="맑은 고딕"/>
              </a:rPr>
              <a:t>선택 상태의 옵션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인덱스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4032" y="4184903"/>
            <a:ext cx="5977255" cy="429895"/>
          </a:xfrm>
          <a:custGeom>
            <a:avLst/>
            <a:gdLst/>
            <a:ahLst/>
            <a:cxnLst/>
            <a:rect l="l" t="t" r="r" b="b"/>
            <a:pathLst>
              <a:path w="5977255" h="429895">
                <a:moveTo>
                  <a:pt x="0" y="429768"/>
                </a:moveTo>
                <a:lnTo>
                  <a:pt x="5977127" y="429768"/>
                </a:lnTo>
                <a:lnTo>
                  <a:pt x="5977127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87750" y="4215765"/>
            <a:ext cx="188087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sel.selectedIndex = </a:t>
            </a:r>
            <a:r>
              <a:rPr sz="1100" spc="-5" dirty="0">
                <a:latin typeface="맑은 고딕"/>
                <a:cs typeface="맑은 고딕"/>
              </a:rPr>
              <a:t>2;  sel.options[2].selected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true;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5910707" y="4215765"/>
            <a:ext cx="161988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// </a:t>
            </a:r>
            <a:r>
              <a:rPr sz="1100" spc="-5" dirty="0">
                <a:latin typeface="맑은 고딕"/>
                <a:cs typeface="맑은 고딕"/>
              </a:rPr>
              <a:t>3번째 </a:t>
            </a:r>
            <a:r>
              <a:rPr sz="1100" dirty="0">
                <a:latin typeface="맑은 고딕"/>
                <a:cs typeface="맑은 고딕"/>
              </a:rPr>
              <a:t>옵션 “사과”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선택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// </a:t>
            </a:r>
            <a:r>
              <a:rPr sz="1100" spc="-5" dirty="0">
                <a:latin typeface="맑은 고딕"/>
                <a:cs typeface="맑은 고딕"/>
              </a:rPr>
              <a:t>3번째 </a:t>
            </a:r>
            <a:r>
              <a:rPr sz="1100" dirty="0">
                <a:latin typeface="맑은 고딕"/>
                <a:cs typeface="맑은 고딕"/>
              </a:rPr>
              <a:t>옵션 “사과”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04032" y="5687567"/>
            <a:ext cx="5812790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635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sz="1100" spc="-5" dirty="0">
                <a:latin typeface="맑은 고딕"/>
                <a:cs typeface="맑은 고딕"/>
              </a:rPr>
              <a:t>&lt;select id="fruits"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onchange="drawImage()"&gt;...&lt;/select&gt;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5161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 다이얼로그 : 경고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다이얼로그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3810" y="1986610"/>
            <a:ext cx="7406640" cy="77597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alert("메시지")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함수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메시지’와 '확인' 버튼을 가진 다이얼로그 출력, 메시지</a:t>
            </a:r>
            <a:r>
              <a:rPr sz="2000" spc="15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전달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30067" y="3265932"/>
            <a:ext cx="3383279" cy="277495"/>
          </a:xfrm>
          <a:custGeom>
            <a:avLst/>
            <a:gdLst/>
            <a:ahLst/>
            <a:cxnLst/>
            <a:rect l="l" t="t" r="r" b="b"/>
            <a:pathLst>
              <a:path w="3383279" h="277495">
                <a:moveTo>
                  <a:pt x="0" y="277367"/>
                </a:moveTo>
                <a:lnTo>
                  <a:pt x="3383279" y="277367"/>
                </a:lnTo>
                <a:lnTo>
                  <a:pt x="3383279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30067" y="3265932"/>
            <a:ext cx="3383279" cy="277495"/>
          </a:xfrm>
          <a:custGeom>
            <a:avLst/>
            <a:gdLst/>
            <a:ahLst/>
            <a:cxnLst/>
            <a:rect l="l" t="t" r="r" b="b"/>
            <a:pathLst>
              <a:path w="3383279" h="277495">
                <a:moveTo>
                  <a:pt x="0" y="277367"/>
                </a:moveTo>
                <a:lnTo>
                  <a:pt x="3383279" y="277367"/>
                </a:lnTo>
                <a:lnTo>
                  <a:pt x="3383279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834639" y="3295269"/>
            <a:ext cx="337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맑은 고딕"/>
                <a:cs typeface="맑은 고딕"/>
              </a:rPr>
              <a:t>alert</a:t>
            </a:r>
            <a:r>
              <a:rPr sz="1200" spc="-5" dirty="0">
                <a:latin typeface="맑은 고딕"/>
                <a:cs typeface="맑은 고딕"/>
              </a:rPr>
              <a:t>(</a:t>
            </a:r>
            <a:r>
              <a:rPr sz="1200" b="1" spc="-5" dirty="0">
                <a:latin typeface="맑은 고딕"/>
                <a:cs typeface="맑은 고딕"/>
              </a:rPr>
              <a:t>"클릭하였습니다."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88023" y="3191255"/>
            <a:ext cx="2834640" cy="17282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41469" y="3115691"/>
            <a:ext cx="1875155" cy="824230"/>
          </a:xfrm>
          <a:custGeom>
            <a:avLst/>
            <a:gdLst/>
            <a:ahLst/>
            <a:cxnLst/>
            <a:rect l="l" t="t" r="r" b="b"/>
            <a:pathLst>
              <a:path w="1875154" h="824229">
                <a:moveTo>
                  <a:pt x="1798774" y="792441"/>
                </a:moveTo>
                <a:lnTo>
                  <a:pt x="1795271" y="824230"/>
                </a:lnTo>
                <a:lnTo>
                  <a:pt x="1875154" y="795019"/>
                </a:lnTo>
                <a:lnTo>
                  <a:pt x="1810892" y="795019"/>
                </a:lnTo>
                <a:lnTo>
                  <a:pt x="1798774" y="792441"/>
                </a:lnTo>
                <a:close/>
              </a:path>
              <a:path w="1875154" h="824229">
                <a:moveTo>
                  <a:pt x="1800201" y="779483"/>
                </a:moveTo>
                <a:lnTo>
                  <a:pt x="1798774" y="792441"/>
                </a:lnTo>
                <a:lnTo>
                  <a:pt x="1810892" y="795019"/>
                </a:lnTo>
                <a:lnTo>
                  <a:pt x="1813178" y="782319"/>
                </a:lnTo>
                <a:lnTo>
                  <a:pt x="1800201" y="779483"/>
                </a:lnTo>
                <a:close/>
              </a:path>
              <a:path w="1875154" h="824229">
                <a:moveTo>
                  <a:pt x="1803527" y="749300"/>
                </a:moveTo>
                <a:lnTo>
                  <a:pt x="1800201" y="779483"/>
                </a:lnTo>
                <a:lnTo>
                  <a:pt x="1813178" y="782319"/>
                </a:lnTo>
                <a:lnTo>
                  <a:pt x="1810892" y="795019"/>
                </a:lnTo>
                <a:lnTo>
                  <a:pt x="1875154" y="795019"/>
                </a:lnTo>
                <a:lnTo>
                  <a:pt x="1803527" y="749300"/>
                </a:lnTo>
                <a:close/>
              </a:path>
              <a:path w="1875154" h="824229">
                <a:moveTo>
                  <a:pt x="1692655" y="425450"/>
                </a:moveTo>
                <a:lnTo>
                  <a:pt x="1679955" y="425450"/>
                </a:lnTo>
                <a:lnTo>
                  <a:pt x="1680336" y="463550"/>
                </a:lnTo>
                <a:lnTo>
                  <a:pt x="1680464" y="500380"/>
                </a:lnTo>
                <a:lnTo>
                  <a:pt x="1681226" y="571500"/>
                </a:lnTo>
                <a:lnTo>
                  <a:pt x="1683257" y="619760"/>
                </a:lnTo>
                <a:lnTo>
                  <a:pt x="1687448" y="662940"/>
                </a:lnTo>
                <a:lnTo>
                  <a:pt x="1697989" y="709930"/>
                </a:lnTo>
                <a:lnTo>
                  <a:pt x="1728977" y="756919"/>
                </a:lnTo>
                <a:lnTo>
                  <a:pt x="1771522" y="783590"/>
                </a:lnTo>
                <a:lnTo>
                  <a:pt x="1798774" y="792441"/>
                </a:lnTo>
                <a:lnTo>
                  <a:pt x="1800201" y="779483"/>
                </a:lnTo>
                <a:lnTo>
                  <a:pt x="1795748" y="778510"/>
                </a:lnTo>
                <a:lnTo>
                  <a:pt x="1791080" y="778510"/>
                </a:lnTo>
                <a:lnTo>
                  <a:pt x="1776348" y="772160"/>
                </a:lnTo>
                <a:lnTo>
                  <a:pt x="1776856" y="772160"/>
                </a:lnTo>
                <a:lnTo>
                  <a:pt x="1762632" y="765810"/>
                </a:lnTo>
                <a:lnTo>
                  <a:pt x="1763140" y="765810"/>
                </a:lnTo>
                <a:lnTo>
                  <a:pt x="1751384" y="758190"/>
                </a:lnTo>
                <a:lnTo>
                  <a:pt x="1750186" y="758190"/>
                </a:lnTo>
                <a:lnTo>
                  <a:pt x="1738785" y="748030"/>
                </a:lnTo>
                <a:lnTo>
                  <a:pt x="1737994" y="748030"/>
                </a:lnTo>
                <a:lnTo>
                  <a:pt x="1726438" y="735330"/>
                </a:lnTo>
                <a:lnTo>
                  <a:pt x="1726945" y="735330"/>
                </a:lnTo>
                <a:lnTo>
                  <a:pt x="1721865" y="728980"/>
                </a:lnTo>
                <a:lnTo>
                  <a:pt x="1717293" y="721360"/>
                </a:lnTo>
                <a:lnTo>
                  <a:pt x="1717547" y="721360"/>
                </a:lnTo>
                <a:lnTo>
                  <a:pt x="1713356" y="713740"/>
                </a:lnTo>
                <a:lnTo>
                  <a:pt x="1713610" y="713740"/>
                </a:lnTo>
                <a:lnTo>
                  <a:pt x="1710345" y="706119"/>
                </a:lnTo>
                <a:lnTo>
                  <a:pt x="1710054" y="706119"/>
                </a:lnTo>
                <a:lnTo>
                  <a:pt x="1706879" y="695960"/>
                </a:lnTo>
                <a:lnTo>
                  <a:pt x="1704213" y="685800"/>
                </a:lnTo>
                <a:lnTo>
                  <a:pt x="1701927" y="674369"/>
                </a:lnTo>
                <a:lnTo>
                  <a:pt x="1700021" y="661669"/>
                </a:lnTo>
                <a:lnTo>
                  <a:pt x="1698405" y="648969"/>
                </a:lnTo>
                <a:lnTo>
                  <a:pt x="1696973" y="633730"/>
                </a:lnTo>
                <a:lnTo>
                  <a:pt x="1694433" y="588010"/>
                </a:lnTo>
                <a:lnTo>
                  <a:pt x="1693417" y="535940"/>
                </a:lnTo>
                <a:lnTo>
                  <a:pt x="1693036" y="463550"/>
                </a:lnTo>
                <a:lnTo>
                  <a:pt x="1692655" y="425450"/>
                </a:lnTo>
                <a:close/>
              </a:path>
              <a:path w="1875154" h="824229">
                <a:moveTo>
                  <a:pt x="1789938" y="777240"/>
                </a:moveTo>
                <a:lnTo>
                  <a:pt x="1791080" y="778510"/>
                </a:lnTo>
                <a:lnTo>
                  <a:pt x="1795748" y="778510"/>
                </a:lnTo>
                <a:lnTo>
                  <a:pt x="1789938" y="777240"/>
                </a:lnTo>
                <a:close/>
              </a:path>
              <a:path w="1875154" h="824229">
                <a:moveTo>
                  <a:pt x="1749425" y="756919"/>
                </a:moveTo>
                <a:lnTo>
                  <a:pt x="1750186" y="758190"/>
                </a:lnTo>
                <a:lnTo>
                  <a:pt x="1751384" y="758190"/>
                </a:lnTo>
                <a:lnTo>
                  <a:pt x="1749425" y="756919"/>
                </a:lnTo>
                <a:close/>
              </a:path>
              <a:path w="1875154" h="824229">
                <a:moveTo>
                  <a:pt x="1737359" y="746760"/>
                </a:moveTo>
                <a:lnTo>
                  <a:pt x="1737994" y="748030"/>
                </a:lnTo>
                <a:lnTo>
                  <a:pt x="1738785" y="748030"/>
                </a:lnTo>
                <a:lnTo>
                  <a:pt x="1737359" y="746760"/>
                </a:lnTo>
                <a:close/>
              </a:path>
              <a:path w="1875154" h="824229">
                <a:moveTo>
                  <a:pt x="1709801" y="704850"/>
                </a:moveTo>
                <a:lnTo>
                  <a:pt x="1710054" y="706119"/>
                </a:lnTo>
                <a:lnTo>
                  <a:pt x="1710345" y="706119"/>
                </a:lnTo>
                <a:lnTo>
                  <a:pt x="1709801" y="704850"/>
                </a:lnTo>
                <a:close/>
              </a:path>
              <a:path w="1875154" h="824229">
                <a:moveTo>
                  <a:pt x="1698281" y="647997"/>
                </a:moveTo>
                <a:lnTo>
                  <a:pt x="1698370" y="648969"/>
                </a:lnTo>
                <a:lnTo>
                  <a:pt x="1698281" y="647997"/>
                </a:lnTo>
                <a:close/>
              </a:path>
              <a:path w="1875154" h="824229">
                <a:moveTo>
                  <a:pt x="1698254" y="647700"/>
                </a:moveTo>
                <a:lnTo>
                  <a:pt x="1698281" y="647997"/>
                </a:lnTo>
                <a:lnTo>
                  <a:pt x="1698254" y="647700"/>
                </a:lnTo>
                <a:close/>
              </a:path>
              <a:path w="1875154" h="824229">
                <a:moveTo>
                  <a:pt x="1664366" y="209550"/>
                </a:moveTo>
                <a:lnTo>
                  <a:pt x="1650872" y="209550"/>
                </a:lnTo>
                <a:lnTo>
                  <a:pt x="1655571" y="220980"/>
                </a:lnTo>
                <a:lnTo>
                  <a:pt x="1659635" y="232410"/>
                </a:lnTo>
                <a:lnTo>
                  <a:pt x="1663191" y="245110"/>
                </a:lnTo>
                <a:lnTo>
                  <a:pt x="1671446" y="288289"/>
                </a:lnTo>
                <a:lnTo>
                  <a:pt x="1677542" y="354330"/>
                </a:lnTo>
                <a:lnTo>
                  <a:pt x="1679955" y="426720"/>
                </a:lnTo>
                <a:lnTo>
                  <a:pt x="1679955" y="425450"/>
                </a:lnTo>
                <a:lnTo>
                  <a:pt x="1692655" y="425450"/>
                </a:lnTo>
                <a:lnTo>
                  <a:pt x="1691766" y="389889"/>
                </a:lnTo>
                <a:lnTo>
                  <a:pt x="1687702" y="318770"/>
                </a:lnTo>
                <a:lnTo>
                  <a:pt x="1681606" y="270510"/>
                </a:lnTo>
                <a:lnTo>
                  <a:pt x="1671701" y="228600"/>
                </a:lnTo>
                <a:lnTo>
                  <a:pt x="1667382" y="215900"/>
                </a:lnTo>
                <a:lnTo>
                  <a:pt x="1664366" y="209550"/>
                </a:lnTo>
                <a:close/>
              </a:path>
              <a:path w="1875154" h="824229">
                <a:moveTo>
                  <a:pt x="926591" y="0"/>
                </a:moveTo>
                <a:lnTo>
                  <a:pt x="791463" y="0"/>
                </a:lnTo>
                <a:lnTo>
                  <a:pt x="725423" y="1270"/>
                </a:lnTo>
                <a:lnTo>
                  <a:pt x="572007" y="7620"/>
                </a:lnTo>
                <a:lnTo>
                  <a:pt x="544194" y="10160"/>
                </a:lnTo>
                <a:lnTo>
                  <a:pt x="517525" y="11430"/>
                </a:lnTo>
                <a:lnTo>
                  <a:pt x="492251" y="13970"/>
                </a:lnTo>
                <a:lnTo>
                  <a:pt x="424306" y="21589"/>
                </a:lnTo>
                <a:lnTo>
                  <a:pt x="403732" y="25400"/>
                </a:lnTo>
                <a:lnTo>
                  <a:pt x="383666" y="27939"/>
                </a:lnTo>
                <a:lnTo>
                  <a:pt x="345820" y="35560"/>
                </a:lnTo>
                <a:lnTo>
                  <a:pt x="327786" y="40639"/>
                </a:lnTo>
                <a:lnTo>
                  <a:pt x="310260" y="44450"/>
                </a:lnTo>
                <a:lnTo>
                  <a:pt x="261238" y="59689"/>
                </a:lnTo>
                <a:lnTo>
                  <a:pt x="202691" y="81280"/>
                </a:lnTo>
                <a:lnTo>
                  <a:pt x="150748" y="105410"/>
                </a:lnTo>
                <a:lnTo>
                  <a:pt x="103885" y="132080"/>
                </a:lnTo>
                <a:lnTo>
                  <a:pt x="60705" y="160020"/>
                </a:lnTo>
                <a:lnTo>
                  <a:pt x="0" y="203200"/>
                </a:lnTo>
                <a:lnTo>
                  <a:pt x="7365" y="213360"/>
                </a:lnTo>
                <a:lnTo>
                  <a:pt x="47497" y="184150"/>
                </a:lnTo>
                <a:lnTo>
                  <a:pt x="67817" y="170180"/>
                </a:lnTo>
                <a:lnTo>
                  <a:pt x="88772" y="156210"/>
                </a:lnTo>
                <a:lnTo>
                  <a:pt x="110489" y="142239"/>
                </a:lnTo>
                <a:lnTo>
                  <a:pt x="132968" y="129539"/>
                </a:lnTo>
                <a:lnTo>
                  <a:pt x="156590" y="116839"/>
                </a:lnTo>
                <a:lnTo>
                  <a:pt x="181482" y="104139"/>
                </a:lnTo>
                <a:lnTo>
                  <a:pt x="181228" y="104139"/>
                </a:lnTo>
                <a:lnTo>
                  <a:pt x="207771" y="92710"/>
                </a:lnTo>
                <a:lnTo>
                  <a:pt x="207517" y="92710"/>
                </a:lnTo>
                <a:lnTo>
                  <a:pt x="235584" y="81280"/>
                </a:lnTo>
                <a:lnTo>
                  <a:pt x="235330" y="81280"/>
                </a:lnTo>
                <a:lnTo>
                  <a:pt x="265302" y="71120"/>
                </a:lnTo>
                <a:lnTo>
                  <a:pt x="265048" y="71120"/>
                </a:lnTo>
                <a:lnTo>
                  <a:pt x="297052" y="60960"/>
                </a:lnTo>
                <a:lnTo>
                  <a:pt x="296798" y="60960"/>
                </a:lnTo>
                <a:lnTo>
                  <a:pt x="313563" y="57150"/>
                </a:lnTo>
                <a:lnTo>
                  <a:pt x="313435" y="57150"/>
                </a:lnTo>
                <a:lnTo>
                  <a:pt x="330834" y="52070"/>
                </a:lnTo>
                <a:lnTo>
                  <a:pt x="335184" y="52070"/>
                </a:lnTo>
                <a:lnTo>
                  <a:pt x="348614" y="48260"/>
                </a:lnTo>
                <a:lnTo>
                  <a:pt x="367029" y="44450"/>
                </a:lnTo>
                <a:lnTo>
                  <a:pt x="386079" y="40639"/>
                </a:lnTo>
                <a:lnTo>
                  <a:pt x="405891" y="38100"/>
                </a:lnTo>
                <a:lnTo>
                  <a:pt x="426211" y="34289"/>
                </a:lnTo>
                <a:lnTo>
                  <a:pt x="469645" y="29210"/>
                </a:lnTo>
                <a:lnTo>
                  <a:pt x="518667" y="24130"/>
                </a:lnTo>
                <a:lnTo>
                  <a:pt x="545210" y="22860"/>
                </a:lnTo>
                <a:lnTo>
                  <a:pt x="572896" y="20320"/>
                </a:lnTo>
                <a:lnTo>
                  <a:pt x="693673" y="15239"/>
                </a:lnTo>
                <a:lnTo>
                  <a:pt x="725804" y="13970"/>
                </a:lnTo>
                <a:lnTo>
                  <a:pt x="791590" y="12700"/>
                </a:lnTo>
                <a:lnTo>
                  <a:pt x="1271015" y="12700"/>
                </a:lnTo>
                <a:lnTo>
                  <a:pt x="1243838" y="11430"/>
                </a:lnTo>
                <a:lnTo>
                  <a:pt x="1215516" y="8889"/>
                </a:lnTo>
                <a:lnTo>
                  <a:pt x="1060322" y="2539"/>
                </a:lnTo>
                <a:lnTo>
                  <a:pt x="926591" y="0"/>
                </a:lnTo>
                <a:close/>
              </a:path>
              <a:path w="1875154" h="824229">
                <a:moveTo>
                  <a:pt x="1629410" y="139700"/>
                </a:moveTo>
                <a:lnTo>
                  <a:pt x="1614804" y="139700"/>
                </a:lnTo>
                <a:lnTo>
                  <a:pt x="1623694" y="154939"/>
                </a:lnTo>
                <a:lnTo>
                  <a:pt x="1632457" y="171450"/>
                </a:lnTo>
                <a:lnTo>
                  <a:pt x="1641475" y="190500"/>
                </a:lnTo>
                <a:lnTo>
                  <a:pt x="1641347" y="190500"/>
                </a:lnTo>
                <a:lnTo>
                  <a:pt x="1651000" y="210820"/>
                </a:lnTo>
                <a:lnTo>
                  <a:pt x="1650872" y="209550"/>
                </a:lnTo>
                <a:lnTo>
                  <a:pt x="1664366" y="209550"/>
                </a:lnTo>
                <a:lnTo>
                  <a:pt x="1662556" y="205739"/>
                </a:lnTo>
                <a:lnTo>
                  <a:pt x="1652904" y="184150"/>
                </a:lnTo>
                <a:lnTo>
                  <a:pt x="1643760" y="166370"/>
                </a:lnTo>
                <a:lnTo>
                  <a:pt x="1634743" y="148589"/>
                </a:lnTo>
                <a:lnTo>
                  <a:pt x="1629410" y="139700"/>
                </a:lnTo>
                <a:close/>
              </a:path>
              <a:path w="1875154" h="824229">
                <a:moveTo>
                  <a:pt x="1611731" y="114300"/>
                </a:moveTo>
                <a:lnTo>
                  <a:pt x="1595754" y="114300"/>
                </a:lnTo>
                <a:lnTo>
                  <a:pt x="1605914" y="127000"/>
                </a:lnTo>
                <a:lnTo>
                  <a:pt x="1605533" y="127000"/>
                </a:lnTo>
                <a:lnTo>
                  <a:pt x="1615058" y="140970"/>
                </a:lnTo>
                <a:lnTo>
                  <a:pt x="1614804" y="139700"/>
                </a:lnTo>
                <a:lnTo>
                  <a:pt x="1629410" y="139700"/>
                </a:lnTo>
                <a:lnTo>
                  <a:pt x="1625600" y="133350"/>
                </a:lnTo>
                <a:lnTo>
                  <a:pt x="1615947" y="119380"/>
                </a:lnTo>
                <a:lnTo>
                  <a:pt x="1611731" y="114300"/>
                </a:lnTo>
                <a:close/>
              </a:path>
              <a:path w="1875154" h="824229">
                <a:moveTo>
                  <a:pt x="1271015" y="12700"/>
                </a:moveTo>
                <a:lnTo>
                  <a:pt x="926464" y="12700"/>
                </a:lnTo>
                <a:lnTo>
                  <a:pt x="1060068" y="15239"/>
                </a:lnTo>
                <a:lnTo>
                  <a:pt x="1124203" y="17780"/>
                </a:lnTo>
                <a:lnTo>
                  <a:pt x="1214754" y="21589"/>
                </a:lnTo>
                <a:lnTo>
                  <a:pt x="1242948" y="24130"/>
                </a:lnTo>
                <a:lnTo>
                  <a:pt x="1270000" y="25400"/>
                </a:lnTo>
                <a:lnTo>
                  <a:pt x="1320291" y="30480"/>
                </a:lnTo>
                <a:lnTo>
                  <a:pt x="1343278" y="33020"/>
                </a:lnTo>
                <a:lnTo>
                  <a:pt x="1364614" y="35560"/>
                </a:lnTo>
                <a:lnTo>
                  <a:pt x="1384300" y="38100"/>
                </a:lnTo>
                <a:lnTo>
                  <a:pt x="1384172" y="38100"/>
                </a:lnTo>
                <a:lnTo>
                  <a:pt x="1402588" y="40639"/>
                </a:lnTo>
                <a:lnTo>
                  <a:pt x="1419859" y="44450"/>
                </a:lnTo>
                <a:lnTo>
                  <a:pt x="1436115" y="46989"/>
                </a:lnTo>
                <a:lnTo>
                  <a:pt x="1451482" y="49530"/>
                </a:lnTo>
                <a:lnTo>
                  <a:pt x="1465706" y="53339"/>
                </a:lnTo>
                <a:lnTo>
                  <a:pt x="1479168" y="55880"/>
                </a:lnTo>
                <a:lnTo>
                  <a:pt x="1491741" y="59689"/>
                </a:lnTo>
                <a:lnTo>
                  <a:pt x="1503552" y="62230"/>
                </a:lnTo>
                <a:lnTo>
                  <a:pt x="1514475" y="66039"/>
                </a:lnTo>
                <a:lnTo>
                  <a:pt x="1514347" y="66039"/>
                </a:lnTo>
                <a:lnTo>
                  <a:pt x="1524761" y="69850"/>
                </a:lnTo>
                <a:lnTo>
                  <a:pt x="1524507" y="69850"/>
                </a:lnTo>
                <a:lnTo>
                  <a:pt x="1534286" y="73660"/>
                </a:lnTo>
                <a:lnTo>
                  <a:pt x="1543303" y="77470"/>
                </a:lnTo>
                <a:lnTo>
                  <a:pt x="1543050" y="77470"/>
                </a:lnTo>
                <a:lnTo>
                  <a:pt x="1551431" y="81280"/>
                </a:lnTo>
                <a:lnTo>
                  <a:pt x="1551177" y="81280"/>
                </a:lnTo>
                <a:lnTo>
                  <a:pt x="1559178" y="85089"/>
                </a:lnTo>
                <a:lnTo>
                  <a:pt x="1558797" y="85089"/>
                </a:lnTo>
                <a:lnTo>
                  <a:pt x="1573148" y="93980"/>
                </a:lnTo>
                <a:lnTo>
                  <a:pt x="1572640" y="93980"/>
                </a:lnTo>
                <a:lnTo>
                  <a:pt x="1585467" y="104139"/>
                </a:lnTo>
                <a:lnTo>
                  <a:pt x="1584832" y="104139"/>
                </a:lnTo>
                <a:lnTo>
                  <a:pt x="1596135" y="115570"/>
                </a:lnTo>
                <a:lnTo>
                  <a:pt x="1595754" y="114300"/>
                </a:lnTo>
                <a:lnTo>
                  <a:pt x="1611731" y="114300"/>
                </a:lnTo>
                <a:lnTo>
                  <a:pt x="1605406" y="106680"/>
                </a:lnTo>
                <a:lnTo>
                  <a:pt x="1565528" y="73660"/>
                </a:lnTo>
                <a:lnTo>
                  <a:pt x="1548383" y="66039"/>
                </a:lnTo>
                <a:lnTo>
                  <a:pt x="1538985" y="60960"/>
                </a:lnTo>
                <a:lnTo>
                  <a:pt x="1529079" y="57150"/>
                </a:lnTo>
                <a:lnTo>
                  <a:pt x="1518411" y="53339"/>
                </a:lnTo>
                <a:lnTo>
                  <a:pt x="1507108" y="50800"/>
                </a:lnTo>
                <a:lnTo>
                  <a:pt x="1494916" y="46989"/>
                </a:lnTo>
                <a:lnTo>
                  <a:pt x="1482089" y="43180"/>
                </a:lnTo>
                <a:lnTo>
                  <a:pt x="1453895" y="38100"/>
                </a:lnTo>
                <a:lnTo>
                  <a:pt x="1438402" y="34289"/>
                </a:lnTo>
                <a:lnTo>
                  <a:pt x="1404619" y="29210"/>
                </a:lnTo>
                <a:lnTo>
                  <a:pt x="1386077" y="25400"/>
                </a:lnTo>
                <a:lnTo>
                  <a:pt x="1366265" y="22860"/>
                </a:lnTo>
                <a:lnTo>
                  <a:pt x="1321561" y="17780"/>
                </a:lnTo>
                <a:lnTo>
                  <a:pt x="1271015" y="12700"/>
                </a:lnTo>
                <a:close/>
              </a:path>
              <a:path w="1875154" h="824229">
                <a:moveTo>
                  <a:pt x="335184" y="52070"/>
                </a:moveTo>
                <a:lnTo>
                  <a:pt x="330834" y="52070"/>
                </a:lnTo>
                <a:lnTo>
                  <a:pt x="330707" y="53339"/>
                </a:lnTo>
                <a:lnTo>
                  <a:pt x="335184" y="5207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704977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9-19 </a:t>
            </a:r>
            <a:r>
              <a:rPr sz="2800" dirty="0"/>
              <a:t>select </a:t>
            </a:r>
            <a:r>
              <a:rPr sz="2800" spc="0" dirty="0"/>
              <a:t>객체에서 </a:t>
            </a:r>
            <a:r>
              <a:rPr sz="2800" spc="5" dirty="0"/>
              <a:t>선택한 과일</a:t>
            </a:r>
            <a:r>
              <a:rPr sz="2800" spc="-200" dirty="0"/>
              <a:t> </a:t>
            </a:r>
            <a:r>
              <a:rPr sz="2800" spc="0" dirty="0"/>
              <a:t>출력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208276" y="1409700"/>
            <a:ext cx="4468495" cy="489521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&lt;title&gt;select </a:t>
            </a:r>
            <a:r>
              <a:rPr sz="1200" dirty="0">
                <a:latin typeface="맑은 고딕"/>
                <a:cs typeface="맑은 고딕"/>
              </a:rPr>
              <a:t>객체에서 선택한</a:t>
            </a:r>
            <a:r>
              <a:rPr sz="1200" spc="-5" dirty="0">
                <a:latin typeface="맑은 고딕"/>
                <a:cs typeface="맑은 고딕"/>
              </a:rPr>
              <a:t> 과일출력&lt;/title&gt;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spc="-5" dirty="0">
                <a:latin typeface="맑은 고딕"/>
                <a:cs typeface="맑은 고딕"/>
              </a:rPr>
              <a:t>drawImage()</a:t>
            </a:r>
            <a:r>
              <a:rPr sz="1200" b="1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sel =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document.getElementById("fruits");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img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document.getElementById("fruitimage");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img.src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-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sel.options[sel.selectedIndex].value;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onload="drawImage()"&gt;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&lt;h3&gt;select </a:t>
            </a:r>
            <a:r>
              <a:rPr sz="1200" dirty="0">
                <a:latin typeface="맑은 고딕"/>
                <a:cs typeface="맑은 고딕"/>
              </a:rPr>
              <a:t>객체에서 선택한 과일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과일을 선택하면 이미지가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출력됩니다.&lt;p&gt;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&lt;select id="fruits"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onchange="drawImage()"</a:t>
            </a:r>
            <a:r>
              <a:rPr sz="1200" spc="-5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&lt;option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value="images/strawberry.png"&gt;딸기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&lt;option value="images/banana.png"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selected&gt;바나나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&lt;option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value="images/apple.png"&gt;사과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&lt;/select&gt;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&lt;img </a:t>
            </a:r>
            <a:r>
              <a:rPr sz="1200" spc="-10" dirty="0">
                <a:latin typeface="맑은 고딕"/>
                <a:cs typeface="맑은 고딕"/>
              </a:rPr>
              <a:t>id="fruitimage" </a:t>
            </a:r>
            <a:r>
              <a:rPr sz="1200" spc="-5" dirty="0">
                <a:latin typeface="맑은 고딕"/>
                <a:cs typeface="맑은 고딕"/>
              </a:rPr>
              <a:t>src="images/banana.gif"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alt=""&gt;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31735" y="1414272"/>
            <a:ext cx="2578607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160</a:t>
            </a:fld>
            <a:endParaRPr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161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24555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키</a:t>
            </a:r>
            <a:r>
              <a:rPr spc="-70" dirty="0"/>
              <a:t> </a:t>
            </a:r>
            <a:r>
              <a:rPr spc="-10" dirty="0"/>
              <a:t>이벤트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10199370" cy="298894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맑은 고딕"/>
                <a:cs typeface="맑은 고딕"/>
              </a:rPr>
              <a:t>onkeydown, onkeypress,</a:t>
            </a:r>
            <a:r>
              <a:rPr sz="2800" spc="-75" dirty="0">
                <a:latin typeface="맑은 고딕"/>
                <a:cs typeface="맑은 고딕"/>
              </a:rPr>
              <a:t> </a:t>
            </a:r>
            <a:r>
              <a:rPr sz="2800" spc="-10" dirty="0">
                <a:latin typeface="맑은 고딕"/>
                <a:cs typeface="맑은 고딕"/>
              </a:rPr>
              <a:t>onkeyup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onkeydown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키가 눌러지는 순간 호출. 모든 키에 대해</a:t>
            </a:r>
            <a:r>
              <a:rPr sz="2000" spc="1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작동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onkeypress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문자 키와 </a:t>
            </a:r>
            <a:r>
              <a:rPr sz="2000" spc="-15" dirty="0">
                <a:latin typeface="맑은 고딕"/>
                <a:cs typeface="맑은 고딕"/>
              </a:rPr>
              <a:t>&lt;Enter&gt;, &lt;Space&gt;, </a:t>
            </a:r>
            <a:r>
              <a:rPr sz="2000" spc="-10" dirty="0">
                <a:latin typeface="맑은 고딕"/>
                <a:cs typeface="맑은 고딕"/>
              </a:rPr>
              <a:t>&lt;Esc&gt; 키에 대해서만 눌러지는 순간에 추가</a:t>
            </a:r>
            <a:r>
              <a:rPr sz="2000" spc="32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호출</a:t>
            </a:r>
            <a:endParaRPr sz="2000">
              <a:latin typeface="맑은 고딕"/>
              <a:cs typeface="맑은 고딕"/>
            </a:endParaRPr>
          </a:p>
          <a:p>
            <a:pPr marL="1612900" lvl="3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800" dirty="0">
                <a:latin typeface="맑은 고딕"/>
                <a:cs typeface="맑은 고딕"/>
              </a:rPr>
              <a:t>문자 키가 아닌 </a:t>
            </a:r>
            <a:r>
              <a:rPr sz="1800" spc="-5" dirty="0">
                <a:latin typeface="맑은 고딕"/>
                <a:cs typeface="맑은 고딕"/>
              </a:rPr>
              <a:t>경우(&lt;F1&gt;, </a:t>
            </a:r>
            <a:r>
              <a:rPr sz="1800" dirty="0">
                <a:latin typeface="맑은 고딕"/>
                <a:cs typeface="맑은 고딕"/>
              </a:rPr>
              <a:t>&lt;Shift&gt;, </a:t>
            </a:r>
            <a:r>
              <a:rPr sz="1800" spc="-10" dirty="0">
                <a:latin typeface="맑은 고딕"/>
                <a:cs typeface="맑은 고딕"/>
              </a:rPr>
              <a:t>&lt;PgDn&gt;, </a:t>
            </a:r>
            <a:r>
              <a:rPr sz="1800" spc="-5" dirty="0">
                <a:latin typeface="맑은 고딕"/>
                <a:cs typeface="맑은 고딕"/>
              </a:rPr>
              <a:t>&lt;Del&gt;, </a:t>
            </a:r>
            <a:r>
              <a:rPr sz="1800" spc="-10" dirty="0">
                <a:latin typeface="맑은 고딕"/>
                <a:cs typeface="맑은 고딕"/>
              </a:rPr>
              <a:t>&lt;Ins&gt; </a:t>
            </a:r>
            <a:r>
              <a:rPr sz="1800" dirty="0">
                <a:latin typeface="맑은 고딕"/>
                <a:cs typeface="맑은 고딕"/>
              </a:rPr>
              <a:t>등) 호출되지</a:t>
            </a:r>
            <a:r>
              <a:rPr sz="1800" spc="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않음</a:t>
            </a:r>
            <a:endParaRPr sz="1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onkeyup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눌러진 키가 떼어지는 순간</a:t>
            </a:r>
            <a:r>
              <a:rPr sz="2000" spc="8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호출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875411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9-20 </a:t>
            </a:r>
            <a:r>
              <a:rPr sz="2800" spc="5" dirty="0"/>
              <a:t>키 </a:t>
            </a:r>
            <a:r>
              <a:rPr sz="2800" spc="0" dirty="0"/>
              <a:t>이벤트 리스너와 이벤트 객체의</a:t>
            </a:r>
            <a:r>
              <a:rPr sz="2800" spc="-204" dirty="0"/>
              <a:t> </a:t>
            </a:r>
            <a:r>
              <a:rPr sz="2800" spc="0" dirty="0"/>
              <a:t>프로퍼티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06167" y="1411224"/>
          <a:ext cx="8499475" cy="487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3504"/>
                <a:gridCol w="335279"/>
                <a:gridCol w="4236720"/>
              </a:tblGrid>
              <a:tr h="0"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&lt;!DOCTYPE</a:t>
                      </a:r>
                      <a:r>
                        <a:rPr sz="1000" spc="-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html&gt;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맑은 고딕"/>
                          <a:cs typeface="맑은 고딕"/>
                        </a:rPr>
                        <a:t>&lt;html&gt;&lt;head&gt;&lt;title&gt;키</a:t>
                      </a:r>
                      <a:r>
                        <a:rPr sz="1000" spc="7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이벤트&lt;/title&gt;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&lt;script&gt;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function whatKeyDown(e)</a:t>
                      </a:r>
                      <a:r>
                        <a:rPr sz="1000" b="1" spc="-6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var str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=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"";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275590" marR="955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var div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document.getElementById("div");  div.innerHTML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""; //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div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객체 내용을</a:t>
                      </a:r>
                      <a:r>
                        <a:rPr sz="1000" spc="-10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지운다. 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if(e.altKey)</a:t>
                      </a:r>
                      <a:r>
                        <a:rPr sz="1000" b="1" spc="-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if(e.altLeft)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Alt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1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눌러졌습니다";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455295">
                        <a:lnSpc>
                          <a:spcPts val="910"/>
                        </a:lnSpc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Alt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2D75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B w="9525">
                      <a:solidFill>
                        <a:srgbClr val="2D75B6"/>
                      </a:solidFill>
                      <a:prstDash val="solid"/>
                    </a:lnB>
                  </a:tcPr>
                </a:tc>
              </a:tr>
              <a:tr h="1478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spc="-15" dirty="0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o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5" dirty="0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h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3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spc="-10" dirty="0">
                          <a:latin typeface="맑은 고딕"/>
                          <a:cs typeface="맑은 고딕"/>
                        </a:rPr>
                        <a:t>&lt;hr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텍스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&lt;in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spc="-15" dirty="0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di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v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15" dirty="0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i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&lt;/b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1000" spc="-15" dirty="0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h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dy&gt;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&gt;키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리스너와 키 이벤트 객체의</a:t>
                      </a:r>
                      <a:r>
                        <a:rPr sz="1000" spc="-1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프로퍼티&lt;/h3&gt;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R="614680" indent="64135">
                        <a:lnSpc>
                          <a:spcPct val="100000"/>
                        </a:lnSpc>
                      </a:pPr>
                      <a:r>
                        <a:rPr sz="1000" spc="0" dirty="0">
                          <a:latin typeface="맑은 고딕"/>
                          <a:cs typeface="맑은 고딕"/>
                        </a:rPr>
                        <a:t>트 창에 키를 눌러 보세요.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Alt, Shift, Ctrl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키도</a:t>
                      </a:r>
                      <a:r>
                        <a:rPr sz="1000" spc="-12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가능합니다.&lt;br&gt; 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put type="text" id="text"</a:t>
                      </a:r>
                      <a:r>
                        <a:rPr sz="1000" spc="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onkeydown="whatKeyDown(event)"&gt;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id="div" style="background-color:skyblue; width:250px;</a:t>
                      </a:r>
                      <a:r>
                        <a:rPr sz="1000" spc="9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height:50px"&gt;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R="3944620" indent="29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v&gt;  o</a:t>
                      </a:r>
                      <a:r>
                        <a:rPr sz="1000" spc="-10" dirty="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y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&gt;  ml&gt;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17272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18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2349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7965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625"/>
                        </a:spcBef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if(e.shiftKey)</a:t>
                      </a:r>
                      <a:r>
                        <a:rPr sz="1000" b="1" spc="-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793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if(e.shiftLeft)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Shift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Shift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1765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0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625"/>
                        </a:spcBef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if(e.ctrlKey)</a:t>
                      </a:r>
                      <a:r>
                        <a:rPr sz="1000" b="1" spc="-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793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1765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0"/>
                        </a:lnSpc>
                        <a:spcBef>
                          <a:spcPts val="25"/>
                        </a:spcBef>
                      </a:pPr>
                      <a:r>
                        <a:rPr sz="1000" b="1" dirty="0">
                          <a:latin typeface="맑은 고딕"/>
                          <a:cs typeface="맑은 고딕"/>
                        </a:rPr>
                        <a:t>if(e.ctrlLeft)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Ctrl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b="1" spc="-5" dirty="0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Ctrl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sz="1000" spc="-7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눌러졌습니다";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7965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0"/>
                        </a:lnSpc>
                        <a:spcBef>
                          <a:spcPts val="62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str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+= </a:t>
                      </a:r>
                      <a:r>
                        <a:rPr sz="1000" b="1" dirty="0">
                          <a:latin typeface="맑은 고딕"/>
                          <a:cs typeface="맑은 고딕"/>
                        </a:rPr>
                        <a:t>String.fromCharCode(e.keyCode)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+ "키가</a:t>
                      </a:r>
                      <a:r>
                        <a:rPr sz="1000" spc="-13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눌려졌습니다."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793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div.innerHTML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str;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// </a:t>
                      </a:r>
                      <a:r>
                        <a:rPr sz="1000" spc="-5" dirty="0">
                          <a:latin typeface="맑은 고딕"/>
                          <a:cs typeface="맑은 고딕"/>
                        </a:rPr>
                        <a:t>div </a:t>
                      </a:r>
                      <a:r>
                        <a:rPr sz="1000" spc="0" dirty="0">
                          <a:latin typeface="맑은 고딕"/>
                          <a:cs typeface="맑은 고딕"/>
                        </a:rPr>
                        <a:t>객체에 문자열을</a:t>
                      </a:r>
                      <a:r>
                        <a:rPr sz="1000" spc="-5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000" dirty="0">
                          <a:latin typeface="맑은 고딕"/>
                          <a:cs typeface="맑은 고딕"/>
                        </a:rPr>
                        <a:t>출력한다.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9525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9525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맑은 고딕"/>
                          <a:cs typeface="맑은 고딕"/>
                        </a:rPr>
                        <a:t>&lt;/script&gt;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401955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맑은 고딕"/>
                          <a:cs typeface="맑은 고딕"/>
                        </a:rPr>
                        <a:t>&lt;/head&gt;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T="3175" marB="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528816" y="3142488"/>
            <a:ext cx="2444496" cy="2807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162</a:t>
            </a:fld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03682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onreset과</a:t>
            </a:r>
            <a:r>
              <a:rPr spc="-65" dirty="0"/>
              <a:t> </a:t>
            </a:r>
            <a:r>
              <a:rPr spc="-10" dirty="0"/>
              <a:t>onsubmit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6489065" cy="29597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맑은 고딕"/>
                <a:cs typeface="맑은 고딕"/>
              </a:rPr>
              <a:t>onreset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reset </a:t>
            </a:r>
            <a:r>
              <a:rPr sz="2400" spc="-5" dirty="0">
                <a:latin typeface="맑은 고딕"/>
                <a:cs typeface="맑은 고딕"/>
              </a:rPr>
              <a:t>버튼(&lt;input </a:t>
            </a:r>
            <a:r>
              <a:rPr sz="2400" spc="-10" dirty="0">
                <a:latin typeface="맑은 고딕"/>
                <a:cs typeface="맑은 고딕"/>
              </a:rPr>
              <a:t>type="rest"&gt;) </a:t>
            </a:r>
            <a:r>
              <a:rPr sz="2400" dirty="0">
                <a:latin typeface="맑은 고딕"/>
                <a:cs typeface="맑은 고딕"/>
              </a:rPr>
              <a:t>클릭</a:t>
            </a:r>
            <a:r>
              <a:rPr sz="2400" spc="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시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false를 </a:t>
            </a:r>
            <a:r>
              <a:rPr sz="2400" spc="-5" dirty="0">
                <a:latin typeface="맑은 고딕"/>
                <a:cs typeface="맑은 고딕"/>
              </a:rPr>
              <a:t>리턴하면 </a:t>
            </a:r>
            <a:r>
              <a:rPr sz="2400" dirty="0">
                <a:latin typeface="맑은 고딕"/>
                <a:cs typeface="맑은 고딕"/>
              </a:rPr>
              <a:t>폼이 </a:t>
            </a:r>
            <a:r>
              <a:rPr sz="2400" spc="-5" dirty="0">
                <a:latin typeface="맑은 고딕"/>
                <a:cs typeface="맑은 고딕"/>
              </a:rPr>
              <a:t>초기화되지</a:t>
            </a:r>
            <a:r>
              <a:rPr sz="2400" spc="-3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않음</a:t>
            </a:r>
            <a:endParaRPr sz="2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맑은 고딕"/>
                <a:cs typeface="맑은 고딕"/>
              </a:rPr>
              <a:t>onsubmit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submit(&lt;input </a:t>
            </a:r>
            <a:r>
              <a:rPr sz="2400" spc="-15" dirty="0">
                <a:latin typeface="맑은 고딕"/>
                <a:cs typeface="맑은 고딕"/>
              </a:rPr>
              <a:t>type="rest"&gt;) </a:t>
            </a:r>
            <a:r>
              <a:rPr sz="2400" dirty="0">
                <a:latin typeface="맑은 고딕"/>
                <a:cs typeface="맑은 고딕"/>
              </a:rPr>
              <a:t>버튼 클릭</a:t>
            </a:r>
            <a:r>
              <a:rPr sz="2400" spc="4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시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false를 </a:t>
            </a:r>
            <a:r>
              <a:rPr sz="2400" dirty="0">
                <a:latin typeface="맑은 고딕"/>
                <a:cs typeface="맑은 고딕"/>
              </a:rPr>
              <a:t>리턴하면 폼 전송하지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않음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5189296"/>
            <a:ext cx="215963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리스너</a:t>
            </a:r>
            <a:r>
              <a:rPr sz="2800" spc="-11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작성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416" y="5084064"/>
            <a:ext cx="4322445" cy="307975"/>
          </a:xfrm>
          <a:custGeom>
            <a:avLst/>
            <a:gdLst/>
            <a:ahLst/>
            <a:cxnLst/>
            <a:rect l="l" t="t" r="r" b="b"/>
            <a:pathLst>
              <a:path w="4322445" h="307975">
                <a:moveTo>
                  <a:pt x="0" y="307848"/>
                </a:moveTo>
                <a:lnTo>
                  <a:pt x="4322063" y="307848"/>
                </a:lnTo>
                <a:lnTo>
                  <a:pt x="432206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38957" y="5117719"/>
            <a:ext cx="29044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&lt;form </a:t>
            </a:r>
            <a:r>
              <a:rPr sz="1400" spc="-5" dirty="0">
                <a:latin typeface="맑은 고딕"/>
                <a:cs typeface="맑은 고딕"/>
              </a:rPr>
              <a:t>onreset="..."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onsubmit="..."&gt;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163</a:t>
            </a:fld>
            <a:endParaRPr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2020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브라우저 관련 객체</a:t>
            </a:r>
            <a:r>
              <a:rPr spc="-5" dirty="0"/>
              <a:t> </a:t>
            </a:r>
            <a:r>
              <a:rPr spc="-15" dirty="0"/>
              <a:t>개요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479915" cy="4191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BOM(Browser </a:t>
            </a:r>
            <a:r>
              <a:rPr sz="2800" dirty="0">
                <a:latin typeface="맑은 고딕"/>
                <a:cs typeface="맑은 고딕"/>
              </a:rPr>
              <a:t>Object </a:t>
            </a:r>
            <a:r>
              <a:rPr sz="2800" spc="-5" dirty="0">
                <a:latin typeface="맑은 고딕"/>
                <a:cs typeface="맑은 고딕"/>
              </a:rPr>
              <a:t>Model)</a:t>
            </a:r>
            <a:r>
              <a:rPr sz="2800" spc="-4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객체들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자바스크립트로 </a:t>
            </a:r>
            <a:r>
              <a:rPr sz="2400" spc="-5" dirty="0">
                <a:latin typeface="맑은 고딕"/>
                <a:cs typeface="맑은 고딕"/>
              </a:rPr>
              <a:t>브라우저를 </a:t>
            </a:r>
            <a:r>
              <a:rPr sz="2400" dirty="0">
                <a:latin typeface="맑은 고딕"/>
                <a:cs typeface="맑은 고딕"/>
              </a:rPr>
              <a:t>제어하기 </a:t>
            </a:r>
            <a:r>
              <a:rPr sz="2400" spc="-5" dirty="0">
                <a:latin typeface="맑은 고딕"/>
                <a:cs typeface="맑은 고딕"/>
              </a:rPr>
              <a:t>위해 지원되는 객체들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ts val="2355"/>
              </a:lnSpc>
              <a:spcBef>
                <a:spcPts val="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HTML 페이지의 내용과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관계없음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ts val="283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브라우저 공통 </a:t>
            </a:r>
            <a:r>
              <a:rPr sz="2400" spc="-10" dirty="0">
                <a:latin typeface="맑은 고딕"/>
                <a:cs typeface="맑은 고딕"/>
              </a:rPr>
              <a:t>BOM </a:t>
            </a:r>
            <a:r>
              <a:rPr sz="2400" spc="-5" dirty="0">
                <a:latin typeface="맑은 고딕"/>
                <a:cs typeface="맑은 고딕"/>
              </a:rPr>
              <a:t>객체들과</a:t>
            </a:r>
            <a:r>
              <a:rPr sz="2400" spc="1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기능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window </a:t>
            </a:r>
            <a:r>
              <a:rPr sz="2000" spc="-5" dirty="0">
                <a:latin typeface="맑은 고딕"/>
                <a:cs typeface="맑은 고딕"/>
              </a:rPr>
              <a:t>– </a:t>
            </a:r>
            <a:r>
              <a:rPr sz="2000" spc="-10" dirty="0">
                <a:latin typeface="맑은 고딕"/>
                <a:cs typeface="맑은 고딕"/>
              </a:rPr>
              <a:t>브라우저 윈도우 모양 제어. 새 윈도우</a:t>
            </a:r>
            <a:r>
              <a:rPr sz="2000" spc="1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열기/닫기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5" dirty="0">
                <a:latin typeface="맑은 고딕"/>
                <a:cs typeface="맑은 고딕"/>
              </a:rPr>
              <a:t>navigator </a:t>
            </a:r>
            <a:r>
              <a:rPr sz="2000" spc="-5" dirty="0">
                <a:latin typeface="맑은 고딕"/>
                <a:cs typeface="맑은 고딕"/>
              </a:rPr>
              <a:t>– </a:t>
            </a:r>
            <a:r>
              <a:rPr sz="2000" spc="-10" dirty="0">
                <a:latin typeface="맑은 고딕"/>
                <a:cs typeface="맑은 고딕"/>
              </a:rPr>
              <a:t>브라우저에 대한 다양한 정보</a:t>
            </a:r>
            <a:r>
              <a:rPr sz="2000" spc="15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  <a:tab pos="2115820" algn="l"/>
              </a:tabLst>
            </a:pPr>
            <a:r>
              <a:rPr sz="2000" dirty="0">
                <a:latin typeface="맑은 고딕"/>
                <a:cs typeface="맑은 고딕"/>
              </a:rPr>
              <a:t>history	</a:t>
            </a:r>
            <a:r>
              <a:rPr sz="2000" spc="-5" dirty="0">
                <a:latin typeface="맑은 고딕"/>
                <a:cs typeface="맑은 고딕"/>
              </a:rPr>
              <a:t>- </a:t>
            </a:r>
            <a:r>
              <a:rPr sz="2000" spc="-10" dirty="0">
                <a:latin typeface="맑은 고딕"/>
                <a:cs typeface="맑은 고딕"/>
              </a:rPr>
              <a:t>브라우저 윈도우에 로드한 URL 리스트의 히스토리</a:t>
            </a:r>
            <a:r>
              <a:rPr sz="2000" spc="15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관리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location </a:t>
            </a:r>
            <a:r>
              <a:rPr sz="2000" spc="-5" dirty="0">
                <a:latin typeface="맑은 고딕"/>
                <a:cs typeface="맑은 고딕"/>
              </a:rPr>
              <a:t>– </a:t>
            </a:r>
            <a:r>
              <a:rPr sz="2000" spc="-10" dirty="0">
                <a:latin typeface="맑은 고딕"/>
                <a:cs typeface="맑은 고딕"/>
              </a:rPr>
              <a:t>브라우저 윈도우에 로드된 HTML 페이지의 URL</a:t>
            </a:r>
            <a:r>
              <a:rPr sz="2000" spc="18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관리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20" dirty="0">
                <a:latin typeface="맑은 고딕"/>
                <a:cs typeface="맑은 고딕"/>
              </a:rPr>
              <a:t>screen </a:t>
            </a:r>
            <a:r>
              <a:rPr sz="2000" spc="-5" dirty="0">
                <a:latin typeface="맑은 고딕"/>
                <a:cs typeface="맑은 고딕"/>
              </a:rPr>
              <a:t>– </a:t>
            </a:r>
            <a:r>
              <a:rPr sz="2000" spc="-10" dirty="0">
                <a:latin typeface="맑은 고딕"/>
                <a:cs typeface="맑은 고딕"/>
              </a:rPr>
              <a:t>브라우저가 실행되고 있는 스크린 장치에 대한 정보</a:t>
            </a:r>
            <a:r>
              <a:rPr sz="2000" spc="2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BOM의 </a:t>
            </a:r>
            <a:r>
              <a:rPr sz="2800" spc="0" dirty="0">
                <a:latin typeface="맑은 고딕"/>
                <a:cs typeface="맑은 고딕"/>
              </a:rPr>
              <a:t>국제 표준이</a:t>
            </a:r>
            <a:r>
              <a:rPr sz="2800" spc="-35" dirty="0">
                <a:latin typeface="맑은 고딕"/>
                <a:cs typeface="맑은 고딕"/>
              </a:rPr>
              <a:t> </a:t>
            </a:r>
            <a:r>
              <a:rPr sz="2800" dirty="0">
                <a:latin typeface="맑은 고딕"/>
                <a:cs typeface="맑은 고딕"/>
              </a:rPr>
              <a:t>없다.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브라우저마다 </a:t>
            </a:r>
            <a:r>
              <a:rPr sz="2400" spc="-10" dirty="0">
                <a:latin typeface="맑은 고딕"/>
                <a:cs typeface="맑은 고딕"/>
              </a:rPr>
              <a:t>BOM </a:t>
            </a:r>
            <a:r>
              <a:rPr sz="2400" dirty="0">
                <a:latin typeface="맑은 고딕"/>
                <a:cs typeface="맑은 고딕"/>
              </a:rPr>
              <a:t>객체들이 조금씩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다름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브라우저마다 </a:t>
            </a:r>
            <a:r>
              <a:rPr sz="2400" spc="-5" dirty="0">
                <a:latin typeface="맑은 고딕"/>
                <a:cs typeface="맑은 고딕"/>
              </a:rPr>
              <a:t>이름이 같은 BOM 객체의 프로퍼티와 메소드</a:t>
            </a:r>
            <a:r>
              <a:rPr sz="2400" spc="4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상이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3767" y="1182624"/>
            <a:ext cx="2535935" cy="2093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165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7111" y="2429255"/>
            <a:ext cx="5184775" cy="3819525"/>
          </a:xfrm>
          <a:custGeom>
            <a:avLst/>
            <a:gdLst/>
            <a:ahLst/>
            <a:cxnLst/>
            <a:rect l="l" t="t" r="r" b="b"/>
            <a:pathLst>
              <a:path w="5184775" h="3819525">
                <a:moveTo>
                  <a:pt x="4548123" y="0"/>
                </a:moveTo>
                <a:lnTo>
                  <a:pt x="636524" y="0"/>
                </a:lnTo>
                <a:lnTo>
                  <a:pt x="589020" y="1745"/>
                </a:lnTo>
                <a:lnTo>
                  <a:pt x="542464" y="6901"/>
                </a:lnTo>
                <a:lnTo>
                  <a:pt x="496980" y="15344"/>
                </a:lnTo>
                <a:lnTo>
                  <a:pt x="452689" y="26950"/>
                </a:lnTo>
                <a:lnTo>
                  <a:pt x="409716" y="41597"/>
                </a:lnTo>
                <a:lnTo>
                  <a:pt x="368184" y="59161"/>
                </a:lnTo>
                <a:lnTo>
                  <a:pt x="328215" y="79519"/>
                </a:lnTo>
                <a:lnTo>
                  <a:pt x="289932" y="102549"/>
                </a:lnTo>
                <a:lnTo>
                  <a:pt x="253460" y="128127"/>
                </a:lnTo>
                <a:lnTo>
                  <a:pt x="218920" y="156130"/>
                </a:lnTo>
                <a:lnTo>
                  <a:pt x="186435" y="186436"/>
                </a:lnTo>
                <a:lnTo>
                  <a:pt x="156130" y="218920"/>
                </a:lnTo>
                <a:lnTo>
                  <a:pt x="128127" y="253460"/>
                </a:lnTo>
                <a:lnTo>
                  <a:pt x="102549" y="289932"/>
                </a:lnTo>
                <a:lnTo>
                  <a:pt x="79519" y="328215"/>
                </a:lnTo>
                <a:lnTo>
                  <a:pt x="59161" y="368184"/>
                </a:lnTo>
                <a:lnTo>
                  <a:pt x="41597" y="409716"/>
                </a:lnTo>
                <a:lnTo>
                  <a:pt x="26950" y="452689"/>
                </a:lnTo>
                <a:lnTo>
                  <a:pt x="15344" y="496980"/>
                </a:lnTo>
                <a:lnTo>
                  <a:pt x="6901" y="542464"/>
                </a:lnTo>
                <a:lnTo>
                  <a:pt x="1745" y="589020"/>
                </a:lnTo>
                <a:lnTo>
                  <a:pt x="0" y="636524"/>
                </a:lnTo>
                <a:lnTo>
                  <a:pt x="0" y="3182607"/>
                </a:lnTo>
                <a:lnTo>
                  <a:pt x="1745" y="3230112"/>
                </a:lnTo>
                <a:lnTo>
                  <a:pt x="6901" y="3276669"/>
                </a:lnTo>
                <a:lnTo>
                  <a:pt x="15344" y="3322155"/>
                </a:lnTo>
                <a:lnTo>
                  <a:pt x="26950" y="3366447"/>
                </a:lnTo>
                <a:lnTo>
                  <a:pt x="41597" y="3409421"/>
                </a:lnTo>
                <a:lnTo>
                  <a:pt x="59161" y="3450954"/>
                </a:lnTo>
                <a:lnTo>
                  <a:pt x="79519" y="3490924"/>
                </a:lnTo>
                <a:lnTo>
                  <a:pt x="102549" y="3529207"/>
                </a:lnTo>
                <a:lnTo>
                  <a:pt x="128127" y="3565681"/>
                </a:lnTo>
                <a:lnTo>
                  <a:pt x="156130" y="3600221"/>
                </a:lnTo>
                <a:lnTo>
                  <a:pt x="186435" y="3632706"/>
                </a:lnTo>
                <a:lnTo>
                  <a:pt x="218920" y="3663012"/>
                </a:lnTo>
                <a:lnTo>
                  <a:pt x="253460" y="3691015"/>
                </a:lnTo>
                <a:lnTo>
                  <a:pt x="289932" y="3716593"/>
                </a:lnTo>
                <a:lnTo>
                  <a:pt x="328215" y="3739623"/>
                </a:lnTo>
                <a:lnTo>
                  <a:pt x="368184" y="3759982"/>
                </a:lnTo>
                <a:lnTo>
                  <a:pt x="409716" y="3777546"/>
                </a:lnTo>
                <a:lnTo>
                  <a:pt x="452689" y="3792193"/>
                </a:lnTo>
                <a:lnTo>
                  <a:pt x="496980" y="3803799"/>
                </a:lnTo>
                <a:lnTo>
                  <a:pt x="542464" y="3812242"/>
                </a:lnTo>
                <a:lnTo>
                  <a:pt x="589020" y="3817398"/>
                </a:lnTo>
                <a:lnTo>
                  <a:pt x="636524" y="3819144"/>
                </a:lnTo>
                <a:lnTo>
                  <a:pt x="4548123" y="3819144"/>
                </a:lnTo>
                <a:lnTo>
                  <a:pt x="4595627" y="3817398"/>
                </a:lnTo>
                <a:lnTo>
                  <a:pt x="4642183" y="3812242"/>
                </a:lnTo>
                <a:lnTo>
                  <a:pt x="4687667" y="3803799"/>
                </a:lnTo>
                <a:lnTo>
                  <a:pt x="4731958" y="3792193"/>
                </a:lnTo>
                <a:lnTo>
                  <a:pt x="4774931" y="3777546"/>
                </a:lnTo>
                <a:lnTo>
                  <a:pt x="4816463" y="3759982"/>
                </a:lnTo>
                <a:lnTo>
                  <a:pt x="4856432" y="3739623"/>
                </a:lnTo>
                <a:lnTo>
                  <a:pt x="4894715" y="3716593"/>
                </a:lnTo>
                <a:lnTo>
                  <a:pt x="4931187" y="3691015"/>
                </a:lnTo>
                <a:lnTo>
                  <a:pt x="4965727" y="3663012"/>
                </a:lnTo>
                <a:lnTo>
                  <a:pt x="4998211" y="3632706"/>
                </a:lnTo>
                <a:lnTo>
                  <a:pt x="5028517" y="3600221"/>
                </a:lnTo>
                <a:lnTo>
                  <a:pt x="5056520" y="3565681"/>
                </a:lnTo>
                <a:lnTo>
                  <a:pt x="5082098" y="3529207"/>
                </a:lnTo>
                <a:lnTo>
                  <a:pt x="5105128" y="3490924"/>
                </a:lnTo>
                <a:lnTo>
                  <a:pt x="5125486" y="3450954"/>
                </a:lnTo>
                <a:lnTo>
                  <a:pt x="5143050" y="3409421"/>
                </a:lnTo>
                <a:lnTo>
                  <a:pt x="5157697" y="3366447"/>
                </a:lnTo>
                <a:lnTo>
                  <a:pt x="5169303" y="3322155"/>
                </a:lnTo>
                <a:lnTo>
                  <a:pt x="5177746" y="3276669"/>
                </a:lnTo>
                <a:lnTo>
                  <a:pt x="5182902" y="3230112"/>
                </a:lnTo>
                <a:lnTo>
                  <a:pt x="5184647" y="3182607"/>
                </a:lnTo>
                <a:lnTo>
                  <a:pt x="5184647" y="636524"/>
                </a:lnTo>
                <a:lnTo>
                  <a:pt x="5182902" y="589020"/>
                </a:lnTo>
                <a:lnTo>
                  <a:pt x="5177746" y="542464"/>
                </a:lnTo>
                <a:lnTo>
                  <a:pt x="5169303" y="496980"/>
                </a:lnTo>
                <a:lnTo>
                  <a:pt x="5157697" y="452689"/>
                </a:lnTo>
                <a:lnTo>
                  <a:pt x="5143050" y="409716"/>
                </a:lnTo>
                <a:lnTo>
                  <a:pt x="5125486" y="368184"/>
                </a:lnTo>
                <a:lnTo>
                  <a:pt x="5105128" y="328215"/>
                </a:lnTo>
                <a:lnTo>
                  <a:pt x="5082098" y="289932"/>
                </a:lnTo>
                <a:lnTo>
                  <a:pt x="5056520" y="253460"/>
                </a:lnTo>
                <a:lnTo>
                  <a:pt x="5028517" y="218920"/>
                </a:lnTo>
                <a:lnTo>
                  <a:pt x="4998211" y="186436"/>
                </a:lnTo>
                <a:lnTo>
                  <a:pt x="4965727" y="156130"/>
                </a:lnTo>
                <a:lnTo>
                  <a:pt x="4931187" y="128127"/>
                </a:lnTo>
                <a:lnTo>
                  <a:pt x="4894715" y="102549"/>
                </a:lnTo>
                <a:lnTo>
                  <a:pt x="4856432" y="79519"/>
                </a:lnTo>
                <a:lnTo>
                  <a:pt x="4816463" y="59161"/>
                </a:lnTo>
                <a:lnTo>
                  <a:pt x="4774931" y="41597"/>
                </a:lnTo>
                <a:lnTo>
                  <a:pt x="4731958" y="26950"/>
                </a:lnTo>
                <a:lnTo>
                  <a:pt x="4687667" y="15344"/>
                </a:lnTo>
                <a:lnTo>
                  <a:pt x="4642183" y="6901"/>
                </a:lnTo>
                <a:lnTo>
                  <a:pt x="4595627" y="1745"/>
                </a:lnTo>
                <a:lnTo>
                  <a:pt x="45481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7111" y="509016"/>
            <a:ext cx="5184775" cy="1767839"/>
          </a:xfrm>
          <a:custGeom>
            <a:avLst/>
            <a:gdLst/>
            <a:ahLst/>
            <a:cxnLst/>
            <a:rect l="l" t="t" r="r" b="b"/>
            <a:pathLst>
              <a:path w="5184775" h="1767839">
                <a:moveTo>
                  <a:pt x="4890008" y="0"/>
                </a:moveTo>
                <a:lnTo>
                  <a:pt x="294639" y="0"/>
                </a:lnTo>
                <a:lnTo>
                  <a:pt x="246857" y="3857"/>
                </a:lnTo>
                <a:lnTo>
                  <a:pt x="201525" y="15024"/>
                </a:lnTo>
                <a:lnTo>
                  <a:pt x="159252" y="32894"/>
                </a:lnTo>
                <a:lnTo>
                  <a:pt x="120645" y="56859"/>
                </a:lnTo>
                <a:lnTo>
                  <a:pt x="86312" y="86312"/>
                </a:lnTo>
                <a:lnTo>
                  <a:pt x="56859" y="120645"/>
                </a:lnTo>
                <a:lnTo>
                  <a:pt x="32894" y="159252"/>
                </a:lnTo>
                <a:lnTo>
                  <a:pt x="15024" y="201525"/>
                </a:lnTo>
                <a:lnTo>
                  <a:pt x="3857" y="246857"/>
                </a:lnTo>
                <a:lnTo>
                  <a:pt x="0" y="294639"/>
                </a:lnTo>
                <a:lnTo>
                  <a:pt x="0" y="1473200"/>
                </a:lnTo>
                <a:lnTo>
                  <a:pt x="3857" y="1520982"/>
                </a:lnTo>
                <a:lnTo>
                  <a:pt x="15024" y="1566314"/>
                </a:lnTo>
                <a:lnTo>
                  <a:pt x="32894" y="1608587"/>
                </a:lnTo>
                <a:lnTo>
                  <a:pt x="56859" y="1647194"/>
                </a:lnTo>
                <a:lnTo>
                  <a:pt x="86312" y="1681527"/>
                </a:lnTo>
                <a:lnTo>
                  <a:pt x="120645" y="1710980"/>
                </a:lnTo>
                <a:lnTo>
                  <a:pt x="159252" y="1734945"/>
                </a:lnTo>
                <a:lnTo>
                  <a:pt x="201525" y="1752815"/>
                </a:lnTo>
                <a:lnTo>
                  <a:pt x="246857" y="1763982"/>
                </a:lnTo>
                <a:lnTo>
                  <a:pt x="294639" y="1767839"/>
                </a:lnTo>
                <a:lnTo>
                  <a:pt x="4890008" y="1767839"/>
                </a:lnTo>
                <a:lnTo>
                  <a:pt x="4937790" y="1763982"/>
                </a:lnTo>
                <a:lnTo>
                  <a:pt x="4983122" y="1752815"/>
                </a:lnTo>
                <a:lnTo>
                  <a:pt x="5025395" y="1734945"/>
                </a:lnTo>
                <a:lnTo>
                  <a:pt x="5064002" y="1710980"/>
                </a:lnTo>
                <a:lnTo>
                  <a:pt x="5098335" y="1681527"/>
                </a:lnTo>
                <a:lnTo>
                  <a:pt x="5127788" y="1647194"/>
                </a:lnTo>
                <a:lnTo>
                  <a:pt x="5151753" y="1608587"/>
                </a:lnTo>
                <a:lnTo>
                  <a:pt x="5169623" y="1566314"/>
                </a:lnTo>
                <a:lnTo>
                  <a:pt x="5180790" y="1520982"/>
                </a:lnTo>
                <a:lnTo>
                  <a:pt x="5184647" y="1473200"/>
                </a:lnTo>
                <a:lnTo>
                  <a:pt x="5184647" y="294639"/>
                </a:lnTo>
                <a:lnTo>
                  <a:pt x="5180790" y="246857"/>
                </a:lnTo>
                <a:lnTo>
                  <a:pt x="5169623" y="201525"/>
                </a:lnTo>
                <a:lnTo>
                  <a:pt x="5151753" y="159252"/>
                </a:lnTo>
                <a:lnTo>
                  <a:pt x="5127788" y="120645"/>
                </a:lnTo>
                <a:lnTo>
                  <a:pt x="5098335" y="86312"/>
                </a:lnTo>
                <a:lnTo>
                  <a:pt x="5064002" y="56859"/>
                </a:lnTo>
                <a:lnTo>
                  <a:pt x="5025395" y="32894"/>
                </a:lnTo>
                <a:lnTo>
                  <a:pt x="4983122" y="15024"/>
                </a:lnTo>
                <a:lnTo>
                  <a:pt x="4937790" y="3857"/>
                </a:lnTo>
                <a:lnTo>
                  <a:pt x="489000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34588" y="997203"/>
            <a:ext cx="3776979" cy="629920"/>
          </a:xfrm>
          <a:custGeom>
            <a:avLst/>
            <a:gdLst/>
            <a:ahLst/>
            <a:cxnLst/>
            <a:rect l="l" t="t" r="r" b="b"/>
            <a:pathLst>
              <a:path w="3776979" h="629919">
                <a:moveTo>
                  <a:pt x="108458" y="585978"/>
                </a:moveTo>
                <a:lnTo>
                  <a:pt x="0" y="602361"/>
                </a:lnTo>
                <a:lnTo>
                  <a:pt x="4063" y="629412"/>
                </a:lnTo>
                <a:lnTo>
                  <a:pt x="112522" y="613156"/>
                </a:lnTo>
                <a:lnTo>
                  <a:pt x="108458" y="585978"/>
                </a:lnTo>
                <a:close/>
              </a:path>
              <a:path w="3776979" h="629919">
                <a:moveTo>
                  <a:pt x="298323" y="557403"/>
                </a:moveTo>
                <a:lnTo>
                  <a:pt x="189864" y="573659"/>
                </a:lnTo>
                <a:lnTo>
                  <a:pt x="193928" y="600837"/>
                </a:lnTo>
                <a:lnTo>
                  <a:pt x="302513" y="584454"/>
                </a:lnTo>
                <a:lnTo>
                  <a:pt x="298323" y="557403"/>
                </a:lnTo>
                <a:close/>
              </a:path>
              <a:path w="3776979" h="629919">
                <a:moveTo>
                  <a:pt x="488188" y="528701"/>
                </a:moveTo>
                <a:lnTo>
                  <a:pt x="379729" y="545084"/>
                </a:lnTo>
                <a:lnTo>
                  <a:pt x="383794" y="572262"/>
                </a:lnTo>
                <a:lnTo>
                  <a:pt x="492378" y="555879"/>
                </a:lnTo>
                <a:lnTo>
                  <a:pt x="488188" y="528701"/>
                </a:lnTo>
                <a:close/>
              </a:path>
              <a:path w="3776979" h="629919">
                <a:moveTo>
                  <a:pt x="678179" y="500125"/>
                </a:moveTo>
                <a:lnTo>
                  <a:pt x="569595" y="516509"/>
                </a:lnTo>
                <a:lnTo>
                  <a:pt x="573659" y="543560"/>
                </a:lnTo>
                <a:lnTo>
                  <a:pt x="682244" y="527176"/>
                </a:lnTo>
                <a:lnTo>
                  <a:pt x="678179" y="500125"/>
                </a:lnTo>
                <a:close/>
              </a:path>
              <a:path w="3776979" h="629919">
                <a:moveTo>
                  <a:pt x="868045" y="471424"/>
                </a:moveTo>
                <a:lnTo>
                  <a:pt x="759460" y="487807"/>
                </a:lnTo>
                <a:lnTo>
                  <a:pt x="763524" y="514985"/>
                </a:lnTo>
                <a:lnTo>
                  <a:pt x="872109" y="498601"/>
                </a:lnTo>
                <a:lnTo>
                  <a:pt x="868045" y="471424"/>
                </a:lnTo>
                <a:close/>
              </a:path>
              <a:path w="3776979" h="629919">
                <a:moveTo>
                  <a:pt x="1057910" y="442849"/>
                </a:moveTo>
                <a:lnTo>
                  <a:pt x="949325" y="459232"/>
                </a:lnTo>
                <a:lnTo>
                  <a:pt x="953515" y="486283"/>
                </a:lnTo>
                <a:lnTo>
                  <a:pt x="1061974" y="469900"/>
                </a:lnTo>
                <a:lnTo>
                  <a:pt x="1057910" y="442849"/>
                </a:lnTo>
                <a:close/>
              </a:path>
              <a:path w="3776979" h="629919">
                <a:moveTo>
                  <a:pt x="1247775" y="414147"/>
                </a:moveTo>
                <a:lnTo>
                  <a:pt x="1139189" y="430530"/>
                </a:lnTo>
                <a:lnTo>
                  <a:pt x="1143381" y="457708"/>
                </a:lnTo>
                <a:lnTo>
                  <a:pt x="1251839" y="441325"/>
                </a:lnTo>
                <a:lnTo>
                  <a:pt x="1247775" y="414147"/>
                </a:lnTo>
                <a:close/>
              </a:path>
              <a:path w="3776979" h="629919">
                <a:moveTo>
                  <a:pt x="1437639" y="385572"/>
                </a:moveTo>
                <a:lnTo>
                  <a:pt x="1329182" y="401955"/>
                </a:lnTo>
                <a:lnTo>
                  <a:pt x="1333246" y="429006"/>
                </a:lnTo>
                <a:lnTo>
                  <a:pt x="1441703" y="412750"/>
                </a:lnTo>
                <a:lnTo>
                  <a:pt x="1437639" y="385572"/>
                </a:lnTo>
                <a:close/>
              </a:path>
              <a:path w="3776979" h="629919">
                <a:moveTo>
                  <a:pt x="1627504" y="356997"/>
                </a:moveTo>
                <a:lnTo>
                  <a:pt x="1519047" y="373253"/>
                </a:lnTo>
                <a:lnTo>
                  <a:pt x="1523111" y="400431"/>
                </a:lnTo>
                <a:lnTo>
                  <a:pt x="1631569" y="384048"/>
                </a:lnTo>
                <a:lnTo>
                  <a:pt x="1627504" y="356997"/>
                </a:lnTo>
                <a:close/>
              </a:path>
              <a:path w="3776979" h="629919">
                <a:moveTo>
                  <a:pt x="1817370" y="328295"/>
                </a:moveTo>
                <a:lnTo>
                  <a:pt x="1708912" y="344678"/>
                </a:lnTo>
                <a:lnTo>
                  <a:pt x="1712976" y="371856"/>
                </a:lnTo>
                <a:lnTo>
                  <a:pt x="1821434" y="355473"/>
                </a:lnTo>
                <a:lnTo>
                  <a:pt x="1817370" y="328295"/>
                </a:lnTo>
                <a:close/>
              </a:path>
              <a:path w="3776979" h="629919">
                <a:moveTo>
                  <a:pt x="2007235" y="299720"/>
                </a:moveTo>
                <a:lnTo>
                  <a:pt x="1898777" y="316103"/>
                </a:lnTo>
                <a:lnTo>
                  <a:pt x="1902840" y="343154"/>
                </a:lnTo>
                <a:lnTo>
                  <a:pt x="2011299" y="326771"/>
                </a:lnTo>
                <a:lnTo>
                  <a:pt x="2007235" y="299720"/>
                </a:lnTo>
                <a:close/>
              </a:path>
              <a:path w="3776979" h="629919">
                <a:moveTo>
                  <a:pt x="2197100" y="271018"/>
                </a:moveTo>
                <a:lnTo>
                  <a:pt x="2088641" y="287400"/>
                </a:lnTo>
                <a:lnTo>
                  <a:pt x="2092706" y="314579"/>
                </a:lnTo>
                <a:lnTo>
                  <a:pt x="2201291" y="298196"/>
                </a:lnTo>
                <a:lnTo>
                  <a:pt x="2197100" y="271018"/>
                </a:lnTo>
                <a:close/>
              </a:path>
              <a:path w="3776979" h="629919">
                <a:moveTo>
                  <a:pt x="2386965" y="242443"/>
                </a:moveTo>
                <a:lnTo>
                  <a:pt x="2278507" y="258825"/>
                </a:lnTo>
                <a:lnTo>
                  <a:pt x="2282571" y="285876"/>
                </a:lnTo>
                <a:lnTo>
                  <a:pt x="2391156" y="269621"/>
                </a:lnTo>
                <a:lnTo>
                  <a:pt x="2386965" y="242443"/>
                </a:lnTo>
                <a:close/>
              </a:path>
              <a:path w="3776979" h="629919">
                <a:moveTo>
                  <a:pt x="2576957" y="213868"/>
                </a:moveTo>
                <a:lnTo>
                  <a:pt x="2468372" y="230124"/>
                </a:lnTo>
                <a:lnTo>
                  <a:pt x="2472436" y="257301"/>
                </a:lnTo>
                <a:lnTo>
                  <a:pt x="2581021" y="240919"/>
                </a:lnTo>
                <a:lnTo>
                  <a:pt x="2576957" y="213868"/>
                </a:lnTo>
                <a:close/>
              </a:path>
              <a:path w="3776979" h="629919">
                <a:moveTo>
                  <a:pt x="2766822" y="185166"/>
                </a:moveTo>
                <a:lnTo>
                  <a:pt x="2658237" y="201549"/>
                </a:lnTo>
                <a:lnTo>
                  <a:pt x="2662428" y="228600"/>
                </a:lnTo>
                <a:lnTo>
                  <a:pt x="2770886" y="212344"/>
                </a:lnTo>
                <a:lnTo>
                  <a:pt x="2766822" y="185166"/>
                </a:lnTo>
                <a:close/>
              </a:path>
              <a:path w="3776979" h="629919">
                <a:moveTo>
                  <a:pt x="2956687" y="156591"/>
                </a:moveTo>
                <a:lnTo>
                  <a:pt x="2848102" y="172847"/>
                </a:lnTo>
                <a:lnTo>
                  <a:pt x="2852292" y="200025"/>
                </a:lnTo>
                <a:lnTo>
                  <a:pt x="2960751" y="183642"/>
                </a:lnTo>
                <a:lnTo>
                  <a:pt x="2956687" y="156591"/>
                </a:lnTo>
                <a:close/>
              </a:path>
              <a:path w="3776979" h="629919">
                <a:moveTo>
                  <a:pt x="3146552" y="127888"/>
                </a:moveTo>
                <a:lnTo>
                  <a:pt x="3038094" y="144272"/>
                </a:lnTo>
                <a:lnTo>
                  <a:pt x="3042158" y="171450"/>
                </a:lnTo>
                <a:lnTo>
                  <a:pt x="3150616" y="155067"/>
                </a:lnTo>
                <a:lnTo>
                  <a:pt x="3146552" y="127888"/>
                </a:lnTo>
                <a:close/>
              </a:path>
              <a:path w="3776979" h="629919">
                <a:moveTo>
                  <a:pt x="3336416" y="99313"/>
                </a:moveTo>
                <a:lnTo>
                  <a:pt x="3227959" y="115697"/>
                </a:lnTo>
                <a:lnTo>
                  <a:pt x="3232022" y="142748"/>
                </a:lnTo>
                <a:lnTo>
                  <a:pt x="3340481" y="126365"/>
                </a:lnTo>
                <a:lnTo>
                  <a:pt x="3336416" y="99313"/>
                </a:lnTo>
                <a:close/>
              </a:path>
              <a:path w="3776979" h="629919">
                <a:moveTo>
                  <a:pt x="3526282" y="70612"/>
                </a:moveTo>
                <a:lnTo>
                  <a:pt x="3417823" y="86995"/>
                </a:lnTo>
                <a:lnTo>
                  <a:pt x="3421888" y="114173"/>
                </a:lnTo>
                <a:lnTo>
                  <a:pt x="3530345" y="97790"/>
                </a:lnTo>
                <a:lnTo>
                  <a:pt x="3526282" y="70612"/>
                </a:lnTo>
                <a:close/>
              </a:path>
              <a:path w="3776979" h="629919">
                <a:moveTo>
                  <a:pt x="3723264" y="54820"/>
                </a:moveTo>
                <a:lnTo>
                  <a:pt x="3718616" y="58554"/>
                </a:lnTo>
                <a:lnTo>
                  <a:pt x="3720211" y="69215"/>
                </a:lnTo>
                <a:lnTo>
                  <a:pt x="3701939" y="71953"/>
                </a:lnTo>
                <a:lnTo>
                  <a:pt x="3667252" y="99822"/>
                </a:lnTo>
                <a:lnTo>
                  <a:pt x="3661410" y="104648"/>
                </a:lnTo>
                <a:lnTo>
                  <a:pt x="3660520" y="113284"/>
                </a:lnTo>
                <a:lnTo>
                  <a:pt x="3669918" y="124968"/>
                </a:lnTo>
                <a:lnTo>
                  <a:pt x="3678555" y="125984"/>
                </a:lnTo>
                <a:lnTo>
                  <a:pt x="3756153" y="63500"/>
                </a:lnTo>
                <a:lnTo>
                  <a:pt x="3745103" y="63500"/>
                </a:lnTo>
                <a:lnTo>
                  <a:pt x="3723264" y="54820"/>
                </a:lnTo>
                <a:close/>
              </a:path>
              <a:path w="3776979" h="629919">
                <a:moveTo>
                  <a:pt x="3697995" y="44778"/>
                </a:moveTo>
                <a:lnTo>
                  <a:pt x="3607689" y="58420"/>
                </a:lnTo>
                <a:lnTo>
                  <a:pt x="3611753" y="85471"/>
                </a:lnTo>
                <a:lnTo>
                  <a:pt x="3701939" y="71953"/>
                </a:lnTo>
                <a:lnTo>
                  <a:pt x="3718616" y="58554"/>
                </a:lnTo>
                <a:lnTo>
                  <a:pt x="3717729" y="52621"/>
                </a:lnTo>
                <a:lnTo>
                  <a:pt x="3697995" y="44778"/>
                </a:lnTo>
                <a:close/>
              </a:path>
              <a:path w="3776979" h="629919">
                <a:moveTo>
                  <a:pt x="3718616" y="58554"/>
                </a:moveTo>
                <a:lnTo>
                  <a:pt x="3701939" y="71953"/>
                </a:lnTo>
                <a:lnTo>
                  <a:pt x="3720211" y="69215"/>
                </a:lnTo>
                <a:lnTo>
                  <a:pt x="3718616" y="58554"/>
                </a:lnTo>
                <a:close/>
              </a:path>
              <a:path w="3776979" h="629919">
                <a:moveTo>
                  <a:pt x="3741546" y="40132"/>
                </a:moveTo>
                <a:lnTo>
                  <a:pt x="3723264" y="54820"/>
                </a:lnTo>
                <a:lnTo>
                  <a:pt x="3745103" y="63500"/>
                </a:lnTo>
                <a:lnTo>
                  <a:pt x="3741546" y="40132"/>
                </a:lnTo>
                <a:close/>
              </a:path>
              <a:path w="3776979" h="629919">
                <a:moveTo>
                  <a:pt x="3760398" y="40132"/>
                </a:moveTo>
                <a:lnTo>
                  <a:pt x="3741546" y="40132"/>
                </a:lnTo>
                <a:lnTo>
                  <a:pt x="3745103" y="63500"/>
                </a:lnTo>
                <a:lnTo>
                  <a:pt x="3756153" y="63500"/>
                </a:lnTo>
                <a:lnTo>
                  <a:pt x="3776980" y="46736"/>
                </a:lnTo>
                <a:lnTo>
                  <a:pt x="3760398" y="40132"/>
                </a:lnTo>
                <a:close/>
              </a:path>
              <a:path w="3776979" h="629919">
                <a:moveTo>
                  <a:pt x="3739175" y="42037"/>
                </a:moveTo>
                <a:lnTo>
                  <a:pt x="3716146" y="42037"/>
                </a:lnTo>
                <a:lnTo>
                  <a:pt x="3717729" y="52621"/>
                </a:lnTo>
                <a:lnTo>
                  <a:pt x="3723264" y="54820"/>
                </a:lnTo>
                <a:lnTo>
                  <a:pt x="3739175" y="42037"/>
                </a:lnTo>
                <a:close/>
              </a:path>
              <a:path w="3776979" h="629919">
                <a:moveTo>
                  <a:pt x="3716146" y="42037"/>
                </a:moveTo>
                <a:lnTo>
                  <a:pt x="3697995" y="44778"/>
                </a:lnTo>
                <a:lnTo>
                  <a:pt x="3717729" y="52621"/>
                </a:lnTo>
                <a:lnTo>
                  <a:pt x="3716146" y="42037"/>
                </a:lnTo>
                <a:close/>
              </a:path>
              <a:path w="3776979" h="629919">
                <a:moveTo>
                  <a:pt x="3659632" y="0"/>
                </a:moveTo>
                <a:lnTo>
                  <a:pt x="3651631" y="3429"/>
                </a:lnTo>
                <a:lnTo>
                  <a:pt x="3648837" y="10541"/>
                </a:lnTo>
                <a:lnTo>
                  <a:pt x="3646042" y="17525"/>
                </a:lnTo>
                <a:lnTo>
                  <a:pt x="3649471" y="25526"/>
                </a:lnTo>
                <a:lnTo>
                  <a:pt x="3697995" y="44778"/>
                </a:lnTo>
                <a:lnTo>
                  <a:pt x="3716146" y="42037"/>
                </a:lnTo>
                <a:lnTo>
                  <a:pt x="3739175" y="42037"/>
                </a:lnTo>
                <a:lnTo>
                  <a:pt x="3741546" y="40132"/>
                </a:lnTo>
                <a:lnTo>
                  <a:pt x="3760398" y="40132"/>
                </a:lnTo>
                <a:lnTo>
                  <a:pt x="36596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34332" y="2490342"/>
            <a:ext cx="1811020" cy="328295"/>
          </a:xfrm>
          <a:custGeom>
            <a:avLst/>
            <a:gdLst/>
            <a:ahLst/>
            <a:cxnLst/>
            <a:rect l="l" t="t" r="r" b="b"/>
            <a:pathLst>
              <a:path w="1811020" h="328294">
                <a:moveTo>
                  <a:pt x="4063" y="0"/>
                </a:moveTo>
                <a:lnTo>
                  <a:pt x="0" y="27178"/>
                </a:lnTo>
                <a:lnTo>
                  <a:pt x="108584" y="43180"/>
                </a:lnTo>
                <a:lnTo>
                  <a:pt x="112521" y="16002"/>
                </a:lnTo>
                <a:lnTo>
                  <a:pt x="4063" y="0"/>
                </a:lnTo>
                <a:close/>
              </a:path>
              <a:path w="1811020" h="328294">
                <a:moveTo>
                  <a:pt x="194055" y="28067"/>
                </a:moveTo>
                <a:lnTo>
                  <a:pt x="189991" y="55245"/>
                </a:lnTo>
                <a:lnTo>
                  <a:pt x="298576" y="71247"/>
                </a:lnTo>
                <a:lnTo>
                  <a:pt x="302513" y="44069"/>
                </a:lnTo>
                <a:lnTo>
                  <a:pt x="194055" y="28067"/>
                </a:lnTo>
                <a:close/>
              </a:path>
              <a:path w="1811020" h="328294">
                <a:moveTo>
                  <a:pt x="383920" y="56134"/>
                </a:moveTo>
                <a:lnTo>
                  <a:pt x="379983" y="83312"/>
                </a:lnTo>
                <a:lnTo>
                  <a:pt x="488441" y="99314"/>
                </a:lnTo>
                <a:lnTo>
                  <a:pt x="492505" y="72136"/>
                </a:lnTo>
                <a:lnTo>
                  <a:pt x="383920" y="56134"/>
                </a:lnTo>
                <a:close/>
              </a:path>
              <a:path w="1811020" h="328294">
                <a:moveTo>
                  <a:pt x="573913" y="84201"/>
                </a:moveTo>
                <a:lnTo>
                  <a:pt x="569848" y="111379"/>
                </a:lnTo>
                <a:lnTo>
                  <a:pt x="678433" y="127381"/>
                </a:lnTo>
                <a:lnTo>
                  <a:pt x="682497" y="100203"/>
                </a:lnTo>
                <a:lnTo>
                  <a:pt x="573913" y="84201"/>
                </a:lnTo>
                <a:close/>
              </a:path>
              <a:path w="1811020" h="328294">
                <a:moveTo>
                  <a:pt x="763904" y="112268"/>
                </a:moveTo>
                <a:lnTo>
                  <a:pt x="759840" y="139446"/>
                </a:lnTo>
                <a:lnTo>
                  <a:pt x="868426" y="155448"/>
                </a:lnTo>
                <a:lnTo>
                  <a:pt x="872489" y="128270"/>
                </a:lnTo>
                <a:lnTo>
                  <a:pt x="763904" y="112268"/>
                </a:lnTo>
                <a:close/>
              </a:path>
              <a:path w="1811020" h="328294">
                <a:moveTo>
                  <a:pt x="953896" y="140335"/>
                </a:moveTo>
                <a:lnTo>
                  <a:pt x="949832" y="167512"/>
                </a:lnTo>
                <a:lnTo>
                  <a:pt x="1058417" y="183515"/>
                </a:lnTo>
                <a:lnTo>
                  <a:pt x="1062354" y="156337"/>
                </a:lnTo>
                <a:lnTo>
                  <a:pt x="953896" y="140335"/>
                </a:lnTo>
                <a:close/>
              </a:path>
              <a:path w="1811020" h="328294">
                <a:moveTo>
                  <a:pt x="1143762" y="168402"/>
                </a:moveTo>
                <a:lnTo>
                  <a:pt x="1139825" y="195580"/>
                </a:lnTo>
                <a:lnTo>
                  <a:pt x="1248282" y="211582"/>
                </a:lnTo>
                <a:lnTo>
                  <a:pt x="1252346" y="184404"/>
                </a:lnTo>
                <a:lnTo>
                  <a:pt x="1143762" y="168402"/>
                </a:lnTo>
                <a:close/>
              </a:path>
              <a:path w="1811020" h="328294">
                <a:moveTo>
                  <a:pt x="1333753" y="196469"/>
                </a:moveTo>
                <a:lnTo>
                  <a:pt x="1329816" y="223647"/>
                </a:lnTo>
                <a:lnTo>
                  <a:pt x="1438275" y="239649"/>
                </a:lnTo>
                <a:lnTo>
                  <a:pt x="1442339" y="212471"/>
                </a:lnTo>
                <a:lnTo>
                  <a:pt x="1333753" y="196469"/>
                </a:lnTo>
                <a:close/>
              </a:path>
              <a:path w="1811020" h="328294">
                <a:moveTo>
                  <a:pt x="1523745" y="224536"/>
                </a:moveTo>
                <a:lnTo>
                  <a:pt x="1519681" y="251714"/>
                </a:lnTo>
                <a:lnTo>
                  <a:pt x="1628266" y="267716"/>
                </a:lnTo>
                <a:lnTo>
                  <a:pt x="1632330" y="240537"/>
                </a:lnTo>
                <a:lnTo>
                  <a:pt x="1523745" y="224536"/>
                </a:lnTo>
                <a:close/>
              </a:path>
              <a:path w="1811020" h="328294">
                <a:moveTo>
                  <a:pt x="1731625" y="283027"/>
                </a:moveTo>
                <a:lnTo>
                  <a:pt x="1683257" y="302387"/>
                </a:lnTo>
                <a:lnTo>
                  <a:pt x="1679828" y="310388"/>
                </a:lnTo>
                <a:lnTo>
                  <a:pt x="1682622" y="317373"/>
                </a:lnTo>
                <a:lnTo>
                  <a:pt x="1685543" y="324485"/>
                </a:lnTo>
                <a:lnTo>
                  <a:pt x="1693417" y="327787"/>
                </a:lnTo>
                <a:lnTo>
                  <a:pt x="1786691" y="290449"/>
                </a:lnTo>
                <a:lnTo>
                  <a:pt x="1781809" y="290449"/>
                </a:lnTo>
                <a:lnTo>
                  <a:pt x="1731625" y="283027"/>
                </a:lnTo>
                <a:close/>
              </a:path>
              <a:path w="1811020" h="328294">
                <a:moveTo>
                  <a:pt x="1756948" y="272891"/>
                </a:moveTo>
                <a:lnTo>
                  <a:pt x="1731625" y="283027"/>
                </a:lnTo>
                <a:lnTo>
                  <a:pt x="1781809" y="290449"/>
                </a:lnTo>
                <a:lnTo>
                  <a:pt x="1782246" y="287528"/>
                </a:lnTo>
                <a:lnTo>
                  <a:pt x="1775205" y="287528"/>
                </a:lnTo>
                <a:lnTo>
                  <a:pt x="1756948" y="272891"/>
                </a:lnTo>
                <a:close/>
              </a:path>
              <a:path w="1811020" h="328294">
                <a:moveTo>
                  <a:pt x="1712087" y="201930"/>
                </a:moveTo>
                <a:lnTo>
                  <a:pt x="1703451" y="202819"/>
                </a:lnTo>
                <a:lnTo>
                  <a:pt x="1698752" y="208787"/>
                </a:lnTo>
                <a:lnTo>
                  <a:pt x="1694052" y="214630"/>
                </a:lnTo>
                <a:lnTo>
                  <a:pt x="1694941" y="223266"/>
                </a:lnTo>
                <a:lnTo>
                  <a:pt x="1700910" y="227965"/>
                </a:lnTo>
                <a:lnTo>
                  <a:pt x="1735692" y="255849"/>
                </a:lnTo>
                <a:lnTo>
                  <a:pt x="1785873" y="263271"/>
                </a:lnTo>
                <a:lnTo>
                  <a:pt x="1781809" y="290449"/>
                </a:lnTo>
                <a:lnTo>
                  <a:pt x="1786691" y="290449"/>
                </a:lnTo>
                <a:lnTo>
                  <a:pt x="1810765" y="280797"/>
                </a:lnTo>
                <a:lnTo>
                  <a:pt x="1718055" y="206629"/>
                </a:lnTo>
                <a:lnTo>
                  <a:pt x="1712087" y="201930"/>
                </a:lnTo>
                <a:close/>
              </a:path>
              <a:path w="1811020" h="328294">
                <a:moveTo>
                  <a:pt x="1778762" y="264160"/>
                </a:moveTo>
                <a:lnTo>
                  <a:pt x="1756948" y="272891"/>
                </a:lnTo>
                <a:lnTo>
                  <a:pt x="1775205" y="287528"/>
                </a:lnTo>
                <a:lnTo>
                  <a:pt x="1778762" y="264160"/>
                </a:lnTo>
                <a:close/>
              </a:path>
              <a:path w="1811020" h="328294">
                <a:moveTo>
                  <a:pt x="1785741" y="264160"/>
                </a:moveTo>
                <a:lnTo>
                  <a:pt x="1778762" y="264160"/>
                </a:lnTo>
                <a:lnTo>
                  <a:pt x="1775205" y="287528"/>
                </a:lnTo>
                <a:lnTo>
                  <a:pt x="1782246" y="287528"/>
                </a:lnTo>
                <a:lnTo>
                  <a:pt x="1785741" y="264160"/>
                </a:lnTo>
                <a:close/>
              </a:path>
              <a:path w="1811020" h="328294">
                <a:moveTo>
                  <a:pt x="1713738" y="252603"/>
                </a:moveTo>
                <a:lnTo>
                  <a:pt x="1709673" y="279781"/>
                </a:lnTo>
                <a:lnTo>
                  <a:pt x="1731625" y="283027"/>
                </a:lnTo>
                <a:lnTo>
                  <a:pt x="1756948" y="272891"/>
                </a:lnTo>
                <a:lnTo>
                  <a:pt x="1735692" y="255849"/>
                </a:lnTo>
                <a:lnTo>
                  <a:pt x="1713738" y="252603"/>
                </a:lnTo>
                <a:close/>
              </a:path>
              <a:path w="1811020" h="328294">
                <a:moveTo>
                  <a:pt x="1735692" y="255849"/>
                </a:moveTo>
                <a:lnTo>
                  <a:pt x="1756948" y="272891"/>
                </a:lnTo>
                <a:lnTo>
                  <a:pt x="1778762" y="264160"/>
                </a:lnTo>
                <a:lnTo>
                  <a:pt x="1785741" y="264160"/>
                </a:lnTo>
                <a:lnTo>
                  <a:pt x="1785873" y="263271"/>
                </a:lnTo>
                <a:lnTo>
                  <a:pt x="1735692" y="2558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1256" y="1655076"/>
            <a:ext cx="973074" cy="424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8311" y="1652028"/>
            <a:ext cx="832866" cy="479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33259" y="1687067"/>
            <a:ext cx="856615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19928" y="1658124"/>
            <a:ext cx="1107185" cy="424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50408" y="1655076"/>
            <a:ext cx="1043178" cy="4792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51932" y="1690116"/>
            <a:ext cx="99060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navigator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53143" y="1652028"/>
            <a:ext cx="921257" cy="4244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86671" y="1648980"/>
            <a:ext cx="848105" cy="479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85147" y="1684020"/>
            <a:ext cx="80518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screen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22335" y="1652028"/>
            <a:ext cx="1030985" cy="4244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1104" y="1648980"/>
            <a:ext cx="927353" cy="479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54340" y="1684020"/>
            <a:ext cx="91440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48755" y="1452372"/>
            <a:ext cx="3533140" cy="3175"/>
          </a:xfrm>
          <a:custGeom>
            <a:avLst/>
            <a:gdLst/>
            <a:ahLst/>
            <a:cxnLst/>
            <a:rect l="l" t="t" r="r" b="b"/>
            <a:pathLst>
              <a:path w="3533140" h="3175">
                <a:moveTo>
                  <a:pt x="0" y="3048"/>
                </a:moveTo>
                <a:lnTo>
                  <a:pt x="3532632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8040" y="868692"/>
            <a:ext cx="1165098" cy="4061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6056" y="856500"/>
            <a:ext cx="902970" cy="4792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10043" y="900683"/>
            <a:ext cx="1049020" cy="289560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25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90104" y="1188592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4">
                <a:moveTo>
                  <a:pt x="0" y="187706"/>
                </a:moveTo>
                <a:lnTo>
                  <a:pt x="36575" y="264668"/>
                </a:lnTo>
                <a:lnTo>
                  <a:pt x="69862" y="201295"/>
                </a:lnTo>
                <a:lnTo>
                  <a:pt x="44196" y="201295"/>
                </a:lnTo>
                <a:lnTo>
                  <a:pt x="31496" y="201041"/>
                </a:lnTo>
                <a:lnTo>
                  <a:pt x="31752" y="188341"/>
                </a:lnTo>
                <a:lnTo>
                  <a:pt x="0" y="187706"/>
                </a:lnTo>
                <a:close/>
              </a:path>
              <a:path w="76200" h="264794">
                <a:moveTo>
                  <a:pt x="31752" y="188341"/>
                </a:moveTo>
                <a:lnTo>
                  <a:pt x="31496" y="201041"/>
                </a:lnTo>
                <a:lnTo>
                  <a:pt x="44196" y="201295"/>
                </a:lnTo>
                <a:lnTo>
                  <a:pt x="44452" y="188595"/>
                </a:lnTo>
                <a:lnTo>
                  <a:pt x="31752" y="188341"/>
                </a:lnTo>
                <a:close/>
              </a:path>
              <a:path w="76200" h="264794">
                <a:moveTo>
                  <a:pt x="44452" y="188595"/>
                </a:moveTo>
                <a:lnTo>
                  <a:pt x="44196" y="201295"/>
                </a:lnTo>
                <a:lnTo>
                  <a:pt x="69862" y="201295"/>
                </a:lnTo>
                <a:lnTo>
                  <a:pt x="76200" y="189230"/>
                </a:lnTo>
                <a:lnTo>
                  <a:pt x="44452" y="188595"/>
                </a:lnTo>
                <a:close/>
              </a:path>
              <a:path w="76200" h="264794">
                <a:moveTo>
                  <a:pt x="35560" y="0"/>
                </a:moveTo>
                <a:lnTo>
                  <a:pt x="31752" y="188341"/>
                </a:lnTo>
                <a:lnTo>
                  <a:pt x="44452" y="188595"/>
                </a:lnTo>
                <a:lnTo>
                  <a:pt x="48260" y="254"/>
                </a:lnTo>
                <a:lnTo>
                  <a:pt x="3556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71916" y="1450847"/>
            <a:ext cx="76200" cy="2305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5955" y="1450721"/>
            <a:ext cx="76200" cy="230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21498" y="1453769"/>
            <a:ext cx="76200" cy="230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09132" y="1456944"/>
            <a:ext cx="76200" cy="2305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78497" y="1453896"/>
            <a:ext cx="76200" cy="1170305"/>
          </a:xfrm>
          <a:custGeom>
            <a:avLst/>
            <a:gdLst/>
            <a:ahLst/>
            <a:cxnLst/>
            <a:rect l="l" t="t" r="r" b="b"/>
            <a:pathLst>
              <a:path w="76200" h="1170305">
                <a:moveTo>
                  <a:pt x="31825" y="1093945"/>
                </a:moveTo>
                <a:lnTo>
                  <a:pt x="0" y="1094104"/>
                </a:lnTo>
                <a:lnTo>
                  <a:pt x="38480" y="1170051"/>
                </a:lnTo>
                <a:lnTo>
                  <a:pt x="69798" y="1106677"/>
                </a:lnTo>
                <a:lnTo>
                  <a:pt x="31876" y="1106677"/>
                </a:lnTo>
                <a:lnTo>
                  <a:pt x="31825" y="1093945"/>
                </a:lnTo>
                <a:close/>
              </a:path>
              <a:path w="76200" h="1170305">
                <a:moveTo>
                  <a:pt x="44526" y="1093882"/>
                </a:moveTo>
                <a:lnTo>
                  <a:pt x="31825" y="1093945"/>
                </a:lnTo>
                <a:lnTo>
                  <a:pt x="31876" y="1106677"/>
                </a:lnTo>
                <a:lnTo>
                  <a:pt x="44576" y="1106551"/>
                </a:lnTo>
                <a:lnTo>
                  <a:pt x="44526" y="1093882"/>
                </a:lnTo>
                <a:close/>
              </a:path>
              <a:path w="76200" h="1170305">
                <a:moveTo>
                  <a:pt x="76200" y="1093724"/>
                </a:moveTo>
                <a:lnTo>
                  <a:pt x="44526" y="1093882"/>
                </a:lnTo>
                <a:lnTo>
                  <a:pt x="44576" y="1106551"/>
                </a:lnTo>
                <a:lnTo>
                  <a:pt x="31876" y="1106677"/>
                </a:lnTo>
                <a:lnTo>
                  <a:pt x="69798" y="1106677"/>
                </a:lnTo>
                <a:lnTo>
                  <a:pt x="76200" y="1093724"/>
                </a:lnTo>
                <a:close/>
              </a:path>
              <a:path w="76200" h="1170305">
                <a:moveTo>
                  <a:pt x="40131" y="0"/>
                </a:moveTo>
                <a:lnTo>
                  <a:pt x="27431" y="0"/>
                </a:lnTo>
                <a:lnTo>
                  <a:pt x="31825" y="1093945"/>
                </a:lnTo>
                <a:lnTo>
                  <a:pt x="44526" y="1093882"/>
                </a:lnTo>
                <a:lnTo>
                  <a:pt x="40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4871" y="2593860"/>
            <a:ext cx="1259585" cy="4061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94120" y="2581668"/>
            <a:ext cx="1094994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46876" y="2625851"/>
            <a:ext cx="1143000" cy="28956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82245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4871" y="3087623"/>
            <a:ext cx="1259585" cy="4274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13576" y="3084576"/>
            <a:ext cx="656081" cy="4823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46876" y="3119627"/>
            <a:ext cx="1143000" cy="31115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7228" y="2913888"/>
            <a:ext cx="76200" cy="2045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8008" y="3831323"/>
            <a:ext cx="887730" cy="4396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83352" y="3834384"/>
            <a:ext cx="710946" cy="4823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430011" y="3863340"/>
            <a:ext cx="771525" cy="323215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40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777484" y="3642359"/>
            <a:ext cx="76200" cy="2179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35823" y="3822204"/>
            <a:ext cx="881633" cy="44270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27264" y="3828300"/>
            <a:ext cx="695705" cy="4792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767828" y="3854196"/>
            <a:ext cx="765175" cy="3263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409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09457" y="3614928"/>
            <a:ext cx="76200" cy="2372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76671" y="4559808"/>
            <a:ext cx="948689" cy="43662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50408" y="4562868"/>
            <a:ext cx="595122" cy="4792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08676" y="4591811"/>
            <a:ext cx="832485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84596" y="4184777"/>
            <a:ext cx="76200" cy="404495"/>
          </a:xfrm>
          <a:custGeom>
            <a:avLst/>
            <a:gdLst/>
            <a:ahLst/>
            <a:cxnLst/>
            <a:rect l="l" t="t" r="r" b="b"/>
            <a:pathLst>
              <a:path w="76200" h="404495">
                <a:moveTo>
                  <a:pt x="31852" y="327985"/>
                </a:moveTo>
                <a:lnTo>
                  <a:pt x="0" y="328675"/>
                </a:lnTo>
                <a:lnTo>
                  <a:pt x="39750" y="403987"/>
                </a:lnTo>
                <a:lnTo>
                  <a:pt x="69764" y="340614"/>
                </a:lnTo>
                <a:lnTo>
                  <a:pt x="32130" y="340614"/>
                </a:lnTo>
                <a:lnTo>
                  <a:pt x="31852" y="327985"/>
                </a:lnTo>
                <a:close/>
              </a:path>
              <a:path w="76200" h="404495">
                <a:moveTo>
                  <a:pt x="44552" y="327710"/>
                </a:moveTo>
                <a:lnTo>
                  <a:pt x="31852" y="327985"/>
                </a:lnTo>
                <a:lnTo>
                  <a:pt x="32130" y="340614"/>
                </a:lnTo>
                <a:lnTo>
                  <a:pt x="44830" y="340360"/>
                </a:lnTo>
                <a:lnTo>
                  <a:pt x="44552" y="327710"/>
                </a:lnTo>
                <a:close/>
              </a:path>
              <a:path w="76200" h="404495">
                <a:moveTo>
                  <a:pt x="76200" y="327025"/>
                </a:moveTo>
                <a:lnTo>
                  <a:pt x="44552" y="327710"/>
                </a:lnTo>
                <a:lnTo>
                  <a:pt x="44830" y="340360"/>
                </a:lnTo>
                <a:lnTo>
                  <a:pt x="32130" y="340614"/>
                </a:lnTo>
                <a:lnTo>
                  <a:pt x="69764" y="340614"/>
                </a:lnTo>
                <a:lnTo>
                  <a:pt x="76200" y="327025"/>
                </a:lnTo>
                <a:close/>
              </a:path>
              <a:path w="76200" h="404495">
                <a:moveTo>
                  <a:pt x="37337" y="0"/>
                </a:moveTo>
                <a:lnTo>
                  <a:pt x="24637" y="254"/>
                </a:lnTo>
                <a:lnTo>
                  <a:pt x="31852" y="327985"/>
                </a:lnTo>
                <a:lnTo>
                  <a:pt x="44552" y="327710"/>
                </a:lnTo>
                <a:lnTo>
                  <a:pt x="373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97040" y="4559808"/>
            <a:ext cx="680466" cy="4366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25056" y="4562868"/>
            <a:ext cx="418338" cy="4792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829043" y="4591811"/>
            <a:ext cx="56388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35396" y="3616452"/>
            <a:ext cx="2326005" cy="9525"/>
          </a:xfrm>
          <a:custGeom>
            <a:avLst/>
            <a:gdLst/>
            <a:ahLst/>
            <a:cxnLst/>
            <a:rect l="l" t="t" r="r" b="b"/>
            <a:pathLst>
              <a:path w="2326004" h="9525">
                <a:moveTo>
                  <a:pt x="0" y="9143"/>
                </a:moveTo>
                <a:lnTo>
                  <a:pt x="2325624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97293" y="3438016"/>
            <a:ext cx="76073" cy="2058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68184" y="4373498"/>
            <a:ext cx="76200" cy="21564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26652" y="4386071"/>
            <a:ext cx="76200" cy="2326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00316" y="4375403"/>
            <a:ext cx="1965960" cy="0"/>
          </a:xfrm>
          <a:custGeom>
            <a:avLst/>
            <a:gdLst/>
            <a:ahLst/>
            <a:cxnLst/>
            <a:rect l="l" t="t" r="r" b="b"/>
            <a:pathLst>
              <a:path w="1965959">
                <a:moveTo>
                  <a:pt x="0" y="0"/>
                </a:moveTo>
                <a:lnTo>
                  <a:pt x="196595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21395" y="4191000"/>
            <a:ext cx="76200" cy="2037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744711" y="4587227"/>
            <a:ext cx="692657" cy="42139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750807" y="4581144"/>
            <a:ext cx="674370" cy="48234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776716" y="4619244"/>
            <a:ext cx="576580" cy="30480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33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48370" y="560019"/>
            <a:ext cx="197421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BOM(Browser </a:t>
            </a:r>
            <a:r>
              <a:rPr sz="1200" i="1" dirty="0">
                <a:latin typeface="Arial"/>
                <a:cs typeface="Arial"/>
              </a:rPr>
              <a:t>Object</a:t>
            </a:r>
            <a:r>
              <a:rPr sz="1200" i="1" spc="-5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48370" y="2686939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DOM(Document Object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55292" y="1988820"/>
            <a:ext cx="2481580" cy="1049020"/>
          </a:xfrm>
          <a:custGeom>
            <a:avLst/>
            <a:gdLst/>
            <a:ahLst/>
            <a:cxnLst/>
            <a:rect l="l" t="t" r="r" b="b"/>
            <a:pathLst>
              <a:path w="2481579" h="1049020">
                <a:moveTo>
                  <a:pt x="637413" y="17017"/>
                </a:moveTo>
                <a:lnTo>
                  <a:pt x="581221" y="21163"/>
                </a:lnTo>
                <a:lnTo>
                  <a:pt x="535798" y="24566"/>
                </a:lnTo>
                <a:lnTo>
                  <a:pt x="499486" y="27318"/>
                </a:lnTo>
                <a:lnTo>
                  <a:pt x="470630" y="29509"/>
                </a:lnTo>
                <a:lnTo>
                  <a:pt x="447571" y="31232"/>
                </a:lnTo>
                <a:lnTo>
                  <a:pt x="396611" y="34495"/>
                </a:lnTo>
                <a:lnTo>
                  <a:pt x="338180" y="36811"/>
                </a:lnTo>
                <a:lnTo>
                  <a:pt x="309310" y="37797"/>
                </a:lnTo>
                <a:lnTo>
                  <a:pt x="272981" y="39042"/>
                </a:lnTo>
                <a:lnTo>
                  <a:pt x="227538" y="40636"/>
                </a:lnTo>
                <a:lnTo>
                  <a:pt x="171322" y="42671"/>
                </a:lnTo>
                <a:lnTo>
                  <a:pt x="113331" y="54768"/>
                </a:lnTo>
                <a:lnTo>
                  <a:pt x="61721" y="68199"/>
                </a:lnTo>
                <a:lnTo>
                  <a:pt x="32892" y="107362"/>
                </a:lnTo>
                <a:lnTo>
                  <a:pt x="23413" y="144625"/>
                </a:lnTo>
                <a:lnTo>
                  <a:pt x="20745" y="166446"/>
                </a:lnTo>
                <a:lnTo>
                  <a:pt x="21002" y="177800"/>
                </a:lnTo>
                <a:lnTo>
                  <a:pt x="21807" y="192772"/>
                </a:lnTo>
                <a:lnTo>
                  <a:pt x="22775" y="213858"/>
                </a:lnTo>
                <a:lnTo>
                  <a:pt x="23520" y="243550"/>
                </a:lnTo>
                <a:lnTo>
                  <a:pt x="23659" y="284341"/>
                </a:lnTo>
                <a:lnTo>
                  <a:pt x="22805" y="338724"/>
                </a:lnTo>
                <a:lnTo>
                  <a:pt x="20574" y="409193"/>
                </a:lnTo>
                <a:lnTo>
                  <a:pt x="18198" y="449732"/>
                </a:lnTo>
                <a:lnTo>
                  <a:pt x="15097" y="476519"/>
                </a:lnTo>
                <a:lnTo>
                  <a:pt x="11304" y="501616"/>
                </a:lnTo>
                <a:lnTo>
                  <a:pt x="6857" y="537082"/>
                </a:lnTo>
                <a:lnTo>
                  <a:pt x="4929" y="556230"/>
                </a:lnTo>
                <a:lnTo>
                  <a:pt x="3238" y="575389"/>
                </a:lnTo>
                <a:lnTo>
                  <a:pt x="1643" y="594572"/>
                </a:lnTo>
                <a:lnTo>
                  <a:pt x="0" y="613790"/>
                </a:lnTo>
                <a:lnTo>
                  <a:pt x="1482" y="667055"/>
                </a:lnTo>
                <a:lnTo>
                  <a:pt x="2809" y="720343"/>
                </a:lnTo>
                <a:lnTo>
                  <a:pt x="4446" y="773632"/>
                </a:lnTo>
                <a:lnTo>
                  <a:pt x="6857" y="826896"/>
                </a:lnTo>
                <a:lnTo>
                  <a:pt x="8947" y="842563"/>
                </a:lnTo>
                <a:lnTo>
                  <a:pt x="12620" y="857170"/>
                </a:lnTo>
                <a:lnTo>
                  <a:pt x="16841" y="871563"/>
                </a:lnTo>
                <a:lnTo>
                  <a:pt x="20574" y="886587"/>
                </a:lnTo>
                <a:lnTo>
                  <a:pt x="26253" y="917769"/>
                </a:lnTo>
                <a:lnTo>
                  <a:pt x="27527" y="931068"/>
                </a:lnTo>
                <a:lnTo>
                  <a:pt x="28753" y="945558"/>
                </a:lnTo>
                <a:lnTo>
                  <a:pt x="34289" y="980313"/>
                </a:lnTo>
                <a:lnTo>
                  <a:pt x="35075" y="987498"/>
                </a:lnTo>
                <a:lnTo>
                  <a:pt x="35813" y="995029"/>
                </a:lnTo>
                <a:lnTo>
                  <a:pt x="37504" y="1001583"/>
                </a:lnTo>
                <a:lnTo>
                  <a:pt x="41147" y="1005839"/>
                </a:lnTo>
                <a:lnTo>
                  <a:pt x="54203" y="1010850"/>
                </a:lnTo>
                <a:lnTo>
                  <a:pt x="67960" y="1012872"/>
                </a:lnTo>
                <a:lnTo>
                  <a:pt x="82028" y="1013537"/>
                </a:lnTo>
                <a:lnTo>
                  <a:pt x="96012" y="1014476"/>
                </a:lnTo>
                <a:lnTo>
                  <a:pt x="119959" y="1016805"/>
                </a:lnTo>
                <a:lnTo>
                  <a:pt x="143954" y="1018730"/>
                </a:lnTo>
                <a:lnTo>
                  <a:pt x="167949" y="1020655"/>
                </a:lnTo>
                <a:lnTo>
                  <a:pt x="191896" y="1022984"/>
                </a:lnTo>
                <a:lnTo>
                  <a:pt x="207309" y="1025171"/>
                </a:lnTo>
                <a:lnTo>
                  <a:pt x="222710" y="1027906"/>
                </a:lnTo>
                <a:lnTo>
                  <a:pt x="238134" y="1030307"/>
                </a:lnTo>
                <a:lnTo>
                  <a:pt x="253619" y="1031493"/>
                </a:lnTo>
                <a:lnTo>
                  <a:pt x="1398143" y="1040002"/>
                </a:lnTo>
                <a:lnTo>
                  <a:pt x="1432415" y="1042511"/>
                </a:lnTo>
                <a:lnTo>
                  <a:pt x="1466675" y="1045305"/>
                </a:lnTo>
                <a:lnTo>
                  <a:pt x="1500959" y="1047575"/>
                </a:lnTo>
                <a:lnTo>
                  <a:pt x="1535303" y="1048512"/>
                </a:lnTo>
                <a:lnTo>
                  <a:pt x="1615606" y="1048456"/>
                </a:lnTo>
                <a:lnTo>
                  <a:pt x="1683739" y="1048265"/>
                </a:lnTo>
                <a:lnTo>
                  <a:pt x="1741715" y="1047906"/>
                </a:lnTo>
                <a:lnTo>
                  <a:pt x="1791546" y="1047345"/>
                </a:lnTo>
                <a:lnTo>
                  <a:pt x="1835244" y="1046547"/>
                </a:lnTo>
                <a:lnTo>
                  <a:pt x="1874821" y="1045479"/>
                </a:lnTo>
                <a:lnTo>
                  <a:pt x="1949661" y="1042397"/>
                </a:lnTo>
                <a:lnTo>
                  <a:pt x="1988948" y="1040314"/>
                </a:lnTo>
                <a:lnTo>
                  <a:pt x="2032164" y="1037825"/>
                </a:lnTo>
                <a:lnTo>
                  <a:pt x="2081318" y="1034896"/>
                </a:lnTo>
                <a:lnTo>
                  <a:pt x="2138425" y="1031493"/>
                </a:lnTo>
                <a:lnTo>
                  <a:pt x="2153872" y="1029521"/>
                </a:lnTo>
                <a:lnTo>
                  <a:pt x="2169318" y="1027715"/>
                </a:lnTo>
                <a:lnTo>
                  <a:pt x="2184717" y="1025671"/>
                </a:lnTo>
                <a:lnTo>
                  <a:pt x="2200021" y="1022984"/>
                </a:lnTo>
                <a:lnTo>
                  <a:pt x="2207133" y="1021460"/>
                </a:lnTo>
                <a:lnTo>
                  <a:pt x="2213483" y="1014983"/>
                </a:lnTo>
                <a:lnTo>
                  <a:pt x="2220595" y="1014476"/>
                </a:lnTo>
                <a:lnTo>
                  <a:pt x="2266830" y="1011340"/>
                </a:lnTo>
                <a:lnTo>
                  <a:pt x="2313114" y="1009300"/>
                </a:lnTo>
                <a:lnTo>
                  <a:pt x="2359398" y="1007689"/>
                </a:lnTo>
                <a:lnTo>
                  <a:pt x="2405634" y="1005839"/>
                </a:lnTo>
                <a:lnTo>
                  <a:pt x="2411027" y="1001948"/>
                </a:lnTo>
                <a:lnTo>
                  <a:pt x="2416587" y="998235"/>
                </a:lnTo>
                <a:lnTo>
                  <a:pt x="2421814" y="994070"/>
                </a:lnTo>
                <a:lnTo>
                  <a:pt x="2426208" y="988821"/>
                </a:lnTo>
                <a:lnTo>
                  <a:pt x="2428690" y="982958"/>
                </a:lnTo>
                <a:lnTo>
                  <a:pt x="2429970" y="976296"/>
                </a:lnTo>
                <a:lnTo>
                  <a:pt x="2431083" y="969516"/>
                </a:lnTo>
                <a:lnTo>
                  <a:pt x="2433066" y="963294"/>
                </a:lnTo>
                <a:lnTo>
                  <a:pt x="2436368" y="956437"/>
                </a:lnTo>
                <a:lnTo>
                  <a:pt x="2442210" y="951864"/>
                </a:lnTo>
                <a:lnTo>
                  <a:pt x="2446782" y="946276"/>
                </a:lnTo>
                <a:lnTo>
                  <a:pt x="2448567" y="939857"/>
                </a:lnTo>
                <a:lnTo>
                  <a:pt x="2450401" y="933497"/>
                </a:lnTo>
                <a:lnTo>
                  <a:pt x="2452139" y="927113"/>
                </a:lnTo>
                <a:lnTo>
                  <a:pt x="2453640" y="920622"/>
                </a:lnTo>
                <a:lnTo>
                  <a:pt x="2459319" y="889440"/>
                </a:lnTo>
                <a:lnTo>
                  <a:pt x="2460593" y="876141"/>
                </a:lnTo>
                <a:lnTo>
                  <a:pt x="2461819" y="861651"/>
                </a:lnTo>
                <a:lnTo>
                  <a:pt x="2467356" y="826896"/>
                </a:lnTo>
                <a:lnTo>
                  <a:pt x="2468856" y="820441"/>
                </a:lnTo>
                <a:lnTo>
                  <a:pt x="2470785" y="814117"/>
                </a:lnTo>
                <a:lnTo>
                  <a:pt x="2472713" y="807769"/>
                </a:lnTo>
                <a:lnTo>
                  <a:pt x="2474213" y="801242"/>
                </a:lnTo>
                <a:lnTo>
                  <a:pt x="2476249" y="788586"/>
                </a:lnTo>
                <a:lnTo>
                  <a:pt x="2477928" y="775811"/>
                </a:lnTo>
                <a:lnTo>
                  <a:pt x="2479464" y="762988"/>
                </a:lnTo>
                <a:lnTo>
                  <a:pt x="2481072" y="750188"/>
                </a:lnTo>
                <a:lnTo>
                  <a:pt x="2480360" y="700082"/>
                </a:lnTo>
                <a:lnTo>
                  <a:pt x="2479857" y="649970"/>
                </a:lnTo>
                <a:lnTo>
                  <a:pt x="2479437" y="599857"/>
                </a:lnTo>
                <a:lnTo>
                  <a:pt x="2478976" y="549751"/>
                </a:lnTo>
                <a:lnTo>
                  <a:pt x="2478348" y="499656"/>
                </a:lnTo>
                <a:lnTo>
                  <a:pt x="2477428" y="449579"/>
                </a:lnTo>
                <a:lnTo>
                  <a:pt x="2476092" y="399527"/>
                </a:lnTo>
                <a:lnTo>
                  <a:pt x="2474213" y="349503"/>
                </a:lnTo>
                <a:lnTo>
                  <a:pt x="2464427" y="298265"/>
                </a:lnTo>
                <a:lnTo>
                  <a:pt x="2460497" y="281304"/>
                </a:lnTo>
                <a:lnTo>
                  <a:pt x="2458890" y="272772"/>
                </a:lnTo>
                <a:lnTo>
                  <a:pt x="2457354" y="264191"/>
                </a:lnTo>
                <a:lnTo>
                  <a:pt x="2455675" y="255658"/>
                </a:lnTo>
                <a:lnTo>
                  <a:pt x="2453640" y="247268"/>
                </a:lnTo>
                <a:lnTo>
                  <a:pt x="2426208" y="144906"/>
                </a:lnTo>
                <a:lnTo>
                  <a:pt x="2419349" y="119379"/>
                </a:lnTo>
                <a:lnTo>
                  <a:pt x="2418278" y="112192"/>
                </a:lnTo>
                <a:lnTo>
                  <a:pt x="2417635" y="104457"/>
                </a:lnTo>
                <a:lnTo>
                  <a:pt x="2416135" y="97770"/>
                </a:lnTo>
                <a:lnTo>
                  <a:pt x="2412492" y="93725"/>
                </a:lnTo>
                <a:lnTo>
                  <a:pt x="2378251" y="79342"/>
                </a:lnTo>
                <a:lnTo>
                  <a:pt x="2370218" y="75889"/>
                </a:lnTo>
                <a:lnTo>
                  <a:pt x="2371773" y="77074"/>
                </a:lnTo>
                <a:lnTo>
                  <a:pt x="2366300" y="76608"/>
                </a:lnTo>
                <a:lnTo>
                  <a:pt x="2337181" y="68199"/>
                </a:lnTo>
                <a:lnTo>
                  <a:pt x="2320393" y="61646"/>
                </a:lnTo>
                <a:lnTo>
                  <a:pt x="2311082" y="56737"/>
                </a:lnTo>
                <a:lnTo>
                  <a:pt x="2299390" y="53304"/>
                </a:lnTo>
                <a:lnTo>
                  <a:pt x="2221792" y="48980"/>
                </a:lnTo>
                <a:lnTo>
                  <a:pt x="2168111" y="47338"/>
                </a:lnTo>
                <a:lnTo>
                  <a:pt x="2114423" y="46069"/>
                </a:lnTo>
                <a:lnTo>
                  <a:pt x="2060734" y="44990"/>
                </a:lnTo>
                <a:lnTo>
                  <a:pt x="2007053" y="43919"/>
                </a:lnTo>
                <a:lnTo>
                  <a:pt x="1953386" y="42671"/>
                </a:lnTo>
                <a:lnTo>
                  <a:pt x="1603756" y="51180"/>
                </a:lnTo>
                <a:lnTo>
                  <a:pt x="1591718" y="52403"/>
                </a:lnTo>
                <a:lnTo>
                  <a:pt x="1579753" y="54673"/>
                </a:lnTo>
                <a:lnTo>
                  <a:pt x="1567787" y="57324"/>
                </a:lnTo>
                <a:lnTo>
                  <a:pt x="1555749" y="59689"/>
                </a:lnTo>
                <a:lnTo>
                  <a:pt x="1542089" y="61823"/>
                </a:lnTo>
                <a:lnTo>
                  <a:pt x="1528381" y="63801"/>
                </a:lnTo>
                <a:lnTo>
                  <a:pt x="1514673" y="65851"/>
                </a:lnTo>
                <a:lnTo>
                  <a:pt x="1501012" y="68199"/>
                </a:lnTo>
                <a:lnTo>
                  <a:pt x="1480421" y="72465"/>
                </a:lnTo>
                <a:lnTo>
                  <a:pt x="1459912" y="77184"/>
                </a:lnTo>
                <a:lnTo>
                  <a:pt x="1439380" y="81664"/>
                </a:lnTo>
                <a:lnTo>
                  <a:pt x="1418717" y="85216"/>
                </a:lnTo>
                <a:lnTo>
                  <a:pt x="1356995" y="93725"/>
                </a:lnTo>
                <a:lnTo>
                  <a:pt x="911606" y="85216"/>
                </a:lnTo>
                <a:lnTo>
                  <a:pt x="902926" y="84101"/>
                </a:lnTo>
                <a:lnTo>
                  <a:pt x="894365" y="81819"/>
                </a:lnTo>
                <a:lnTo>
                  <a:pt x="885852" y="79109"/>
                </a:lnTo>
                <a:lnTo>
                  <a:pt x="877315" y="76707"/>
                </a:lnTo>
                <a:lnTo>
                  <a:pt x="848687" y="70530"/>
                </a:lnTo>
                <a:lnTo>
                  <a:pt x="828690" y="67008"/>
                </a:lnTo>
                <a:lnTo>
                  <a:pt x="807289" y="64081"/>
                </a:lnTo>
                <a:lnTo>
                  <a:pt x="774445" y="59689"/>
                </a:lnTo>
                <a:lnTo>
                  <a:pt x="767570" y="57592"/>
                </a:lnTo>
                <a:lnTo>
                  <a:pt x="726455" y="42798"/>
                </a:lnTo>
                <a:lnTo>
                  <a:pt x="716242" y="38393"/>
                </a:lnTo>
                <a:lnTo>
                  <a:pt x="705993" y="34035"/>
                </a:lnTo>
                <a:lnTo>
                  <a:pt x="664844" y="17017"/>
                </a:lnTo>
                <a:lnTo>
                  <a:pt x="623696" y="0"/>
                </a:lnTo>
                <a:lnTo>
                  <a:pt x="637413" y="17017"/>
                </a:lnTo>
                <a:close/>
              </a:path>
            </a:pathLst>
          </a:custGeom>
          <a:ln w="39624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03135" y="5349240"/>
            <a:ext cx="677418" cy="4366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787895" y="5352288"/>
            <a:ext cx="701801" cy="48234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835140" y="5381244"/>
            <a:ext cx="56134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0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76440" y="4910328"/>
            <a:ext cx="76200" cy="472440"/>
          </a:xfrm>
          <a:custGeom>
            <a:avLst/>
            <a:gdLst/>
            <a:ahLst/>
            <a:cxnLst/>
            <a:rect l="l" t="t" r="r" b="b"/>
            <a:pathLst>
              <a:path w="76200" h="472439">
                <a:moveTo>
                  <a:pt x="31762" y="396102"/>
                </a:moveTo>
                <a:lnTo>
                  <a:pt x="0" y="396367"/>
                </a:lnTo>
                <a:lnTo>
                  <a:pt x="38734" y="472313"/>
                </a:lnTo>
                <a:lnTo>
                  <a:pt x="69800" y="408813"/>
                </a:lnTo>
                <a:lnTo>
                  <a:pt x="31876" y="408813"/>
                </a:lnTo>
                <a:lnTo>
                  <a:pt x="31762" y="396102"/>
                </a:lnTo>
                <a:close/>
              </a:path>
              <a:path w="76200" h="472439">
                <a:moveTo>
                  <a:pt x="44462" y="395996"/>
                </a:moveTo>
                <a:lnTo>
                  <a:pt x="31762" y="396102"/>
                </a:lnTo>
                <a:lnTo>
                  <a:pt x="31876" y="408813"/>
                </a:lnTo>
                <a:lnTo>
                  <a:pt x="44576" y="408686"/>
                </a:lnTo>
                <a:lnTo>
                  <a:pt x="44462" y="395996"/>
                </a:lnTo>
                <a:close/>
              </a:path>
              <a:path w="76200" h="472439">
                <a:moveTo>
                  <a:pt x="76200" y="395732"/>
                </a:moveTo>
                <a:lnTo>
                  <a:pt x="44462" y="395996"/>
                </a:lnTo>
                <a:lnTo>
                  <a:pt x="44576" y="408686"/>
                </a:lnTo>
                <a:lnTo>
                  <a:pt x="31876" y="408813"/>
                </a:lnTo>
                <a:lnTo>
                  <a:pt x="69800" y="408813"/>
                </a:lnTo>
                <a:lnTo>
                  <a:pt x="76200" y="395732"/>
                </a:lnTo>
                <a:close/>
              </a:path>
              <a:path w="76200" h="472439">
                <a:moveTo>
                  <a:pt x="40893" y="0"/>
                </a:moveTo>
                <a:lnTo>
                  <a:pt x="28193" y="0"/>
                </a:lnTo>
                <a:lnTo>
                  <a:pt x="31762" y="396102"/>
                </a:lnTo>
                <a:lnTo>
                  <a:pt x="44462" y="395996"/>
                </a:lnTo>
                <a:lnTo>
                  <a:pt x="4089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04631" y="5349240"/>
            <a:ext cx="677418" cy="4366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89392" y="5352288"/>
            <a:ext cx="701801" cy="48234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136635" y="5381244"/>
            <a:ext cx="56134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40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79332" y="5144896"/>
            <a:ext cx="76200" cy="23596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799576" y="5355335"/>
            <a:ext cx="680466" cy="4366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87383" y="5358384"/>
            <a:ext cx="701801" cy="47928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831580" y="5387340"/>
            <a:ext cx="56388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8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039097" y="5141976"/>
            <a:ext cx="76200" cy="23444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29243" y="5143500"/>
            <a:ext cx="1298575" cy="3175"/>
          </a:xfrm>
          <a:custGeom>
            <a:avLst/>
            <a:gdLst/>
            <a:ahLst/>
            <a:cxnLst/>
            <a:rect l="l" t="t" r="r" b="b"/>
            <a:pathLst>
              <a:path w="1298575" h="3175">
                <a:moveTo>
                  <a:pt x="0" y="0"/>
                </a:moveTo>
                <a:lnTo>
                  <a:pt x="1298448" y="3048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83877" y="5144896"/>
            <a:ext cx="76073" cy="2400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549383" y="5349240"/>
            <a:ext cx="479285" cy="43662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549383" y="5352288"/>
            <a:ext cx="476262" cy="48234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9581388" y="5381244"/>
            <a:ext cx="36322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40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026652" y="4922520"/>
            <a:ext cx="76200" cy="2316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38955" y="6050089"/>
            <a:ext cx="1469390" cy="547370"/>
          </a:xfrm>
          <a:custGeom>
            <a:avLst/>
            <a:gdLst/>
            <a:ahLst/>
            <a:cxnLst/>
            <a:rect l="l" t="t" r="r" b="b"/>
            <a:pathLst>
              <a:path w="1469389" h="547370">
                <a:moveTo>
                  <a:pt x="1395476" y="105346"/>
                </a:moveTo>
                <a:lnTo>
                  <a:pt x="73660" y="105346"/>
                </a:lnTo>
                <a:lnTo>
                  <a:pt x="45005" y="111135"/>
                </a:lnTo>
                <a:lnTo>
                  <a:pt x="21590" y="126922"/>
                </a:lnTo>
                <a:lnTo>
                  <a:pt x="5794" y="150336"/>
                </a:lnTo>
                <a:lnTo>
                  <a:pt x="0" y="179006"/>
                </a:lnTo>
                <a:lnTo>
                  <a:pt x="0" y="473646"/>
                </a:lnTo>
                <a:lnTo>
                  <a:pt x="5794" y="502316"/>
                </a:lnTo>
                <a:lnTo>
                  <a:pt x="21589" y="525730"/>
                </a:lnTo>
                <a:lnTo>
                  <a:pt x="45005" y="541517"/>
                </a:lnTo>
                <a:lnTo>
                  <a:pt x="73660" y="547306"/>
                </a:lnTo>
                <a:lnTo>
                  <a:pt x="1395476" y="547306"/>
                </a:lnTo>
                <a:lnTo>
                  <a:pt x="1424130" y="541517"/>
                </a:lnTo>
                <a:lnTo>
                  <a:pt x="1447546" y="525730"/>
                </a:lnTo>
                <a:lnTo>
                  <a:pt x="1463341" y="502316"/>
                </a:lnTo>
                <a:lnTo>
                  <a:pt x="1469136" y="473646"/>
                </a:lnTo>
                <a:lnTo>
                  <a:pt x="1469136" y="179006"/>
                </a:lnTo>
                <a:lnTo>
                  <a:pt x="1463341" y="150336"/>
                </a:lnTo>
                <a:lnTo>
                  <a:pt x="1447546" y="126922"/>
                </a:lnTo>
                <a:lnTo>
                  <a:pt x="1424130" y="111135"/>
                </a:lnTo>
                <a:lnTo>
                  <a:pt x="1395476" y="105346"/>
                </a:lnTo>
                <a:close/>
              </a:path>
              <a:path w="1469389" h="547370">
                <a:moveTo>
                  <a:pt x="1441704" y="0"/>
                </a:moveTo>
                <a:lnTo>
                  <a:pt x="856996" y="105346"/>
                </a:lnTo>
                <a:lnTo>
                  <a:pt x="1224280" y="105346"/>
                </a:lnTo>
                <a:lnTo>
                  <a:pt x="144170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38955" y="6050089"/>
            <a:ext cx="1469390" cy="547370"/>
          </a:xfrm>
          <a:custGeom>
            <a:avLst/>
            <a:gdLst/>
            <a:ahLst/>
            <a:cxnLst/>
            <a:rect l="l" t="t" r="r" b="b"/>
            <a:pathLst>
              <a:path w="1469389" h="547370">
                <a:moveTo>
                  <a:pt x="0" y="179006"/>
                </a:moveTo>
                <a:lnTo>
                  <a:pt x="5794" y="150336"/>
                </a:lnTo>
                <a:lnTo>
                  <a:pt x="21590" y="126922"/>
                </a:lnTo>
                <a:lnTo>
                  <a:pt x="45005" y="111135"/>
                </a:lnTo>
                <a:lnTo>
                  <a:pt x="73660" y="105346"/>
                </a:lnTo>
                <a:lnTo>
                  <a:pt x="856996" y="105346"/>
                </a:lnTo>
                <a:lnTo>
                  <a:pt x="1441704" y="0"/>
                </a:lnTo>
                <a:lnTo>
                  <a:pt x="1224280" y="105346"/>
                </a:lnTo>
                <a:lnTo>
                  <a:pt x="1395476" y="105346"/>
                </a:lnTo>
                <a:lnTo>
                  <a:pt x="1424130" y="111135"/>
                </a:lnTo>
                <a:lnTo>
                  <a:pt x="1447546" y="126922"/>
                </a:lnTo>
                <a:lnTo>
                  <a:pt x="1463341" y="150336"/>
                </a:lnTo>
                <a:lnTo>
                  <a:pt x="1469136" y="179006"/>
                </a:lnTo>
                <a:lnTo>
                  <a:pt x="1469136" y="289496"/>
                </a:lnTo>
                <a:lnTo>
                  <a:pt x="1469136" y="473646"/>
                </a:lnTo>
                <a:lnTo>
                  <a:pt x="1463341" y="502316"/>
                </a:lnTo>
                <a:lnTo>
                  <a:pt x="1447546" y="525730"/>
                </a:lnTo>
                <a:lnTo>
                  <a:pt x="1424130" y="541517"/>
                </a:lnTo>
                <a:lnTo>
                  <a:pt x="1395476" y="547306"/>
                </a:lnTo>
                <a:lnTo>
                  <a:pt x="1224280" y="547306"/>
                </a:lnTo>
                <a:lnTo>
                  <a:pt x="856996" y="547306"/>
                </a:lnTo>
                <a:lnTo>
                  <a:pt x="73660" y="547306"/>
                </a:lnTo>
                <a:lnTo>
                  <a:pt x="45005" y="541517"/>
                </a:lnTo>
                <a:lnTo>
                  <a:pt x="21589" y="525730"/>
                </a:lnTo>
                <a:lnTo>
                  <a:pt x="5794" y="502316"/>
                </a:lnTo>
                <a:lnTo>
                  <a:pt x="0" y="473646"/>
                </a:lnTo>
                <a:lnTo>
                  <a:pt x="0" y="289496"/>
                </a:lnTo>
                <a:lnTo>
                  <a:pt x="0" y="179006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937253" y="6207658"/>
            <a:ext cx="12179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HTML </a:t>
            </a:r>
            <a:r>
              <a:rPr sz="1000" spc="0" dirty="0">
                <a:latin typeface="맑은 고딕"/>
                <a:cs typeface="맑은 고딕"/>
              </a:rPr>
              <a:t>문서의</a:t>
            </a:r>
            <a:r>
              <a:rPr sz="1000" spc="-114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내용과  관련된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객체들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932432" y="3297935"/>
            <a:ext cx="2521458" cy="256412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72055" y="3307079"/>
            <a:ext cx="2448306" cy="254889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64435" y="3329940"/>
            <a:ext cx="2405380" cy="2447925"/>
          </a:xfrm>
          <a:custGeom>
            <a:avLst/>
            <a:gdLst/>
            <a:ahLst/>
            <a:cxnLst/>
            <a:rect l="l" t="t" r="r" b="b"/>
            <a:pathLst>
              <a:path w="2405379" h="2447925">
                <a:moveTo>
                  <a:pt x="0" y="2447544"/>
                </a:moveTo>
                <a:lnTo>
                  <a:pt x="2404872" y="2447544"/>
                </a:lnTo>
                <a:lnTo>
                  <a:pt x="2404872" y="0"/>
                </a:lnTo>
                <a:lnTo>
                  <a:pt x="0" y="0"/>
                </a:lnTo>
                <a:lnTo>
                  <a:pt x="0" y="244754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1969007" y="3336035"/>
            <a:ext cx="2395855" cy="2437130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381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0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&lt;head&gt;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&lt;title&gt;HTML DOM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트리&lt;/title&gt;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&lt;p </a:t>
            </a:r>
            <a:r>
              <a:rPr sz="900" dirty="0">
                <a:latin typeface="맑은 고딕"/>
                <a:cs typeface="맑은 고딕"/>
              </a:rPr>
              <a:t>style="color:blue"</a:t>
            </a:r>
            <a:r>
              <a:rPr sz="900" spc="-12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&gt;이것은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&lt;span</a:t>
            </a:r>
            <a:r>
              <a:rPr sz="900" spc="-6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style="color:red"&gt;문장입니다.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&lt;/span&gt;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&lt;/p&gt;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&lt;form&gt;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&lt;input type="text"</a:t>
            </a:r>
            <a:r>
              <a:rPr sz="900" spc="-1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name="s"&gt;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&lt;input type="button"</a:t>
            </a:r>
            <a:r>
              <a:rPr sz="900" spc="-1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value="테스트"&gt;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&lt;/form&gt;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576828" y="534923"/>
            <a:ext cx="1578610" cy="271780"/>
          </a:xfrm>
          <a:custGeom>
            <a:avLst/>
            <a:gdLst/>
            <a:ahLst/>
            <a:cxnLst/>
            <a:rect l="l" t="t" r="r" b="b"/>
            <a:pathLst>
              <a:path w="1578610" h="271780">
                <a:moveTo>
                  <a:pt x="1396492" y="0"/>
                </a:moveTo>
                <a:lnTo>
                  <a:pt x="45212" y="0"/>
                </a:lnTo>
                <a:lnTo>
                  <a:pt x="27592" y="3546"/>
                </a:lnTo>
                <a:lnTo>
                  <a:pt x="13223" y="13223"/>
                </a:lnTo>
                <a:lnTo>
                  <a:pt x="3546" y="27592"/>
                </a:lnTo>
                <a:lnTo>
                  <a:pt x="0" y="45212"/>
                </a:lnTo>
                <a:lnTo>
                  <a:pt x="0" y="226060"/>
                </a:lnTo>
                <a:lnTo>
                  <a:pt x="3546" y="243679"/>
                </a:lnTo>
                <a:lnTo>
                  <a:pt x="13223" y="258048"/>
                </a:lnTo>
                <a:lnTo>
                  <a:pt x="27592" y="267725"/>
                </a:lnTo>
                <a:lnTo>
                  <a:pt x="45212" y="271272"/>
                </a:lnTo>
                <a:lnTo>
                  <a:pt x="1396492" y="271272"/>
                </a:lnTo>
                <a:lnTo>
                  <a:pt x="1414111" y="267725"/>
                </a:lnTo>
                <a:lnTo>
                  <a:pt x="1428480" y="258048"/>
                </a:lnTo>
                <a:lnTo>
                  <a:pt x="1438157" y="243679"/>
                </a:lnTo>
                <a:lnTo>
                  <a:pt x="1441704" y="226060"/>
                </a:lnTo>
                <a:lnTo>
                  <a:pt x="1441704" y="113029"/>
                </a:lnTo>
                <a:lnTo>
                  <a:pt x="1578229" y="105155"/>
                </a:lnTo>
                <a:lnTo>
                  <a:pt x="1441704" y="45212"/>
                </a:lnTo>
                <a:lnTo>
                  <a:pt x="1438157" y="27592"/>
                </a:lnTo>
                <a:lnTo>
                  <a:pt x="1428480" y="13223"/>
                </a:lnTo>
                <a:lnTo>
                  <a:pt x="1414111" y="3546"/>
                </a:lnTo>
                <a:lnTo>
                  <a:pt x="139649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76828" y="534923"/>
            <a:ext cx="1578610" cy="271780"/>
          </a:xfrm>
          <a:custGeom>
            <a:avLst/>
            <a:gdLst/>
            <a:ahLst/>
            <a:cxnLst/>
            <a:rect l="l" t="t" r="r" b="b"/>
            <a:pathLst>
              <a:path w="1578610" h="271780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40994" y="0"/>
                </a:lnTo>
                <a:lnTo>
                  <a:pt x="1201420" y="0"/>
                </a:lnTo>
                <a:lnTo>
                  <a:pt x="1396492" y="0"/>
                </a:lnTo>
                <a:lnTo>
                  <a:pt x="1414111" y="3546"/>
                </a:lnTo>
                <a:lnTo>
                  <a:pt x="1428480" y="13223"/>
                </a:lnTo>
                <a:lnTo>
                  <a:pt x="1438157" y="27592"/>
                </a:lnTo>
                <a:lnTo>
                  <a:pt x="1441704" y="45212"/>
                </a:lnTo>
                <a:lnTo>
                  <a:pt x="1578229" y="105155"/>
                </a:lnTo>
                <a:lnTo>
                  <a:pt x="1441704" y="113029"/>
                </a:lnTo>
                <a:lnTo>
                  <a:pt x="1441704" y="226060"/>
                </a:lnTo>
                <a:lnTo>
                  <a:pt x="1438157" y="243679"/>
                </a:lnTo>
                <a:lnTo>
                  <a:pt x="1428480" y="258048"/>
                </a:lnTo>
                <a:lnTo>
                  <a:pt x="1414111" y="267725"/>
                </a:lnTo>
                <a:lnTo>
                  <a:pt x="1396492" y="271272"/>
                </a:lnTo>
                <a:lnTo>
                  <a:pt x="1201420" y="271272"/>
                </a:lnTo>
                <a:lnTo>
                  <a:pt x="840994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113029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668648" y="576199"/>
            <a:ext cx="12604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브라우저 관련</a:t>
            </a:r>
            <a:r>
              <a:rPr sz="1000" spc="-1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객체들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847082" y="1310639"/>
            <a:ext cx="2679700" cy="2026920"/>
          </a:xfrm>
          <a:custGeom>
            <a:avLst/>
            <a:gdLst/>
            <a:ahLst/>
            <a:cxnLst/>
            <a:rect l="l" t="t" r="r" b="b"/>
            <a:pathLst>
              <a:path w="2679700" h="2026920">
                <a:moveTo>
                  <a:pt x="141356" y="362204"/>
                </a:moveTo>
                <a:lnTo>
                  <a:pt x="170862" y="360993"/>
                </a:lnTo>
                <a:lnTo>
                  <a:pt x="200332" y="359949"/>
                </a:lnTo>
                <a:lnTo>
                  <a:pt x="229778" y="358667"/>
                </a:lnTo>
                <a:lnTo>
                  <a:pt x="259212" y="356743"/>
                </a:lnTo>
                <a:lnTo>
                  <a:pt x="264800" y="356235"/>
                </a:lnTo>
                <a:lnTo>
                  <a:pt x="272039" y="355981"/>
                </a:lnTo>
                <a:lnTo>
                  <a:pt x="286009" y="318897"/>
                </a:lnTo>
                <a:lnTo>
                  <a:pt x="289230" y="305992"/>
                </a:lnTo>
                <a:lnTo>
                  <a:pt x="299166" y="253495"/>
                </a:lnTo>
                <a:lnTo>
                  <a:pt x="301630" y="235235"/>
                </a:lnTo>
                <a:lnTo>
                  <a:pt x="304286" y="216927"/>
                </a:lnTo>
                <a:lnTo>
                  <a:pt x="307345" y="200025"/>
                </a:lnTo>
                <a:lnTo>
                  <a:pt x="310104" y="189168"/>
                </a:lnTo>
                <a:lnTo>
                  <a:pt x="313219" y="178419"/>
                </a:lnTo>
                <a:lnTo>
                  <a:pt x="316097" y="167645"/>
                </a:lnTo>
                <a:lnTo>
                  <a:pt x="318140" y="156718"/>
                </a:lnTo>
                <a:lnTo>
                  <a:pt x="320932" y="131018"/>
                </a:lnTo>
                <a:lnTo>
                  <a:pt x="321998" y="119903"/>
                </a:lnTo>
                <a:lnTo>
                  <a:pt x="323802" y="112337"/>
                </a:lnTo>
                <a:lnTo>
                  <a:pt x="328808" y="97282"/>
                </a:lnTo>
                <a:lnTo>
                  <a:pt x="330070" y="89167"/>
                </a:lnTo>
                <a:lnTo>
                  <a:pt x="331285" y="81041"/>
                </a:lnTo>
                <a:lnTo>
                  <a:pt x="332595" y="72939"/>
                </a:lnTo>
                <a:lnTo>
                  <a:pt x="350271" y="32385"/>
                </a:lnTo>
                <a:lnTo>
                  <a:pt x="409088" y="24082"/>
                </a:lnTo>
                <a:lnTo>
                  <a:pt x="430549" y="23032"/>
                </a:lnTo>
                <a:lnTo>
                  <a:pt x="451998" y="21589"/>
                </a:lnTo>
                <a:lnTo>
                  <a:pt x="508196" y="16621"/>
                </a:lnTo>
                <a:lnTo>
                  <a:pt x="564393" y="10795"/>
                </a:lnTo>
                <a:lnTo>
                  <a:pt x="588412" y="7794"/>
                </a:lnTo>
                <a:lnTo>
                  <a:pt x="600452" y="6419"/>
                </a:lnTo>
                <a:lnTo>
                  <a:pt x="612526" y="5461"/>
                </a:lnTo>
                <a:lnTo>
                  <a:pt x="644646" y="3732"/>
                </a:lnTo>
                <a:lnTo>
                  <a:pt x="676788" y="2397"/>
                </a:lnTo>
                <a:lnTo>
                  <a:pt x="708931" y="1228"/>
                </a:lnTo>
                <a:lnTo>
                  <a:pt x="741050" y="0"/>
                </a:lnTo>
                <a:lnTo>
                  <a:pt x="750762" y="496"/>
                </a:lnTo>
                <a:lnTo>
                  <a:pt x="760735" y="444"/>
                </a:lnTo>
                <a:lnTo>
                  <a:pt x="770233" y="1535"/>
                </a:lnTo>
                <a:lnTo>
                  <a:pt x="778515" y="5461"/>
                </a:lnTo>
                <a:lnTo>
                  <a:pt x="782825" y="12324"/>
                </a:lnTo>
                <a:lnTo>
                  <a:pt x="784230" y="21224"/>
                </a:lnTo>
                <a:lnTo>
                  <a:pt x="785445" y="30339"/>
                </a:lnTo>
                <a:lnTo>
                  <a:pt x="789183" y="37846"/>
                </a:lnTo>
                <a:lnTo>
                  <a:pt x="813385" y="74310"/>
                </a:lnTo>
                <a:lnTo>
                  <a:pt x="816171" y="83724"/>
                </a:lnTo>
                <a:lnTo>
                  <a:pt x="818862" y="93186"/>
                </a:lnTo>
                <a:lnTo>
                  <a:pt x="821314" y="102743"/>
                </a:lnTo>
                <a:lnTo>
                  <a:pt x="822793" y="109468"/>
                </a:lnTo>
                <a:lnTo>
                  <a:pt x="823997" y="116252"/>
                </a:lnTo>
                <a:lnTo>
                  <a:pt x="825226" y="123013"/>
                </a:lnTo>
                <a:lnTo>
                  <a:pt x="826775" y="129667"/>
                </a:lnTo>
                <a:lnTo>
                  <a:pt x="829282" y="137854"/>
                </a:lnTo>
                <a:lnTo>
                  <a:pt x="832157" y="145923"/>
                </a:lnTo>
                <a:lnTo>
                  <a:pt x="835009" y="153991"/>
                </a:lnTo>
                <a:lnTo>
                  <a:pt x="837443" y="162179"/>
                </a:lnTo>
                <a:lnTo>
                  <a:pt x="839221" y="169418"/>
                </a:lnTo>
                <a:lnTo>
                  <a:pt x="840745" y="176657"/>
                </a:lnTo>
                <a:lnTo>
                  <a:pt x="842777" y="183769"/>
                </a:lnTo>
                <a:lnTo>
                  <a:pt x="844301" y="189230"/>
                </a:lnTo>
                <a:lnTo>
                  <a:pt x="846714" y="194437"/>
                </a:lnTo>
                <a:lnTo>
                  <a:pt x="848111" y="200025"/>
                </a:lnTo>
                <a:lnTo>
                  <a:pt x="849624" y="206734"/>
                </a:lnTo>
                <a:lnTo>
                  <a:pt x="850874" y="213502"/>
                </a:lnTo>
                <a:lnTo>
                  <a:pt x="852076" y="220295"/>
                </a:lnTo>
                <a:lnTo>
                  <a:pt x="853445" y="227075"/>
                </a:lnTo>
                <a:lnTo>
                  <a:pt x="856025" y="237912"/>
                </a:lnTo>
                <a:lnTo>
                  <a:pt x="858748" y="248713"/>
                </a:lnTo>
                <a:lnTo>
                  <a:pt x="861518" y="259490"/>
                </a:lnTo>
                <a:lnTo>
                  <a:pt x="864240" y="270256"/>
                </a:lnTo>
                <a:lnTo>
                  <a:pt x="866018" y="277495"/>
                </a:lnTo>
                <a:lnTo>
                  <a:pt x="865510" y="285750"/>
                </a:lnTo>
                <a:lnTo>
                  <a:pt x="869574" y="291846"/>
                </a:lnTo>
                <a:lnTo>
                  <a:pt x="880242" y="308101"/>
                </a:lnTo>
                <a:lnTo>
                  <a:pt x="881606" y="313693"/>
                </a:lnTo>
                <a:lnTo>
                  <a:pt x="884672" y="326072"/>
                </a:lnTo>
                <a:lnTo>
                  <a:pt x="888190" y="338927"/>
                </a:lnTo>
                <a:lnTo>
                  <a:pt x="890910" y="345948"/>
                </a:lnTo>
                <a:lnTo>
                  <a:pt x="894974" y="350012"/>
                </a:lnTo>
                <a:lnTo>
                  <a:pt x="901705" y="349504"/>
                </a:lnTo>
                <a:lnTo>
                  <a:pt x="907039" y="351282"/>
                </a:lnTo>
                <a:lnTo>
                  <a:pt x="921801" y="350037"/>
                </a:lnTo>
                <a:lnTo>
                  <a:pt x="936551" y="348853"/>
                </a:lnTo>
                <a:lnTo>
                  <a:pt x="951277" y="347549"/>
                </a:lnTo>
                <a:lnTo>
                  <a:pt x="965967" y="345948"/>
                </a:lnTo>
                <a:lnTo>
                  <a:pt x="982682" y="342890"/>
                </a:lnTo>
                <a:lnTo>
                  <a:pt x="1001861" y="338248"/>
                </a:lnTo>
                <a:lnTo>
                  <a:pt x="1020492" y="333392"/>
                </a:lnTo>
                <a:lnTo>
                  <a:pt x="1035563" y="329692"/>
                </a:lnTo>
                <a:lnTo>
                  <a:pt x="1056761" y="325919"/>
                </a:lnTo>
                <a:lnTo>
                  <a:pt x="1078839" y="322659"/>
                </a:lnTo>
                <a:lnTo>
                  <a:pt x="1100679" y="318851"/>
                </a:lnTo>
                <a:lnTo>
                  <a:pt x="1121161" y="313436"/>
                </a:lnTo>
                <a:lnTo>
                  <a:pt x="1126495" y="311658"/>
                </a:lnTo>
                <a:lnTo>
                  <a:pt x="1131702" y="309245"/>
                </a:lnTo>
                <a:lnTo>
                  <a:pt x="1137290" y="308101"/>
                </a:lnTo>
                <a:lnTo>
                  <a:pt x="1204908" y="299079"/>
                </a:lnTo>
                <a:lnTo>
                  <a:pt x="1255212" y="294479"/>
                </a:lnTo>
                <a:lnTo>
                  <a:pt x="1287150" y="291846"/>
                </a:lnTo>
                <a:lnTo>
                  <a:pt x="1338721" y="293165"/>
                </a:lnTo>
                <a:lnTo>
                  <a:pt x="1388821" y="294362"/>
                </a:lnTo>
                <a:lnTo>
                  <a:pt x="1438074" y="295671"/>
                </a:lnTo>
                <a:lnTo>
                  <a:pt x="1487105" y="297330"/>
                </a:lnTo>
                <a:lnTo>
                  <a:pt x="1536538" y="299574"/>
                </a:lnTo>
                <a:lnTo>
                  <a:pt x="1586997" y="302640"/>
                </a:lnTo>
                <a:lnTo>
                  <a:pt x="1627127" y="306409"/>
                </a:lnTo>
                <a:lnTo>
                  <a:pt x="1653911" y="310911"/>
                </a:lnTo>
                <a:lnTo>
                  <a:pt x="1660556" y="312441"/>
                </a:lnTo>
                <a:lnTo>
                  <a:pt x="1718125" y="317023"/>
                </a:lnTo>
                <a:lnTo>
                  <a:pt x="1768988" y="318897"/>
                </a:lnTo>
                <a:lnTo>
                  <a:pt x="2272289" y="324358"/>
                </a:lnTo>
                <a:lnTo>
                  <a:pt x="2334871" y="326480"/>
                </a:lnTo>
                <a:lnTo>
                  <a:pt x="2374385" y="327682"/>
                </a:lnTo>
                <a:lnTo>
                  <a:pt x="2403488" y="328902"/>
                </a:lnTo>
                <a:lnTo>
                  <a:pt x="2434833" y="331079"/>
                </a:lnTo>
                <a:lnTo>
                  <a:pt x="2481077" y="335152"/>
                </a:lnTo>
                <a:lnTo>
                  <a:pt x="2502890" y="337054"/>
                </a:lnTo>
                <a:lnTo>
                  <a:pt x="2541228" y="341618"/>
                </a:lnTo>
                <a:lnTo>
                  <a:pt x="2572136" y="349504"/>
                </a:lnTo>
                <a:lnTo>
                  <a:pt x="2577470" y="351282"/>
                </a:lnTo>
                <a:lnTo>
                  <a:pt x="2604267" y="383794"/>
                </a:lnTo>
                <a:lnTo>
                  <a:pt x="2607442" y="398272"/>
                </a:lnTo>
                <a:lnTo>
                  <a:pt x="2609601" y="405384"/>
                </a:lnTo>
                <a:lnTo>
                  <a:pt x="2612108" y="413533"/>
                </a:lnTo>
                <a:lnTo>
                  <a:pt x="2614793" y="421624"/>
                </a:lnTo>
                <a:lnTo>
                  <a:pt x="2617549" y="429690"/>
                </a:lnTo>
                <a:lnTo>
                  <a:pt x="2620269" y="437769"/>
                </a:lnTo>
                <a:lnTo>
                  <a:pt x="2622047" y="443230"/>
                </a:lnTo>
                <a:lnTo>
                  <a:pt x="2622555" y="449325"/>
                </a:lnTo>
                <a:lnTo>
                  <a:pt x="2625603" y="454025"/>
                </a:lnTo>
                <a:lnTo>
                  <a:pt x="2642459" y="501185"/>
                </a:lnTo>
                <a:lnTo>
                  <a:pt x="2646864" y="552326"/>
                </a:lnTo>
                <a:lnTo>
                  <a:pt x="2647066" y="599948"/>
                </a:lnTo>
                <a:lnTo>
                  <a:pt x="2646465" y="624310"/>
                </a:lnTo>
                <a:lnTo>
                  <a:pt x="2645019" y="648636"/>
                </a:lnTo>
                <a:lnTo>
                  <a:pt x="2643262" y="672939"/>
                </a:lnTo>
                <a:lnTo>
                  <a:pt x="2641732" y="697230"/>
                </a:lnTo>
                <a:lnTo>
                  <a:pt x="2639257" y="754907"/>
                </a:lnTo>
                <a:lnTo>
                  <a:pt x="2638544" y="783652"/>
                </a:lnTo>
                <a:lnTo>
                  <a:pt x="2638002" y="798152"/>
                </a:lnTo>
                <a:lnTo>
                  <a:pt x="2636039" y="813090"/>
                </a:lnTo>
                <a:lnTo>
                  <a:pt x="2631064" y="843152"/>
                </a:lnTo>
                <a:lnTo>
                  <a:pt x="2631674" y="896540"/>
                </a:lnTo>
                <a:lnTo>
                  <a:pt x="2632201" y="949928"/>
                </a:lnTo>
                <a:lnTo>
                  <a:pt x="2632696" y="1003315"/>
                </a:lnTo>
                <a:lnTo>
                  <a:pt x="2633208" y="1056703"/>
                </a:lnTo>
                <a:lnTo>
                  <a:pt x="2633784" y="1110091"/>
                </a:lnTo>
                <a:lnTo>
                  <a:pt x="2634476" y="1163478"/>
                </a:lnTo>
                <a:lnTo>
                  <a:pt x="2635331" y="1216866"/>
                </a:lnTo>
                <a:lnTo>
                  <a:pt x="2636398" y="1270254"/>
                </a:lnTo>
                <a:lnTo>
                  <a:pt x="2640780" y="1326102"/>
                </a:lnTo>
                <a:lnTo>
                  <a:pt x="2647066" y="1383664"/>
                </a:lnTo>
                <a:lnTo>
                  <a:pt x="2649841" y="1415661"/>
                </a:lnTo>
                <a:lnTo>
                  <a:pt x="2650591" y="1429035"/>
                </a:lnTo>
                <a:lnTo>
                  <a:pt x="2652246" y="1437314"/>
                </a:lnTo>
                <a:lnTo>
                  <a:pt x="2657734" y="1454023"/>
                </a:lnTo>
                <a:lnTo>
                  <a:pt x="2659052" y="1463454"/>
                </a:lnTo>
                <a:lnTo>
                  <a:pt x="2666005" y="1508013"/>
                </a:lnTo>
                <a:lnTo>
                  <a:pt x="2667392" y="1516104"/>
                </a:lnTo>
                <a:lnTo>
                  <a:pt x="2671911" y="1554720"/>
                </a:lnTo>
                <a:lnTo>
                  <a:pt x="2678102" y="1615747"/>
                </a:lnTo>
                <a:lnTo>
                  <a:pt x="2679197" y="1626997"/>
                </a:lnTo>
                <a:lnTo>
                  <a:pt x="2678277" y="1674545"/>
                </a:lnTo>
                <a:lnTo>
                  <a:pt x="2677503" y="1722094"/>
                </a:lnTo>
                <a:lnTo>
                  <a:pt x="2676655" y="1769643"/>
                </a:lnTo>
                <a:lnTo>
                  <a:pt x="2675515" y="1817192"/>
                </a:lnTo>
                <a:lnTo>
                  <a:pt x="2673863" y="1864740"/>
                </a:lnTo>
                <a:lnTo>
                  <a:pt x="2670561" y="1879219"/>
                </a:lnTo>
                <a:lnTo>
                  <a:pt x="2668529" y="1886331"/>
                </a:lnTo>
                <a:lnTo>
                  <a:pt x="2644776" y="1933926"/>
                </a:lnTo>
                <a:lnTo>
                  <a:pt x="2625603" y="1949450"/>
                </a:lnTo>
                <a:lnTo>
                  <a:pt x="2621158" y="1954784"/>
                </a:lnTo>
                <a:lnTo>
                  <a:pt x="2614935" y="1956689"/>
                </a:lnTo>
                <a:lnTo>
                  <a:pt x="2605742" y="1958826"/>
                </a:lnTo>
                <a:lnTo>
                  <a:pt x="2596346" y="1960070"/>
                </a:lnTo>
                <a:lnTo>
                  <a:pt x="2586878" y="1960957"/>
                </a:lnTo>
                <a:lnTo>
                  <a:pt x="2577470" y="1962023"/>
                </a:lnTo>
                <a:lnTo>
                  <a:pt x="2505724" y="1961023"/>
                </a:lnTo>
                <a:lnTo>
                  <a:pt x="2442317" y="1960056"/>
                </a:lnTo>
                <a:lnTo>
                  <a:pt x="2385910" y="1959154"/>
                </a:lnTo>
                <a:lnTo>
                  <a:pt x="2335160" y="1958346"/>
                </a:lnTo>
                <a:lnTo>
                  <a:pt x="2288729" y="1957661"/>
                </a:lnTo>
                <a:lnTo>
                  <a:pt x="2245274" y="1957131"/>
                </a:lnTo>
                <a:lnTo>
                  <a:pt x="2203455" y="1956784"/>
                </a:lnTo>
                <a:lnTo>
                  <a:pt x="2161932" y="1956651"/>
                </a:lnTo>
                <a:lnTo>
                  <a:pt x="2119364" y="1956762"/>
                </a:lnTo>
                <a:lnTo>
                  <a:pt x="2074410" y="1957146"/>
                </a:lnTo>
                <a:lnTo>
                  <a:pt x="2025729" y="1957835"/>
                </a:lnTo>
                <a:lnTo>
                  <a:pt x="1971980" y="1958857"/>
                </a:lnTo>
                <a:lnTo>
                  <a:pt x="1911824" y="1960243"/>
                </a:lnTo>
                <a:lnTo>
                  <a:pt x="1843918" y="1962023"/>
                </a:lnTo>
                <a:lnTo>
                  <a:pt x="1790721" y="1966753"/>
                </a:lnTo>
                <a:lnTo>
                  <a:pt x="1762640" y="1970131"/>
                </a:lnTo>
                <a:lnTo>
                  <a:pt x="1736857" y="1972818"/>
                </a:lnTo>
                <a:lnTo>
                  <a:pt x="1716833" y="1974385"/>
                </a:lnTo>
                <a:lnTo>
                  <a:pt x="1696773" y="1975739"/>
                </a:lnTo>
                <a:lnTo>
                  <a:pt x="1676689" y="1976997"/>
                </a:lnTo>
                <a:lnTo>
                  <a:pt x="1656593" y="1978279"/>
                </a:lnTo>
                <a:lnTo>
                  <a:pt x="1627211" y="1982542"/>
                </a:lnTo>
                <a:lnTo>
                  <a:pt x="1612238" y="1984551"/>
                </a:lnTo>
                <a:lnTo>
                  <a:pt x="1603706" y="1985113"/>
                </a:lnTo>
                <a:lnTo>
                  <a:pt x="1593644" y="1985038"/>
                </a:lnTo>
                <a:lnTo>
                  <a:pt x="1574086" y="1985134"/>
                </a:lnTo>
                <a:lnTo>
                  <a:pt x="1474602" y="1989074"/>
                </a:lnTo>
                <a:lnTo>
                  <a:pt x="1426364" y="1993038"/>
                </a:lnTo>
                <a:lnTo>
                  <a:pt x="1410340" y="1994535"/>
                </a:lnTo>
                <a:lnTo>
                  <a:pt x="1393751" y="2000079"/>
                </a:lnTo>
                <a:lnTo>
                  <a:pt x="1383639" y="2002409"/>
                </a:lnTo>
                <a:lnTo>
                  <a:pt x="1369478" y="2003500"/>
                </a:lnTo>
                <a:lnTo>
                  <a:pt x="1340744" y="2005330"/>
                </a:lnTo>
                <a:lnTo>
                  <a:pt x="1316646" y="2006913"/>
                </a:lnTo>
                <a:lnTo>
                  <a:pt x="1292548" y="2008282"/>
                </a:lnTo>
                <a:lnTo>
                  <a:pt x="1268450" y="2009509"/>
                </a:lnTo>
                <a:lnTo>
                  <a:pt x="1244351" y="2010664"/>
                </a:lnTo>
                <a:lnTo>
                  <a:pt x="1184618" y="2013529"/>
                </a:lnTo>
                <a:lnTo>
                  <a:pt x="1137862" y="2015585"/>
                </a:lnTo>
                <a:lnTo>
                  <a:pt x="1092154" y="2017879"/>
                </a:lnTo>
                <a:lnTo>
                  <a:pt x="1035563" y="2021459"/>
                </a:lnTo>
                <a:lnTo>
                  <a:pt x="987325" y="2025530"/>
                </a:lnTo>
                <a:lnTo>
                  <a:pt x="971301" y="2026920"/>
                </a:lnTo>
                <a:lnTo>
                  <a:pt x="939435" y="2026517"/>
                </a:lnTo>
                <a:lnTo>
                  <a:pt x="891757" y="2026068"/>
                </a:lnTo>
                <a:lnTo>
                  <a:pt x="834427" y="2025189"/>
                </a:lnTo>
                <a:lnTo>
                  <a:pt x="773605" y="2023495"/>
                </a:lnTo>
                <a:lnTo>
                  <a:pt x="715449" y="2020602"/>
                </a:lnTo>
                <a:lnTo>
                  <a:pt x="666120" y="2016125"/>
                </a:lnTo>
                <a:lnTo>
                  <a:pt x="617864" y="2008445"/>
                </a:lnTo>
                <a:lnTo>
                  <a:pt x="588508" y="2002409"/>
                </a:lnTo>
                <a:lnTo>
                  <a:pt x="581802" y="2001008"/>
                </a:lnTo>
                <a:lnTo>
                  <a:pt x="575061" y="1999869"/>
                </a:lnTo>
                <a:lnTo>
                  <a:pt x="563040" y="1998321"/>
                </a:lnTo>
                <a:lnTo>
                  <a:pt x="550995" y="1997011"/>
                </a:lnTo>
                <a:lnTo>
                  <a:pt x="538950" y="1995797"/>
                </a:lnTo>
                <a:lnTo>
                  <a:pt x="526928" y="1994535"/>
                </a:lnTo>
                <a:lnTo>
                  <a:pt x="517556" y="1991633"/>
                </a:lnTo>
                <a:lnTo>
                  <a:pt x="508244" y="1988661"/>
                </a:lnTo>
                <a:lnTo>
                  <a:pt x="498907" y="1985926"/>
                </a:lnTo>
                <a:lnTo>
                  <a:pt x="489463" y="1983739"/>
                </a:lnTo>
                <a:lnTo>
                  <a:pt x="477476" y="1981975"/>
                </a:lnTo>
                <a:lnTo>
                  <a:pt x="465381" y="1980866"/>
                </a:lnTo>
                <a:lnTo>
                  <a:pt x="453262" y="1979828"/>
                </a:lnTo>
                <a:lnTo>
                  <a:pt x="441203" y="1978279"/>
                </a:lnTo>
                <a:lnTo>
                  <a:pt x="429075" y="1975931"/>
                </a:lnTo>
                <a:lnTo>
                  <a:pt x="417042" y="1973214"/>
                </a:lnTo>
                <a:lnTo>
                  <a:pt x="405056" y="1970331"/>
                </a:lnTo>
                <a:lnTo>
                  <a:pt x="393070" y="1967484"/>
                </a:lnTo>
                <a:lnTo>
                  <a:pt x="385831" y="1965833"/>
                </a:lnTo>
                <a:lnTo>
                  <a:pt x="378846" y="1963674"/>
                </a:lnTo>
                <a:lnTo>
                  <a:pt x="371607" y="1962023"/>
                </a:lnTo>
                <a:lnTo>
                  <a:pt x="364920" y="1960689"/>
                </a:lnTo>
                <a:lnTo>
                  <a:pt x="358209" y="1959451"/>
                </a:lnTo>
                <a:lnTo>
                  <a:pt x="351498" y="1958165"/>
                </a:lnTo>
                <a:lnTo>
                  <a:pt x="344810" y="1956689"/>
                </a:lnTo>
                <a:lnTo>
                  <a:pt x="339349" y="1955292"/>
                </a:lnTo>
                <a:lnTo>
                  <a:pt x="334269" y="1952752"/>
                </a:lnTo>
                <a:lnTo>
                  <a:pt x="328808" y="1951227"/>
                </a:lnTo>
                <a:lnTo>
                  <a:pt x="282993" y="1939718"/>
                </a:lnTo>
                <a:lnTo>
                  <a:pt x="237749" y="1929638"/>
                </a:lnTo>
                <a:lnTo>
                  <a:pt x="209710" y="1925494"/>
                </a:lnTo>
                <a:lnTo>
                  <a:pt x="200284" y="1924177"/>
                </a:lnTo>
                <a:lnTo>
                  <a:pt x="162819" y="1913382"/>
                </a:lnTo>
                <a:lnTo>
                  <a:pt x="134709" y="1909310"/>
                </a:lnTo>
                <a:lnTo>
                  <a:pt x="125354" y="1908048"/>
                </a:lnTo>
                <a:lnTo>
                  <a:pt x="111803" y="1899179"/>
                </a:lnTo>
                <a:lnTo>
                  <a:pt x="106765" y="1893395"/>
                </a:lnTo>
                <a:lnTo>
                  <a:pt x="105656" y="1882776"/>
                </a:lnTo>
                <a:lnTo>
                  <a:pt x="103891" y="1859407"/>
                </a:lnTo>
                <a:lnTo>
                  <a:pt x="102451" y="1844528"/>
                </a:lnTo>
                <a:lnTo>
                  <a:pt x="101224" y="1829625"/>
                </a:lnTo>
                <a:lnTo>
                  <a:pt x="99998" y="1814722"/>
                </a:lnTo>
                <a:lnTo>
                  <a:pt x="98557" y="1799844"/>
                </a:lnTo>
                <a:lnTo>
                  <a:pt x="96408" y="1783048"/>
                </a:lnTo>
                <a:lnTo>
                  <a:pt x="93652" y="1764823"/>
                </a:lnTo>
                <a:lnTo>
                  <a:pt x="90681" y="1746551"/>
                </a:lnTo>
                <a:lnTo>
                  <a:pt x="87889" y="1729613"/>
                </a:lnTo>
                <a:lnTo>
                  <a:pt x="90515" y="1670832"/>
                </a:lnTo>
                <a:lnTo>
                  <a:pt x="92444" y="1627090"/>
                </a:lnTo>
                <a:lnTo>
                  <a:pt x="93568" y="1591543"/>
                </a:lnTo>
                <a:lnTo>
                  <a:pt x="93781" y="1557349"/>
                </a:lnTo>
                <a:lnTo>
                  <a:pt x="92977" y="1517665"/>
                </a:lnTo>
                <a:lnTo>
                  <a:pt x="91049" y="1465649"/>
                </a:lnTo>
                <a:lnTo>
                  <a:pt x="87889" y="1394460"/>
                </a:lnTo>
                <a:lnTo>
                  <a:pt x="87508" y="1387094"/>
                </a:lnTo>
                <a:lnTo>
                  <a:pt x="84079" y="1380109"/>
                </a:lnTo>
                <a:lnTo>
                  <a:pt x="82555" y="1372870"/>
                </a:lnTo>
                <a:lnTo>
                  <a:pt x="81186" y="1366142"/>
                </a:lnTo>
                <a:lnTo>
                  <a:pt x="79984" y="1359344"/>
                </a:lnTo>
                <a:lnTo>
                  <a:pt x="78734" y="1352546"/>
                </a:lnTo>
                <a:lnTo>
                  <a:pt x="77221" y="1345819"/>
                </a:lnTo>
                <a:lnTo>
                  <a:pt x="74749" y="1337669"/>
                </a:lnTo>
                <a:lnTo>
                  <a:pt x="72014" y="1329578"/>
                </a:lnTo>
                <a:lnTo>
                  <a:pt x="69185" y="1321512"/>
                </a:lnTo>
                <a:lnTo>
                  <a:pt x="66426" y="1313434"/>
                </a:lnTo>
                <a:lnTo>
                  <a:pt x="64648" y="1308100"/>
                </a:lnTo>
                <a:lnTo>
                  <a:pt x="62489" y="1302765"/>
                </a:lnTo>
                <a:lnTo>
                  <a:pt x="61092" y="1297177"/>
                </a:lnTo>
                <a:lnTo>
                  <a:pt x="50424" y="1253998"/>
                </a:lnTo>
                <a:lnTo>
                  <a:pt x="48646" y="1246759"/>
                </a:lnTo>
                <a:lnTo>
                  <a:pt x="47376" y="1239393"/>
                </a:lnTo>
                <a:lnTo>
                  <a:pt x="45090" y="1232408"/>
                </a:lnTo>
                <a:lnTo>
                  <a:pt x="43312" y="1226947"/>
                </a:lnTo>
                <a:lnTo>
                  <a:pt x="41153" y="1221613"/>
                </a:lnTo>
                <a:lnTo>
                  <a:pt x="39629" y="1216152"/>
                </a:lnTo>
                <a:lnTo>
                  <a:pt x="36927" y="1205351"/>
                </a:lnTo>
                <a:lnTo>
                  <a:pt x="34391" y="1194514"/>
                </a:lnTo>
                <a:lnTo>
                  <a:pt x="31807" y="1183701"/>
                </a:lnTo>
                <a:lnTo>
                  <a:pt x="28961" y="1172972"/>
                </a:lnTo>
                <a:lnTo>
                  <a:pt x="26312" y="1163468"/>
                </a:lnTo>
                <a:lnTo>
                  <a:pt x="23675" y="1154001"/>
                </a:lnTo>
                <a:lnTo>
                  <a:pt x="21014" y="1144557"/>
                </a:lnTo>
                <a:lnTo>
                  <a:pt x="18293" y="1135126"/>
                </a:lnTo>
                <a:lnTo>
                  <a:pt x="16642" y="1129664"/>
                </a:lnTo>
                <a:lnTo>
                  <a:pt x="14102" y="1124458"/>
                </a:lnTo>
                <a:lnTo>
                  <a:pt x="12959" y="1118870"/>
                </a:lnTo>
                <a:lnTo>
                  <a:pt x="11356" y="1110827"/>
                </a:lnTo>
                <a:lnTo>
                  <a:pt x="10038" y="1102725"/>
                </a:lnTo>
                <a:lnTo>
                  <a:pt x="8816" y="1094599"/>
                </a:lnTo>
                <a:lnTo>
                  <a:pt x="7498" y="1086485"/>
                </a:lnTo>
                <a:lnTo>
                  <a:pt x="5386" y="1036746"/>
                </a:lnTo>
                <a:lnTo>
                  <a:pt x="3300" y="986873"/>
                </a:lnTo>
                <a:lnTo>
                  <a:pt x="1520" y="936911"/>
                </a:lnTo>
                <a:lnTo>
                  <a:pt x="326" y="886906"/>
                </a:lnTo>
                <a:lnTo>
                  <a:pt x="0" y="836902"/>
                </a:lnTo>
                <a:lnTo>
                  <a:pt x="819" y="786943"/>
                </a:lnTo>
                <a:lnTo>
                  <a:pt x="3066" y="737076"/>
                </a:lnTo>
                <a:lnTo>
                  <a:pt x="7019" y="687344"/>
                </a:lnTo>
                <a:lnTo>
                  <a:pt x="12959" y="637794"/>
                </a:lnTo>
                <a:lnTo>
                  <a:pt x="14221" y="628344"/>
                </a:lnTo>
                <a:lnTo>
                  <a:pt x="15436" y="618871"/>
                </a:lnTo>
                <a:lnTo>
                  <a:pt x="16746" y="609397"/>
                </a:lnTo>
                <a:lnTo>
                  <a:pt x="18293" y="599948"/>
                </a:lnTo>
                <a:lnTo>
                  <a:pt x="19563" y="592709"/>
                </a:lnTo>
                <a:lnTo>
                  <a:pt x="22357" y="585597"/>
                </a:lnTo>
                <a:lnTo>
                  <a:pt x="23627" y="578358"/>
                </a:lnTo>
                <a:lnTo>
                  <a:pt x="25068" y="568890"/>
                </a:lnTo>
                <a:lnTo>
                  <a:pt x="26199" y="559387"/>
                </a:lnTo>
                <a:lnTo>
                  <a:pt x="27378" y="549908"/>
                </a:lnTo>
                <a:lnTo>
                  <a:pt x="28961" y="540512"/>
                </a:lnTo>
                <a:lnTo>
                  <a:pt x="33017" y="524263"/>
                </a:lnTo>
                <a:lnTo>
                  <a:pt x="37693" y="508158"/>
                </a:lnTo>
                <a:lnTo>
                  <a:pt x="42034" y="492005"/>
                </a:lnTo>
                <a:lnTo>
                  <a:pt x="45090" y="475614"/>
                </a:lnTo>
                <a:lnTo>
                  <a:pt x="46632" y="461404"/>
                </a:lnTo>
                <a:lnTo>
                  <a:pt x="48662" y="444039"/>
                </a:lnTo>
                <a:lnTo>
                  <a:pt x="51573" y="426269"/>
                </a:lnTo>
                <a:lnTo>
                  <a:pt x="55758" y="410845"/>
                </a:lnTo>
                <a:lnTo>
                  <a:pt x="58552" y="403225"/>
                </a:lnTo>
                <a:lnTo>
                  <a:pt x="63759" y="396748"/>
                </a:lnTo>
                <a:lnTo>
                  <a:pt x="66426" y="389127"/>
                </a:lnTo>
                <a:lnTo>
                  <a:pt x="69453" y="379785"/>
                </a:lnTo>
                <a:lnTo>
                  <a:pt x="72062" y="370300"/>
                </a:lnTo>
                <a:lnTo>
                  <a:pt x="74552" y="360767"/>
                </a:lnTo>
                <a:lnTo>
                  <a:pt x="77221" y="351282"/>
                </a:lnTo>
                <a:lnTo>
                  <a:pt x="78745" y="345821"/>
                </a:lnTo>
                <a:lnTo>
                  <a:pt x="81666" y="340740"/>
                </a:lnTo>
                <a:lnTo>
                  <a:pt x="82555" y="335152"/>
                </a:lnTo>
                <a:lnTo>
                  <a:pt x="83571" y="328040"/>
                </a:lnTo>
                <a:lnTo>
                  <a:pt x="82555" y="320675"/>
                </a:lnTo>
                <a:lnTo>
                  <a:pt x="82555" y="313436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29374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window</a:t>
            </a:r>
            <a:r>
              <a:rPr spc="-40" dirty="0"/>
              <a:t> </a:t>
            </a:r>
            <a:r>
              <a:rPr spc="-15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500870" cy="4020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window</a:t>
            </a:r>
            <a:r>
              <a:rPr sz="2800" spc="-3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열려 </a:t>
            </a:r>
            <a:r>
              <a:rPr sz="2400" spc="-5" dirty="0">
                <a:latin typeface="맑은 고딕"/>
                <a:cs typeface="맑은 고딕"/>
              </a:rPr>
              <a:t>있는 브라우저 윈도우나 </a:t>
            </a:r>
            <a:r>
              <a:rPr sz="2400" dirty="0">
                <a:latin typeface="맑은 고딕"/>
                <a:cs typeface="맑은 고딕"/>
              </a:rPr>
              <a:t>탭 </a:t>
            </a:r>
            <a:r>
              <a:rPr sz="2400" spc="-5" dirty="0">
                <a:latin typeface="맑은 고딕"/>
                <a:cs typeface="맑은 고딕"/>
              </a:rPr>
              <a:t>윈도우의 속성을 나타내는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브라우저 윈도우나 탭 윈도우마다 별도의 </a:t>
            </a:r>
            <a:r>
              <a:rPr sz="2400" spc="-5" dirty="0">
                <a:latin typeface="맑은 고딕"/>
                <a:cs typeface="맑은 고딕"/>
              </a:rPr>
              <a:t>window </a:t>
            </a:r>
            <a:r>
              <a:rPr sz="2400" dirty="0">
                <a:latin typeface="맑은 고딕"/>
                <a:cs typeface="맑은 고딕"/>
              </a:rPr>
              <a:t>객체</a:t>
            </a:r>
            <a:r>
              <a:rPr sz="2400" spc="-7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생성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window </a:t>
            </a:r>
            <a:r>
              <a:rPr sz="2800" spc="0" dirty="0">
                <a:latin typeface="맑은 고딕"/>
                <a:cs typeface="맑은 고딕"/>
              </a:rPr>
              <a:t>객체의</a:t>
            </a:r>
            <a:r>
              <a:rPr sz="2800" spc="-2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생성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3 </a:t>
            </a:r>
            <a:r>
              <a:rPr sz="2400" spc="-5" dirty="0">
                <a:latin typeface="맑은 고딕"/>
                <a:cs typeface="맑은 고딕"/>
              </a:rPr>
              <a:t>가지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경우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브라우저가 새로운 웹 페이지를 로드할</a:t>
            </a:r>
            <a:r>
              <a:rPr sz="2000" spc="1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때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5" dirty="0">
                <a:latin typeface="맑은 고딕"/>
                <a:cs typeface="맑은 고딕"/>
              </a:rPr>
              <a:t>&lt;iframe&gt; </a:t>
            </a:r>
            <a:r>
              <a:rPr sz="2000" spc="-10" dirty="0">
                <a:latin typeface="맑은 고딕"/>
                <a:cs typeface="맑은 고딕"/>
              </a:rPr>
              <a:t>태그 당 하나의 window 객체</a:t>
            </a:r>
            <a:r>
              <a:rPr sz="2000" spc="2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 코드로 윈도우 열기 시 window 객체</a:t>
            </a:r>
            <a:r>
              <a:rPr sz="2000" spc="2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marL="1612900" lvl="3" indent="-22860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800" spc="-15" dirty="0">
                <a:latin typeface="맑은 고딕"/>
                <a:cs typeface="맑은 고딕"/>
              </a:rPr>
              <a:t>window.open("웹페이지 </a:t>
            </a:r>
            <a:r>
              <a:rPr sz="1800" dirty="0">
                <a:latin typeface="맑은 고딕"/>
                <a:cs typeface="맑은 고딕"/>
              </a:rPr>
              <a:t>URL", "윈도우이름",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"윈도우속성"),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자바스크립트 코드로 윈도우 객체에 대한</a:t>
            </a:r>
            <a:r>
              <a:rPr sz="2800" spc="-15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접근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맑은 고딕"/>
                <a:cs typeface="맑은 고딕"/>
              </a:rPr>
              <a:t>window, </a:t>
            </a:r>
            <a:r>
              <a:rPr sz="2400" dirty="0">
                <a:latin typeface="맑은 고딕"/>
                <a:cs typeface="맑은 고딕"/>
              </a:rPr>
              <a:t>혹은 </a:t>
            </a:r>
            <a:r>
              <a:rPr sz="2400" spc="-25" dirty="0">
                <a:latin typeface="맑은 고딕"/>
                <a:cs typeface="맑은 고딕"/>
              </a:rPr>
              <a:t>window.self, </a:t>
            </a:r>
            <a:r>
              <a:rPr sz="2400" dirty="0">
                <a:latin typeface="맑은 고딕"/>
                <a:cs typeface="맑은 고딕"/>
              </a:rPr>
              <a:t>혹은</a:t>
            </a:r>
            <a:r>
              <a:rPr sz="2400" spc="-5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self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166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191" y="1844039"/>
            <a:ext cx="4885944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84119" y="1913635"/>
            <a:ext cx="506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titl</a:t>
            </a:r>
            <a:r>
              <a:rPr sz="1200" dirty="0">
                <a:solidFill>
                  <a:srgbClr val="0D0D0D"/>
                </a:solidFill>
                <a:latin typeface="맑은 고딕"/>
                <a:cs typeface="맑은 고딕"/>
              </a:rPr>
              <a:t>e</a:t>
            </a:r>
            <a:r>
              <a:rPr sz="1200" spc="-25" dirty="0">
                <a:solidFill>
                  <a:srgbClr val="0D0D0D"/>
                </a:solidFill>
                <a:latin typeface="맑은 고딕"/>
                <a:cs typeface="맑은 고딕"/>
              </a:rPr>
              <a:t>b</a:t>
            </a:r>
            <a:r>
              <a:rPr sz="1200" spc="-5" dirty="0">
                <a:solidFill>
                  <a:srgbClr val="0D0D0D"/>
                </a:solidFill>
                <a:latin typeface="맑은 고딕"/>
                <a:cs typeface="맑은 고딕"/>
              </a:rPr>
              <a:t>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3464" y="2660904"/>
            <a:ext cx="2170430" cy="280670"/>
          </a:xfrm>
          <a:custGeom>
            <a:avLst/>
            <a:gdLst/>
            <a:ahLst/>
            <a:cxnLst/>
            <a:rect l="l" t="t" r="r" b="b"/>
            <a:pathLst>
              <a:path w="2170429" h="280669">
                <a:moveTo>
                  <a:pt x="0" y="46736"/>
                </a:moveTo>
                <a:lnTo>
                  <a:pt x="3677" y="28557"/>
                </a:lnTo>
                <a:lnTo>
                  <a:pt x="13700" y="13700"/>
                </a:lnTo>
                <a:lnTo>
                  <a:pt x="28557" y="3677"/>
                </a:lnTo>
                <a:lnTo>
                  <a:pt x="46736" y="0"/>
                </a:lnTo>
                <a:lnTo>
                  <a:pt x="2123440" y="0"/>
                </a:lnTo>
                <a:lnTo>
                  <a:pt x="2141618" y="3677"/>
                </a:lnTo>
                <a:lnTo>
                  <a:pt x="2156475" y="13700"/>
                </a:lnTo>
                <a:lnTo>
                  <a:pt x="2166498" y="28557"/>
                </a:lnTo>
                <a:lnTo>
                  <a:pt x="2170176" y="46736"/>
                </a:lnTo>
                <a:lnTo>
                  <a:pt x="2170176" y="233680"/>
                </a:lnTo>
                <a:lnTo>
                  <a:pt x="2166498" y="251858"/>
                </a:lnTo>
                <a:lnTo>
                  <a:pt x="2156475" y="266715"/>
                </a:lnTo>
                <a:lnTo>
                  <a:pt x="2141618" y="276738"/>
                </a:lnTo>
                <a:lnTo>
                  <a:pt x="2123440" y="280416"/>
                </a:lnTo>
                <a:lnTo>
                  <a:pt x="46736" y="280416"/>
                </a:lnTo>
                <a:lnTo>
                  <a:pt x="28557" y="276738"/>
                </a:lnTo>
                <a:lnTo>
                  <a:pt x="13700" y="266715"/>
                </a:lnTo>
                <a:lnTo>
                  <a:pt x="3677" y="251858"/>
                </a:lnTo>
                <a:lnTo>
                  <a:pt x="0" y="233680"/>
                </a:lnTo>
                <a:lnTo>
                  <a:pt x="0" y="46736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80103" y="2996183"/>
            <a:ext cx="2170430" cy="210820"/>
          </a:xfrm>
          <a:custGeom>
            <a:avLst/>
            <a:gdLst/>
            <a:ahLst/>
            <a:cxnLst/>
            <a:rect l="l" t="t" r="r" b="b"/>
            <a:pathLst>
              <a:path w="2170429" h="210819">
                <a:moveTo>
                  <a:pt x="0" y="35051"/>
                </a:moveTo>
                <a:lnTo>
                  <a:pt x="2762" y="21431"/>
                </a:lnTo>
                <a:lnTo>
                  <a:pt x="10286" y="10287"/>
                </a:lnTo>
                <a:lnTo>
                  <a:pt x="21431" y="2762"/>
                </a:lnTo>
                <a:lnTo>
                  <a:pt x="35051" y="0"/>
                </a:lnTo>
                <a:lnTo>
                  <a:pt x="2135124" y="0"/>
                </a:lnTo>
                <a:lnTo>
                  <a:pt x="2148744" y="2762"/>
                </a:lnTo>
                <a:lnTo>
                  <a:pt x="2159889" y="10287"/>
                </a:lnTo>
                <a:lnTo>
                  <a:pt x="2167413" y="21431"/>
                </a:lnTo>
                <a:lnTo>
                  <a:pt x="2170176" y="35051"/>
                </a:lnTo>
                <a:lnTo>
                  <a:pt x="2170176" y="175260"/>
                </a:lnTo>
                <a:lnTo>
                  <a:pt x="2167413" y="188880"/>
                </a:lnTo>
                <a:lnTo>
                  <a:pt x="2159889" y="200025"/>
                </a:lnTo>
                <a:lnTo>
                  <a:pt x="2148744" y="207549"/>
                </a:lnTo>
                <a:lnTo>
                  <a:pt x="2135124" y="210312"/>
                </a:lnTo>
                <a:lnTo>
                  <a:pt x="35051" y="210312"/>
                </a:lnTo>
                <a:lnTo>
                  <a:pt x="21431" y="207549"/>
                </a:lnTo>
                <a:lnTo>
                  <a:pt x="10287" y="200025"/>
                </a:lnTo>
                <a:lnTo>
                  <a:pt x="2762" y="188880"/>
                </a:lnTo>
                <a:lnTo>
                  <a:pt x="0" y="175260"/>
                </a:lnTo>
                <a:lnTo>
                  <a:pt x="0" y="35051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81619" y="5984544"/>
            <a:ext cx="603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scrollbar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9476" y="5549900"/>
            <a:ext cx="652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statusbar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4447" y="2660904"/>
            <a:ext cx="1213485" cy="280670"/>
          </a:xfrm>
          <a:custGeom>
            <a:avLst/>
            <a:gdLst/>
            <a:ahLst/>
            <a:cxnLst/>
            <a:rect l="l" t="t" r="r" b="b"/>
            <a:pathLst>
              <a:path w="1213484" h="280669">
                <a:moveTo>
                  <a:pt x="0" y="46736"/>
                </a:moveTo>
                <a:lnTo>
                  <a:pt x="3677" y="28557"/>
                </a:lnTo>
                <a:lnTo>
                  <a:pt x="13700" y="13700"/>
                </a:lnTo>
                <a:lnTo>
                  <a:pt x="28557" y="3677"/>
                </a:lnTo>
                <a:lnTo>
                  <a:pt x="46735" y="0"/>
                </a:lnTo>
                <a:lnTo>
                  <a:pt x="1166368" y="0"/>
                </a:lnTo>
                <a:lnTo>
                  <a:pt x="1184546" y="3677"/>
                </a:lnTo>
                <a:lnTo>
                  <a:pt x="1199403" y="13700"/>
                </a:lnTo>
                <a:lnTo>
                  <a:pt x="1209426" y="28557"/>
                </a:lnTo>
                <a:lnTo>
                  <a:pt x="1213103" y="46736"/>
                </a:lnTo>
                <a:lnTo>
                  <a:pt x="1213103" y="233680"/>
                </a:lnTo>
                <a:lnTo>
                  <a:pt x="1209426" y="251858"/>
                </a:lnTo>
                <a:lnTo>
                  <a:pt x="1199403" y="266715"/>
                </a:lnTo>
                <a:lnTo>
                  <a:pt x="1184546" y="276738"/>
                </a:lnTo>
                <a:lnTo>
                  <a:pt x="1166368" y="280416"/>
                </a:lnTo>
                <a:lnTo>
                  <a:pt x="46735" y="280416"/>
                </a:lnTo>
                <a:lnTo>
                  <a:pt x="28557" y="276738"/>
                </a:lnTo>
                <a:lnTo>
                  <a:pt x="13700" y="266715"/>
                </a:lnTo>
                <a:lnTo>
                  <a:pt x="3677" y="251858"/>
                </a:lnTo>
                <a:lnTo>
                  <a:pt x="0" y="233680"/>
                </a:lnTo>
                <a:lnTo>
                  <a:pt x="0" y="46736"/>
                </a:lnTo>
                <a:close/>
              </a:path>
            </a:pathLst>
          </a:custGeom>
          <a:ln w="1219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40545" y="2108453"/>
            <a:ext cx="640080" cy="800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menubar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83820" algn="ctr">
              <a:lnSpc>
                <a:spcPct val="100000"/>
              </a:lnSpc>
              <a:spcBef>
                <a:spcPts val="138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toolbar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0103" y="5553455"/>
            <a:ext cx="4178935" cy="195580"/>
          </a:xfrm>
          <a:custGeom>
            <a:avLst/>
            <a:gdLst/>
            <a:ahLst/>
            <a:cxnLst/>
            <a:rect l="l" t="t" r="r" b="b"/>
            <a:pathLst>
              <a:path w="4178934" h="195579">
                <a:moveTo>
                  <a:pt x="0" y="32512"/>
                </a:moveTo>
                <a:lnTo>
                  <a:pt x="2561" y="19877"/>
                </a:lnTo>
                <a:lnTo>
                  <a:pt x="9540" y="9540"/>
                </a:lnTo>
                <a:lnTo>
                  <a:pt x="19877" y="2561"/>
                </a:lnTo>
                <a:lnTo>
                  <a:pt x="32512" y="0"/>
                </a:lnTo>
                <a:lnTo>
                  <a:pt x="4146296" y="0"/>
                </a:lnTo>
                <a:lnTo>
                  <a:pt x="4158930" y="2561"/>
                </a:lnTo>
                <a:lnTo>
                  <a:pt x="4169267" y="9540"/>
                </a:lnTo>
                <a:lnTo>
                  <a:pt x="4176246" y="19877"/>
                </a:lnTo>
                <a:lnTo>
                  <a:pt x="4178807" y="32512"/>
                </a:lnTo>
                <a:lnTo>
                  <a:pt x="4178807" y="162560"/>
                </a:lnTo>
                <a:lnTo>
                  <a:pt x="4176246" y="175215"/>
                </a:lnTo>
                <a:lnTo>
                  <a:pt x="4169267" y="185550"/>
                </a:lnTo>
                <a:lnTo>
                  <a:pt x="4158930" y="192517"/>
                </a:lnTo>
                <a:lnTo>
                  <a:pt x="4146296" y="195072"/>
                </a:lnTo>
                <a:lnTo>
                  <a:pt x="32512" y="195072"/>
                </a:lnTo>
                <a:lnTo>
                  <a:pt x="19877" y="192517"/>
                </a:lnTo>
                <a:lnTo>
                  <a:pt x="9540" y="185550"/>
                </a:lnTo>
                <a:lnTo>
                  <a:pt x="2561" y="175215"/>
                </a:lnTo>
                <a:lnTo>
                  <a:pt x="0" y="162560"/>
                </a:lnTo>
                <a:lnTo>
                  <a:pt x="0" y="32512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8352" y="1983232"/>
            <a:ext cx="224027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7976" y="2763647"/>
            <a:ext cx="473709" cy="76200"/>
          </a:xfrm>
          <a:custGeom>
            <a:avLst/>
            <a:gdLst/>
            <a:ahLst/>
            <a:cxnLst/>
            <a:rect l="l" t="t" r="r" b="b"/>
            <a:pathLst>
              <a:path w="473710" h="76200">
                <a:moveTo>
                  <a:pt x="461647" y="31750"/>
                </a:moveTo>
                <a:lnTo>
                  <a:pt x="409701" y="31750"/>
                </a:lnTo>
                <a:lnTo>
                  <a:pt x="409828" y="44450"/>
                </a:lnTo>
                <a:lnTo>
                  <a:pt x="397119" y="44564"/>
                </a:lnTo>
                <a:lnTo>
                  <a:pt x="397383" y="76200"/>
                </a:lnTo>
                <a:lnTo>
                  <a:pt x="473328" y="37464"/>
                </a:lnTo>
                <a:lnTo>
                  <a:pt x="461647" y="31750"/>
                </a:lnTo>
                <a:close/>
              </a:path>
              <a:path w="473710" h="76200">
                <a:moveTo>
                  <a:pt x="397013" y="31864"/>
                </a:moveTo>
                <a:lnTo>
                  <a:pt x="0" y="35432"/>
                </a:lnTo>
                <a:lnTo>
                  <a:pt x="0" y="48132"/>
                </a:lnTo>
                <a:lnTo>
                  <a:pt x="397119" y="44564"/>
                </a:lnTo>
                <a:lnTo>
                  <a:pt x="397013" y="31864"/>
                </a:lnTo>
                <a:close/>
              </a:path>
              <a:path w="473710" h="76200">
                <a:moveTo>
                  <a:pt x="409701" y="31750"/>
                </a:moveTo>
                <a:lnTo>
                  <a:pt x="397013" y="31864"/>
                </a:lnTo>
                <a:lnTo>
                  <a:pt x="397119" y="44564"/>
                </a:lnTo>
                <a:lnTo>
                  <a:pt x="409828" y="44450"/>
                </a:lnTo>
                <a:lnTo>
                  <a:pt x="409701" y="31750"/>
                </a:lnTo>
                <a:close/>
              </a:path>
              <a:path w="473710" h="76200">
                <a:moveTo>
                  <a:pt x="396748" y="0"/>
                </a:moveTo>
                <a:lnTo>
                  <a:pt x="397013" y="31864"/>
                </a:lnTo>
                <a:lnTo>
                  <a:pt x="461647" y="31750"/>
                </a:lnTo>
                <a:lnTo>
                  <a:pt x="3967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52104" y="2180844"/>
            <a:ext cx="408305" cy="76200"/>
          </a:xfrm>
          <a:custGeom>
            <a:avLst/>
            <a:gdLst/>
            <a:ahLst/>
            <a:cxnLst/>
            <a:rect l="l" t="t" r="r" b="b"/>
            <a:pathLst>
              <a:path w="408304" h="76200">
                <a:moveTo>
                  <a:pt x="75819" y="0"/>
                </a:moveTo>
                <a:lnTo>
                  <a:pt x="0" y="38861"/>
                </a:lnTo>
                <a:lnTo>
                  <a:pt x="76580" y="76200"/>
                </a:lnTo>
                <a:lnTo>
                  <a:pt x="76264" y="44576"/>
                </a:lnTo>
                <a:lnTo>
                  <a:pt x="63500" y="44576"/>
                </a:lnTo>
                <a:lnTo>
                  <a:pt x="63500" y="31876"/>
                </a:lnTo>
                <a:lnTo>
                  <a:pt x="76136" y="31760"/>
                </a:lnTo>
                <a:lnTo>
                  <a:pt x="75819" y="0"/>
                </a:lnTo>
                <a:close/>
              </a:path>
              <a:path w="408304" h="76200">
                <a:moveTo>
                  <a:pt x="76136" y="31760"/>
                </a:moveTo>
                <a:lnTo>
                  <a:pt x="63500" y="31876"/>
                </a:lnTo>
                <a:lnTo>
                  <a:pt x="63500" y="44576"/>
                </a:lnTo>
                <a:lnTo>
                  <a:pt x="76263" y="44459"/>
                </a:lnTo>
                <a:lnTo>
                  <a:pt x="76136" y="31760"/>
                </a:lnTo>
                <a:close/>
              </a:path>
              <a:path w="408304" h="76200">
                <a:moveTo>
                  <a:pt x="76263" y="44459"/>
                </a:moveTo>
                <a:lnTo>
                  <a:pt x="63500" y="44576"/>
                </a:lnTo>
                <a:lnTo>
                  <a:pt x="76264" y="44576"/>
                </a:lnTo>
                <a:close/>
              </a:path>
              <a:path w="408304" h="76200">
                <a:moveTo>
                  <a:pt x="408177" y="28701"/>
                </a:moveTo>
                <a:lnTo>
                  <a:pt x="76136" y="31760"/>
                </a:lnTo>
                <a:lnTo>
                  <a:pt x="76263" y="44459"/>
                </a:lnTo>
                <a:lnTo>
                  <a:pt x="408304" y="41401"/>
                </a:lnTo>
                <a:lnTo>
                  <a:pt x="408177" y="287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89264" y="2766822"/>
            <a:ext cx="371475" cy="76200"/>
          </a:xfrm>
          <a:custGeom>
            <a:avLst/>
            <a:gdLst/>
            <a:ahLst/>
            <a:cxnLst/>
            <a:rect l="l" t="t" r="r" b="b"/>
            <a:pathLst>
              <a:path w="371475" h="76200">
                <a:moveTo>
                  <a:pt x="76580" y="0"/>
                </a:moveTo>
                <a:lnTo>
                  <a:pt x="0" y="37337"/>
                </a:lnTo>
                <a:lnTo>
                  <a:pt x="75818" y="76200"/>
                </a:lnTo>
                <a:lnTo>
                  <a:pt x="76136" y="44454"/>
                </a:lnTo>
                <a:lnTo>
                  <a:pt x="63372" y="44323"/>
                </a:lnTo>
                <a:lnTo>
                  <a:pt x="63500" y="31623"/>
                </a:lnTo>
                <a:lnTo>
                  <a:pt x="76264" y="31623"/>
                </a:lnTo>
                <a:lnTo>
                  <a:pt x="76580" y="0"/>
                </a:lnTo>
                <a:close/>
              </a:path>
              <a:path w="371475" h="76200">
                <a:moveTo>
                  <a:pt x="76263" y="31754"/>
                </a:moveTo>
                <a:lnTo>
                  <a:pt x="76136" y="44454"/>
                </a:lnTo>
                <a:lnTo>
                  <a:pt x="370966" y="47498"/>
                </a:lnTo>
                <a:lnTo>
                  <a:pt x="371093" y="34798"/>
                </a:lnTo>
                <a:lnTo>
                  <a:pt x="76263" y="31754"/>
                </a:lnTo>
                <a:close/>
              </a:path>
              <a:path w="371475" h="76200">
                <a:moveTo>
                  <a:pt x="63500" y="31623"/>
                </a:moveTo>
                <a:lnTo>
                  <a:pt x="63372" y="44323"/>
                </a:lnTo>
                <a:lnTo>
                  <a:pt x="76136" y="44454"/>
                </a:lnTo>
                <a:lnTo>
                  <a:pt x="76263" y="31754"/>
                </a:lnTo>
                <a:lnTo>
                  <a:pt x="63500" y="31623"/>
                </a:lnTo>
                <a:close/>
              </a:path>
              <a:path w="371475" h="76200">
                <a:moveTo>
                  <a:pt x="76264" y="31623"/>
                </a:moveTo>
                <a:lnTo>
                  <a:pt x="63500" y="31623"/>
                </a:lnTo>
                <a:lnTo>
                  <a:pt x="76263" y="31754"/>
                </a:lnTo>
                <a:lnTo>
                  <a:pt x="76264" y="3162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13419" y="5715000"/>
            <a:ext cx="252095" cy="256540"/>
          </a:xfrm>
          <a:custGeom>
            <a:avLst/>
            <a:gdLst/>
            <a:ahLst/>
            <a:cxnLst/>
            <a:rect l="l" t="t" r="r" b="b"/>
            <a:pathLst>
              <a:path w="252095" h="256539">
                <a:moveTo>
                  <a:pt x="193687" y="49897"/>
                </a:moveTo>
                <a:lnTo>
                  <a:pt x="0" y="247167"/>
                </a:lnTo>
                <a:lnTo>
                  <a:pt x="9144" y="256057"/>
                </a:lnTo>
                <a:lnTo>
                  <a:pt x="202792" y="58839"/>
                </a:lnTo>
                <a:lnTo>
                  <a:pt x="193687" y="49897"/>
                </a:lnTo>
                <a:close/>
              </a:path>
              <a:path w="252095" h="256539">
                <a:moveTo>
                  <a:pt x="238401" y="40855"/>
                </a:moveTo>
                <a:lnTo>
                  <a:pt x="202564" y="40855"/>
                </a:lnTo>
                <a:lnTo>
                  <a:pt x="211708" y="49758"/>
                </a:lnTo>
                <a:lnTo>
                  <a:pt x="202792" y="58839"/>
                </a:lnTo>
                <a:lnTo>
                  <a:pt x="225425" y="81064"/>
                </a:lnTo>
                <a:lnTo>
                  <a:pt x="238401" y="40855"/>
                </a:lnTo>
                <a:close/>
              </a:path>
              <a:path w="252095" h="256539">
                <a:moveTo>
                  <a:pt x="202564" y="40855"/>
                </a:moveTo>
                <a:lnTo>
                  <a:pt x="193687" y="49897"/>
                </a:lnTo>
                <a:lnTo>
                  <a:pt x="202792" y="58839"/>
                </a:lnTo>
                <a:lnTo>
                  <a:pt x="211708" y="49758"/>
                </a:lnTo>
                <a:lnTo>
                  <a:pt x="202564" y="40855"/>
                </a:lnTo>
                <a:close/>
              </a:path>
              <a:path w="252095" h="256539">
                <a:moveTo>
                  <a:pt x="251586" y="0"/>
                </a:moveTo>
                <a:lnTo>
                  <a:pt x="171069" y="27686"/>
                </a:lnTo>
                <a:lnTo>
                  <a:pt x="193687" y="49897"/>
                </a:lnTo>
                <a:lnTo>
                  <a:pt x="202564" y="40855"/>
                </a:lnTo>
                <a:lnTo>
                  <a:pt x="238401" y="40855"/>
                </a:lnTo>
                <a:lnTo>
                  <a:pt x="2515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46668" y="5705855"/>
            <a:ext cx="76200" cy="245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0647" y="5618988"/>
            <a:ext cx="212216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13658" y="3102864"/>
            <a:ext cx="266065" cy="245110"/>
          </a:xfrm>
          <a:custGeom>
            <a:avLst/>
            <a:gdLst/>
            <a:ahLst/>
            <a:cxnLst/>
            <a:rect l="l" t="t" r="r" b="b"/>
            <a:pathLst>
              <a:path w="266064" h="245110">
                <a:moveTo>
                  <a:pt x="205420" y="46928"/>
                </a:moveTo>
                <a:lnTo>
                  <a:pt x="0" y="235585"/>
                </a:lnTo>
                <a:lnTo>
                  <a:pt x="8636" y="244983"/>
                </a:lnTo>
                <a:lnTo>
                  <a:pt x="213938" y="56201"/>
                </a:lnTo>
                <a:lnTo>
                  <a:pt x="205420" y="46928"/>
                </a:lnTo>
                <a:close/>
              </a:path>
              <a:path w="266064" h="245110">
                <a:moveTo>
                  <a:pt x="251191" y="38353"/>
                </a:moveTo>
                <a:lnTo>
                  <a:pt x="214756" y="38353"/>
                </a:lnTo>
                <a:lnTo>
                  <a:pt x="223265" y="47625"/>
                </a:lnTo>
                <a:lnTo>
                  <a:pt x="213938" y="56201"/>
                </a:lnTo>
                <a:lnTo>
                  <a:pt x="235457" y="79628"/>
                </a:lnTo>
                <a:lnTo>
                  <a:pt x="251191" y="38353"/>
                </a:lnTo>
                <a:close/>
              </a:path>
              <a:path w="266064" h="245110">
                <a:moveTo>
                  <a:pt x="214756" y="38353"/>
                </a:moveTo>
                <a:lnTo>
                  <a:pt x="205420" y="46928"/>
                </a:lnTo>
                <a:lnTo>
                  <a:pt x="213938" y="56201"/>
                </a:lnTo>
                <a:lnTo>
                  <a:pt x="223265" y="47625"/>
                </a:lnTo>
                <a:lnTo>
                  <a:pt x="214756" y="38353"/>
                </a:lnTo>
                <a:close/>
              </a:path>
              <a:path w="266064" h="245110">
                <a:moveTo>
                  <a:pt x="265811" y="0"/>
                </a:moveTo>
                <a:lnTo>
                  <a:pt x="183895" y="23495"/>
                </a:lnTo>
                <a:lnTo>
                  <a:pt x="205420" y="46928"/>
                </a:lnTo>
                <a:lnTo>
                  <a:pt x="214756" y="38353"/>
                </a:lnTo>
                <a:lnTo>
                  <a:pt x="251191" y="38353"/>
                </a:lnTo>
                <a:lnTo>
                  <a:pt x="2658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22191" y="2106167"/>
            <a:ext cx="4876800" cy="198120"/>
          </a:xfrm>
          <a:custGeom>
            <a:avLst/>
            <a:gdLst/>
            <a:ahLst/>
            <a:cxnLst/>
            <a:rect l="l" t="t" r="r" b="b"/>
            <a:pathLst>
              <a:path w="4876800" h="198119">
                <a:moveTo>
                  <a:pt x="0" y="33020"/>
                </a:moveTo>
                <a:lnTo>
                  <a:pt x="2587" y="20145"/>
                </a:lnTo>
                <a:lnTo>
                  <a:pt x="9652" y="9651"/>
                </a:lnTo>
                <a:lnTo>
                  <a:pt x="20145" y="2587"/>
                </a:lnTo>
                <a:lnTo>
                  <a:pt x="33020" y="0"/>
                </a:lnTo>
                <a:lnTo>
                  <a:pt x="4843780" y="0"/>
                </a:lnTo>
                <a:lnTo>
                  <a:pt x="4856654" y="2587"/>
                </a:lnTo>
                <a:lnTo>
                  <a:pt x="4867147" y="9652"/>
                </a:lnTo>
                <a:lnTo>
                  <a:pt x="4874212" y="20145"/>
                </a:lnTo>
                <a:lnTo>
                  <a:pt x="4876800" y="33020"/>
                </a:lnTo>
                <a:lnTo>
                  <a:pt x="4876800" y="165100"/>
                </a:lnTo>
                <a:lnTo>
                  <a:pt x="4874212" y="177974"/>
                </a:lnTo>
                <a:lnTo>
                  <a:pt x="4867148" y="188468"/>
                </a:lnTo>
                <a:lnTo>
                  <a:pt x="4856654" y="195532"/>
                </a:lnTo>
                <a:lnTo>
                  <a:pt x="4843780" y="198120"/>
                </a:lnTo>
                <a:lnTo>
                  <a:pt x="33020" y="198120"/>
                </a:lnTo>
                <a:lnTo>
                  <a:pt x="20145" y="195532"/>
                </a:lnTo>
                <a:lnTo>
                  <a:pt x="9651" y="188467"/>
                </a:lnTo>
                <a:lnTo>
                  <a:pt x="2587" y="177974"/>
                </a:lnTo>
                <a:lnTo>
                  <a:pt x="0" y="165100"/>
                </a:lnTo>
                <a:lnTo>
                  <a:pt x="0" y="33020"/>
                </a:lnTo>
                <a:close/>
              </a:path>
            </a:pathLst>
          </a:custGeom>
          <a:ln w="12191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47777" y="3994098"/>
            <a:ext cx="228600" cy="838200"/>
          </a:xfrm>
          <a:prstGeom prst="rect">
            <a:avLst/>
          </a:prstGeom>
        </p:spPr>
        <p:txBody>
          <a:bodyPr vert="vert270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spc="-5" dirty="0">
                <a:latin typeface="맑은 고딕"/>
                <a:cs typeface="맑은 고딕"/>
              </a:rPr>
              <a:t>innerHeight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161144" y="3243072"/>
            <a:ext cx="86995" cy="2507615"/>
          </a:xfrm>
          <a:custGeom>
            <a:avLst/>
            <a:gdLst/>
            <a:ahLst/>
            <a:cxnLst/>
            <a:rect l="l" t="t" r="r" b="b"/>
            <a:pathLst>
              <a:path w="86995" h="2507615">
                <a:moveTo>
                  <a:pt x="0" y="2431173"/>
                </a:moveTo>
                <a:lnTo>
                  <a:pt x="37719" y="2507551"/>
                </a:lnTo>
                <a:lnTo>
                  <a:pt x="69843" y="2444076"/>
                </a:lnTo>
                <a:lnTo>
                  <a:pt x="44323" y="2444076"/>
                </a:lnTo>
                <a:lnTo>
                  <a:pt x="31623" y="2444026"/>
                </a:lnTo>
                <a:lnTo>
                  <a:pt x="31679" y="2431316"/>
                </a:lnTo>
                <a:lnTo>
                  <a:pt x="0" y="2431173"/>
                </a:lnTo>
                <a:close/>
              </a:path>
              <a:path w="86995" h="2507615">
                <a:moveTo>
                  <a:pt x="31679" y="2431316"/>
                </a:moveTo>
                <a:lnTo>
                  <a:pt x="31623" y="2444026"/>
                </a:lnTo>
                <a:lnTo>
                  <a:pt x="44323" y="2444076"/>
                </a:lnTo>
                <a:lnTo>
                  <a:pt x="44379" y="2431373"/>
                </a:lnTo>
                <a:lnTo>
                  <a:pt x="31679" y="2431316"/>
                </a:lnTo>
                <a:close/>
              </a:path>
              <a:path w="86995" h="2507615">
                <a:moveTo>
                  <a:pt x="44379" y="2431373"/>
                </a:moveTo>
                <a:lnTo>
                  <a:pt x="44323" y="2444076"/>
                </a:lnTo>
                <a:lnTo>
                  <a:pt x="69843" y="2444076"/>
                </a:lnTo>
                <a:lnTo>
                  <a:pt x="76200" y="2431516"/>
                </a:lnTo>
                <a:lnTo>
                  <a:pt x="44379" y="2431373"/>
                </a:lnTo>
                <a:close/>
              </a:path>
              <a:path w="86995" h="2507615">
                <a:moveTo>
                  <a:pt x="42107" y="76178"/>
                </a:moveTo>
                <a:lnTo>
                  <a:pt x="31679" y="2431316"/>
                </a:lnTo>
                <a:lnTo>
                  <a:pt x="44379" y="2431373"/>
                </a:lnTo>
                <a:lnTo>
                  <a:pt x="54807" y="76220"/>
                </a:lnTo>
                <a:lnTo>
                  <a:pt x="42107" y="76178"/>
                </a:lnTo>
                <a:close/>
              </a:path>
              <a:path w="86995" h="2507615">
                <a:moveTo>
                  <a:pt x="80253" y="63500"/>
                </a:moveTo>
                <a:lnTo>
                  <a:pt x="54863" y="63500"/>
                </a:lnTo>
                <a:lnTo>
                  <a:pt x="54807" y="76220"/>
                </a:lnTo>
                <a:lnTo>
                  <a:pt x="86613" y="76326"/>
                </a:lnTo>
                <a:lnTo>
                  <a:pt x="80253" y="63500"/>
                </a:lnTo>
                <a:close/>
              </a:path>
              <a:path w="86995" h="2507615">
                <a:moveTo>
                  <a:pt x="54863" y="63500"/>
                </a:moveTo>
                <a:lnTo>
                  <a:pt x="42163" y="63500"/>
                </a:lnTo>
                <a:lnTo>
                  <a:pt x="42107" y="76178"/>
                </a:lnTo>
                <a:lnTo>
                  <a:pt x="54807" y="76220"/>
                </a:lnTo>
                <a:lnTo>
                  <a:pt x="54863" y="63500"/>
                </a:lnTo>
                <a:close/>
              </a:path>
              <a:path w="86995" h="2507615">
                <a:moveTo>
                  <a:pt x="48768" y="0"/>
                </a:moveTo>
                <a:lnTo>
                  <a:pt x="10413" y="76073"/>
                </a:lnTo>
                <a:lnTo>
                  <a:pt x="42107" y="76178"/>
                </a:lnTo>
                <a:lnTo>
                  <a:pt x="42163" y="63500"/>
                </a:lnTo>
                <a:lnTo>
                  <a:pt x="80253" y="63500"/>
                </a:lnTo>
                <a:lnTo>
                  <a:pt x="48768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41664" y="1865376"/>
            <a:ext cx="1249680" cy="9525"/>
          </a:xfrm>
          <a:custGeom>
            <a:avLst/>
            <a:gdLst/>
            <a:ahLst/>
            <a:cxnLst/>
            <a:rect l="l" t="t" r="r" b="b"/>
            <a:pathLst>
              <a:path w="1249679" h="9525">
                <a:moveTo>
                  <a:pt x="0" y="0"/>
                </a:moveTo>
                <a:lnTo>
                  <a:pt x="1249679" y="9144"/>
                </a:lnTo>
              </a:path>
            </a:pathLst>
          </a:custGeom>
          <a:ln w="12191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63000" y="5803391"/>
            <a:ext cx="1249680" cy="9525"/>
          </a:xfrm>
          <a:custGeom>
            <a:avLst/>
            <a:gdLst/>
            <a:ahLst/>
            <a:cxnLst/>
            <a:rect l="l" t="t" r="r" b="b"/>
            <a:pathLst>
              <a:path w="1249679" h="9525">
                <a:moveTo>
                  <a:pt x="0" y="0"/>
                </a:moveTo>
                <a:lnTo>
                  <a:pt x="1249679" y="9156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541757" y="3991293"/>
            <a:ext cx="228600" cy="854710"/>
          </a:xfrm>
          <a:prstGeom prst="rect">
            <a:avLst/>
          </a:prstGeom>
        </p:spPr>
        <p:txBody>
          <a:bodyPr vert="vert270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spc="-5" dirty="0">
                <a:latin typeface="맑은 고딕"/>
                <a:cs typeface="맑은 고딕"/>
              </a:rPr>
              <a:t>outerHeight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3919" y="1862327"/>
            <a:ext cx="103505" cy="3952240"/>
          </a:xfrm>
          <a:custGeom>
            <a:avLst/>
            <a:gdLst/>
            <a:ahLst/>
            <a:cxnLst/>
            <a:rect l="l" t="t" r="r" b="b"/>
            <a:pathLst>
              <a:path w="103504" h="3952240">
                <a:moveTo>
                  <a:pt x="0" y="3875366"/>
                </a:moveTo>
                <a:lnTo>
                  <a:pt x="37591" y="3951846"/>
                </a:lnTo>
                <a:lnTo>
                  <a:pt x="69852" y="3888397"/>
                </a:lnTo>
                <a:lnTo>
                  <a:pt x="44450" y="3888397"/>
                </a:lnTo>
                <a:lnTo>
                  <a:pt x="31750" y="3888308"/>
                </a:lnTo>
                <a:lnTo>
                  <a:pt x="31840" y="3875595"/>
                </a:lnTo>
                <a:lnTo>
                  <a:pt x="0" y="3875366"/>
                </a:lnTo>
                <a:close/>
              </a:path>
              <a:path w="103504" h="3952240">
                <a:moveTo>
                  <a:pt x="31840" y="3875595"/>
                </a:moveTo>
                <a:lnTo>
                  <a:pt x="31750" y="3888308"/>
                </a:lnTo>
                <a:lnTo>
                  <a:pt x="44450" y="3888397"/>
                </a:lnTo>
                <a:lnTo>
                  <a:pt x="44540" y="3875686"/>
                </a:lnTo>
                <a:lnTo>
                  <a:pt x="31840" y="3875595"/>
                </a:lnTo>
                <a:close/>
              </a:path>
              <a:path w="103504" h="3952240">
                <a:moveTo>
                  <a:pt x="44540" y="3875686"/>
                </a:moveTo>
                <a:lnTo>
                  <a:pt x="44450" y="3888397"/>
                </a:lnTo>
                <a:lnTo>
                  <a:pt x="69852" y="3888397"/>
                </a:lnTo>
                <a:lnTo>
                  <a:pt x="76200" y="3875913"/>
                </a:lnTo>
                <a:lnTo>
                  <a:pt x="44540" y="3875686"/>
                </a:lnTo>
                <a:close/>
              </a:path>
              <a:path w="103504" h="3952240">
                <a:moveTo>
                  <a:pt x="58964" y="76157"/>
                </a:moveTo>
                <a:lnTo>
                  <a:pt x="31840" y="3875595"/>
                </a:lnTo>
                <a:lnTo>
                  <a:pt x="44540" y="3875686"/>
                </a:lnTo>
                <a:lnTo>
                  <a:pt x="71664" y="76242"/>
                </a:lnTo>
                <a:lnTo>
                  <a:pt x="58964" y="76157"/>
                </a:lnTo>
                <a:close/>
              </a:path>
              <a:path w="103504" h="3952240">
                <a:moveTo>
                  <a:pt x="97008" y="63500"/>
                </a:moveTo>
                <a:lnTo>
                  <a:pt x="71754" y="63500"/>
                </a:lnTo>
                <a:lnTo>
                  <a:pt x="71664" y="76242"/>
                </a:lnTo>
                <a:lnTo>
                  <a:pt x="103377" y="76454"/>
                </a:lnTo>
                <a:lnTo>
                  <a:pt x="97008" y="63500"/>
                </a:lnTo>
                <a:close/>
              </a:path>
              <a:path w="103504" h="3952240">
                <a:moveTo>
                  <a:pt x="71754" y="63500"/>
                </a:moveTo>
                <a:lnTo>
                  <a:pt x="59054" y="63500"/>
                </a:lnTo>
                <a:lnTo>
                  <a:pt x="58964" y="76157"/>
                </a:lnTo>
                <a:lnTo>
                  <a:pt x="71664" y="76242"/>
                </a:lnTo>
                <a:lnTo>
                  <a:pt x="71754" y="63500"/>
                </a:lnTo>
                <a:close/>
              </a:path>
              <a:path w="103504" h="3952240">
                <a:moveTo>
                  <a:pt x="65785" y="0"/>
                </a:moveTo>
                <a:lnTo>
                  <a:pt x="27177" y="75946"/>
                </a:lnTo>
                <a:lnTo>
                  <a:pt x="58964" y="76157"/>
                </a:lnTo>
                <a:lnTo>
                  <a:pt x="59054" y="63500"/>
                </a:lnTo>
                <a:lnTo>
                  <a:pt x="97008" y="63500"/>
                </a:lnTo>
                <a:lnTo>
                  <a:pt x="65785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3000" y="3221735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4">
                <a:moveTo>
                  <a:pt x="0" y="0"/>
                </a:moveTo>
                <a:lnTo>
                  <a:pt x="592454" y="0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63000" y="5754623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4">
                <a:moveTo>
                  <a:pt x="0" y="0"/>
                </a:moveTo>
                <a:lnTo>
                  <a:pt x="592454" y="0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90622" y="2697556"/>
            <a:ext cx="903605" cy="154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D0D0D"/>
                </a:solidFill>
                <a:latin typeface="맑은 고딕"/>
                <a:cs typeface="맑은 고딕"/>
              </a:rPr>
              <a:t>locationbar</a:t>
            </a:r>
            <a:endParaRPr sz="1200">
              <a:latin typeface="맑은 고딕"/>
              <a:cs typeface="맑은 고딕"/>
            </a:endParaRPr>
          </a:p>
          <a:p>
            <a:pPr marL="12700" marR="71120">
              <a:lnSpc>
                <a:spcPct val="100000"/>
              </a:lnSpc>
              <a:spcBef>
                <a:spcPts val="1335"/>
              </a:spcBef>
            </a:pPr>
            <a:r>
              <a:rPr sz="1200" spc="-5" dirty="0">
                <a:solidFill>
                  <a:srgbClr val="0D0D0D"/>
                </a:solidFill>
                <a:latin typeface="맑은 고딕"/>
                <a:cs typeface="맑은 고딕"/>
              </a:rPr>
              <a:t>bookmarks  </a:t>
            </a:r>
            <a:r>
              <a:rPr sz="1200" dirty="0">
                <a:solidFill>
                  <a:srgbClr val="0D0D0D"/>
                </a:solidFill>
                <a:latin typeface="맑은 고딕"/>
                <a:cs typeface="맑은 고딕"/>
              </a:rPr>
              <a:t>또는  p</a:t>
            </a:r>
            <a:r>
              <a:rPr sz="1200" spc="0" dirty="0">
                <a:solidFill>
                  <a:srgbClr val="0D0D0D"/>
                </a:solidFill>
                <a:latin typeface="맑은 고딕"/>
                <a:cs typeface="맑은 고딕"/>
              </a:rPr>
              <a:t>e</a:t>
            </a:r>
            <a:r>
              <a:rPr sz="1200" spc="-15" dirty="0">
                <a:solidFill>
                  <a:srgbClr val="0D0D0D"/>
                </a:solidFill>
                <a:latin typeface="맑은 고딕"/>
                <a:cs typeface="맑은 고딕"/>
              </a:rPr>
              <a:t>r</a:t>
            </a:r>
            <a:r>
              <a:rPr sz="1200" dirty="0">
                <a:solidFill>
                  <a:srgbClr val="0D0D0D"/>
                </a:solidFill>
                <a:latin typeface="맑은 고딕"/>
                <a:cs typeface="맑은 고딕"/>
              </a:rPr>
              <a:t>o</a:t>
            </a:r>
            <a:r>
              <a:rPr sz="1200" spc="0" dirty="0">
                <a:solidFill>
                  <a:srgbClr val="0D0D0D"/>
                </a:solidFill>
                <a:latin typeface="맑은 고딕"/>
                <a:cs typeface="맑은 고딕"/>
              </a:rPr>
              <a:t>s</a:t>
            </a:r>
            <a:r>
              <a:rPr sz="1200" dirty="0">
                <a:solidFill>
                  <a:srgbClr val="0D0D0D"/>
                </a:solidFill>
                <a:latin typeface="맑은 고딕"/>
                <a:cs typeface="맑은 고딕"/>
              </a:rPr>
              <a:t>n</a:t>
            </a:r>
            <a:r>
              <a:rPr sz="1200" spc="-5" dirty="0">
                <a:solidFill>
                  <a:srgbClr val="0D0D0D"/>
                </a:solidFill>
                <a:latin typeface="맑은 고딕"/>
                <a:cs typeface="맑은 고딕"/>
              </a:rPr>
              <a:t>al</a:t>
            </a:r>
            <a:r>
              <a:rPr sz="1200" spc="-25" dirty="0">
                <a:solidFill>
                  <a:srgbClr val="0D0D0D"/>
                </a:solidFill>
                <a:latin typeface="맑은 고딕"/>
                <a:cs typeface="맑은 고딕"/>
              </a:rPr>
              <a:t>b</a:t>
            </a:r>
            <a:r>
              <a:rPr sz="1200" spc="-5" dirty="0">
                <a:solidFill>
                  <a:srgbClr val="0D0D0D"/>
                </a:solidFill>
                <a:latin typeface="맑은 고딕"/>
                <a:cs typeface="맑은 고딕"/>
              </a:rPr>
              <a:t>ar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innerWidth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51530" y="4727194"/>
            <a:ext cx="808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outerWidth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75532" y="4279391"/>
            <a:ext cx="4780280" cy="173990"/>
          </a:xfrm>
          <a:custGeom>
            <a:avLst/>
            <a:gdLst/>
            <a:ahLst/>
            <a:cxnLst/>
            <a:rect l="l" t="t" r="r" b="b"/>
            <a:pathLst>
              <a:path w="4780280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5" y="57911"/>
                </a:lnTo>
                <a:lnTo>
                  <a:pt x="173735" y="0"/>
                </a:lnTo>
                <a:close/>
              </a:path>
              <a:path w="4780280" h="173989">
                <a:moveTo>
                  <a:pt x="4606163" y="0"/>
                </a:moveTo>
                <a:lnTo>
                  <a:pt x="4606163" y="173735"/>
                </a:lnTo>
                <a:lnTo>
                  <a:pt x="4721987" y="115823"/>
                </a:lnTo>
                <a:lnTo>
                  <a:pt x="4635245" y="115823"/>
                </a:lnTo>
                <a:lnTo>
                  <a:pt x="4635245" y="57911"/>
                </a:lnTo>
                <a:lnTo>
                  <a:pt x="4721987" y="57911"/>
                </a:lnTo>
                <a:lnTo>
                  <a:pt x="4606163" y="0"/>
                </a:lnTo>
                <a:close/>
              </a:path>
              <a:path w="4780280" h="173989">
                <a:moveTo>
                  <a:pt x="173735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1"/>
                </a:lnTo>
                <a:close/>
              </a:path>
              <a:path w="4780280" h="173989">
                <a:moveTo>
                  <a:pt x="4606163" y="57911"/>
                </a:moveTo>
                <a:lnTo>
                  <a:pt x="173735" y="57911"/>
                </a:lnTo>
                <a:lnTo>
                  <a:pt x="173735" y="115823"/>
                </a:lnTo>
                <a:lnTo>
                  <a:pt x="4606163" y="115823"/>
                </a:lnTo>
                <a:lnTo>
                  <a:pt x="4606163" y="57911"/>
                </a:lnTo>
                <a:close/>
              </a:path>
              <a:path w="4780280" h="173989">
                <a:moveTo>
                  <a:pt x="4721987" y="57911"/>
                </a:moveTo>
                <a:lnTo>
                  <a:pt x="4635245" y="57911"/>
                </a:lnTo>
                <a:lnTo>
                  <a:pt x="4635245" y="115823"/>
                </a:lnTo>
                <a:lnTo>
                  <a:pt x="4721987" y="115823"/>
                </a:lnTo>
                <a:lnTo>
                  <a:pt x="4779898" y="86867"/>
                </a:lnTo>
                <a:lnTo>
                  <a:pt x="4721987" y="5791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23715" y="4971288"/>
            <a:ext cx="4860290" cy="228600"/>
          </a:xfrm>
          <a:custGeom>
            <a:avLst/>
            <a:gdLst/>
            <a:ahLst/>
            <a:cxnLst/>
            <a:rect l="l" t="t" r="r" b="b"/>
            <a:pathLst>
              <a:path w="486029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4860290" h="228600">
                <a:moveTo>
                  <a:pt x="4631563" y="0"/>
                </a:moveTo>
                <a:lnTo>
                  <a:pt x="4631563" y="228600"/>
                </a:lnTo>
                <a:lnTo>
                  <a:pt x="4783963" y="152400"/>
                </a:lnTo>
                <a:lnTo>
                  <a:pt x="4669663" y="152400"/>
                </a:lnTo>
                <a:lnTo>
                  <a:pt x="4669663" y="76200"/>
                </a:lnTo>
                <a:lnTo>
                  <a:pt x="4783963" y="76200"/>
                </a:lnTo>
                <a:lnTo>
                  <a:pt x="4631563" y="0"/>
                </a:lnTo>
                <a:close/>
              </a:path>
              <a:path w="4860290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4860290" h="228600">
                <a:moveTo>
                  <a:pt x="463156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4631563" y="152400"/>
                </a:lnTo>
                <a:lnTo>
                  <a:pt x="4631563" y="76200"/>
                </a:lnTo>
                <a:close/>
              </a:path>
              <a:path w="4860290" h="228600">
                <a:moveTo>
                  <a:pt x="4783963" y="76200"/>
                </a:moveTo>
                <a:lnTo>
                  <a:pt x="4669663" y="76200"/>
                </a:lnTo>
                <a:lnTo>
                  <a:pt x="4669663" y="152400"/>
                </a:lnTo>
                <a:lnTo>
                  <a:pt x="4783963" y="152400"/>
                </a:lnTo>
                <a:lnTo>
                  <a:pt x="4860163" y="114300"/>
                </a:lnTo>
                <a:lnTo>
                  <a:pt x="4783963" y="762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5032" y="4129785"/>
            <a:ext cx="751205" cy="217804"/>
          </a:xfrm>
          <a:custGeom>
            <a:avLst/>
            <a:gdLst/>
            <a:ahLst/>
            <a:cxnLst/>
            <a:rect l="l" t="t" r="r" b="b"/>
            <a:pathLst>
              <a:path w="751204" h="217804">
                <a:moveTo>
                  <a:pt x="707209" y="141696"/>
                </a:moveTo>
                <a:lnTo>
                  <a:pt x="675004" y="143256"/>
                </a:lnTo>
                <a:lnTo>
                  <a:pt x="716660" y="217550"/>
                </a:lnTo>
                <a:lnTo>
                  <a:pt x="744631" y="154177"/>
                </a:lnTo>
                <a:lnTo>
                  <a:pt x="707263" y="154177"/>
                </a:lnTo>
                <a:lnTo>
                  <a:pt x="707209" y="141696"/>
                </a:lnTo>
                <a:close/>
              </a:path>
              <a:path w="751204" h="217804">
                <a:moveTo>
                  <a:pt x="719909" y="141081"/>
                </a:moveTo>
                <a:lnTo>
                  <a:pt x="707209" y="141696"/>
                </a:lnTo>
                <a:lnTo>
                  <a:pt x="707263" y="154177"/>
                </a:lnTo>
                <a:lnTo>
                  <a:pt x="719963" y="154050"/>
                </a:lnTo>
                <a:lnTo>
                  <a:pt x="719909" y="141081"/>
                </a:lnTo>
                <a:close/>
              </a:path>
              <a:path w="751204" h="217804">
                <a:moveTo>
                  <a:pt x="751077" y="139572"/>
                </a:moveTo>
                <a:lnTo>
                  <a:pt x="719909" y="141081"/>
                </a:lnTo>
                <a:lnTo>
                  <a:pt x="719963" y="154050"/>
                </a:lnTo>
                <a:lnTo>
                  <a:pt x="707263" y="154177"/>
                </a:lnTo>
                <a:lnTo>
                  <a:pt x="744631" y="154177"/>
                </a:lnTo>
                <a:lnTo>
                  <a:pt x="751077" y="139572"/>
                </a:lnTo>
                <a:close/>
              </a:path>
              <a:path w="751204" h="217804">
                <a:moveTo>
                  <a:pt x="719354" y="6350"/>
                </a:moveTo>
                <a:lnTo>
                  <a:pt x="706627" y="6350"/>
                </a:lnTo>
                <a:lnTo>
                  <a:pt x="712977" y="12700"/>
                </a:lnTo>
                <a:lnTo>
                  <a:pt x="706655" y="12700"/>
                </a:lnTo>
                <a:lnTo>
                  <a:pt x="707209" y="141696"/>
                </a:lnTo>
                <a:lnTo>
                  <a:pt x="719909" y="141081"/>
                </a:lnTo>
                <a:lnTo>
                  <a:pt x="719380" y="12700"/>
                </a:lnTo>
                <a:lnTo>
                  <a:pt x="712977" y="12700"/>
                </a:lnTo>
                <a:lnTo>
                  <a:pt x="706627" y="6350"/>
                </a:lnTo>
                <a:lnTo>
                  <a:pt x="719354" y="6350"/>
                </a:lnTo>
                <a:close/>
              </a:path>
              <a:path w="751204" h="217804">
                <a:moveTo>
                  <a:pt x="719327" y="0"/>
                </a:moveTo>
                <a:lnTo>
                  <a:pt x="0" y="0"/>
                </a:lnTo>
                <a:lnTo>
                  <a:pt x="0" y="12700"/>
                </a:lnTo>
                <a:lnTo>
                  <a:pt x="706655" y="12700"/>
                </a:lnTo>
                <a:lnTo>
                  <a:pt x="706627" y="6350"/>
                </a:lnTo>
                <a:lnTo>
                  <a:pt x="719354" y="6350"/>
                </a:lnTo>
                <a:lnTo>
                  <a:pt x="7193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21608" y="4836921"/>
            <a:ext cx="751205" cy="217804"/>
          </a:xfrm>
          <a:custGeom>
            <a:avLst/>
            <a:gdLst/>
            <a:ahLst/>
            <a:cxnLst/>
            <a:rect l="l" t="t" r="r" b="b"/>
            <a:pathLst>
              <a:path w="751204" h="217804">
                <a:moveTo>
                  <a:pt x="707209" y="141696"/>
                </a:moveTo>
                <a:lnTo>
                  <a:pt x="675004" y="143255"/>
                </a:lnTo>
                <a:lnTo>
                  <a:pt x="716661" y="217550"/>
                </a:lnTo>
                <a:lnTo>
                  <a:pt x="744631" y="154177"/>
                </a:lnTo>
                <a:lnTo>
                  <a:pt x="707263" y="154177"/>
                </a:lnTo>
                <a:lnTo>
                  <a:pt x="707209" y="141696"/>
                </a:lnTo>
                <a:close/>
              </a:path>
              <a:path w="751204" h="217804">
                <a:moveTo>
                  <a:pt x="719909" y="141081"/>
                </a:moveTo>
                <a:lnTo>
                  <a:pt x="707209" y="141696"/>
                </a:lnTo>
                <a:lnTo>
                  <a:pt x="707263" y="154177"/>
                </a:lnTo>
                <a:lnTo>
                  <a:pt x="719963" y="154050"/>
                </a:lnTo>
                <a:lnTo>
                  <a:pt x="719909" y="141081"/>
                </a:lnTo>
                <a:close/>
              </a:path>
              <a:path w="751204" h="217804">
                <a:moveTo>
                  <a:pt x="751077" y="139572"/>
                </a:moveTo>
                <a:lnTo>
                  <a:pt x="719909" y="141081"/>
                </a:lnTo>
                <a:lnTo>
                  <a:pt x="719963" y="154050"/>
                </a:lnTo>
                <a:lnTo>
                  <a:pt x="707263" y="154177"/>
                </a:lnTo>
                <a:lnTo>
                  <a:pt x="744631" y="154177"/>
                </a:lnTo>
                <a:lnTo>
                  <a:pt x="751077" y="139572"/>
                </a:lnTo>
                <a:close/>
              </a:path>
              <a:path w="751204" h="217804">
                <a:moveTo>
                  <a:pt x="719354" y="6350"/>
                </a:moveTo>
                <a:lnTo>
                  <a:pt x="706627" y="6350"/>
                </a:lnTo>
                <a:lnTo>
                  <a:pt x="712977" y="12700"/>
                </a:lnTo>
                <a:lnTo>
                  <a:pt x="706655" y="12700"/>
                </a:lnTo>
                <a:lnTo>
                  <a:pt x="707209" y="141696"/>
                </a:lnTo>
                <a:lnTo>
                  <a:pt x="719909" y="141081"/>
                </a:lnTo>
                <a:lnTo>
                  <a:pt x="719380" y="12700"/>
                </a:lnTo>
                <a:lnTo>
                  <a:pt x="712977" y="12700"/>
                </a:lnTo>
                <a:lnTo>
                  <a:pt x="706627" y="6350"/>
                </a:lnTo>
                <a:lnTo>
                  <a:pt x="719354" y="6350"/>
                </a:lnTo>
                <a:close/>
              </a:path>
              <a:path w="751204" h="217804">
                <a:moveTo>
                  <a:pt x="719327" y="0"/>
                </a:moveTo>
                <a:lnTo>
                  <a:pt x="0" y="0"/>
                </a:lnTo>
                <a:lnTo>
                  <a:pt x="0" y="12700"/>
                </a:lnTo>
                <a:lnTo>
                  <a:pt x="706655" y="12700"/>
                </a:lnTo>
                <a:lnTo>
                  <a:pt x="706627" y="6350"/>
                </a:lnTo>
                <a:lnTo>
                  <a:pt x="719354" y="6350"/>
                </a:lnTo>
                <a:lnTo>
                  <a:pt x="7193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17244" y="251887"/>
            <a:ext cx="10032365" cy="1369060"/>
          </a:xfrm>
          <a:prstGeom prst="rect">
            <a:avLst/>
          </a:prstGeom>
        </p:spPr>
        <p:txBody>
          <a:bodyPr vert="horz" wrap="square" lIns="0" tIns="397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spc="-15" dirty="0"/>
              <a:t>윈</a:t>
            </a:r>
            <a:r>
              <a:rPr spc="-2230" dirty="0"/>
              <a:t>도</a:t>
            </a:r>
            <a:r>
              <a:rPr sz="1650" baseline="-12626" dirty="0">
                <a:solidFill>
                  <a:srgbClr val="888888"/>
                </a:solidFill>
              </a:rPr>
              <a:t>167</a:t>
            </a:r>
            <a:r>
              <a:rPr sz="1650" spc="0" baseline="-12626" dirty="0">
                <a:solidFill>
                  <a:srgbClr val="888888"/>
                </a:solidFill>
              </a:rPr>
              <a:t> </a:t>
            </a:r>
            <a:r>
              <a:rPr sz="4400" spc="-10" dirty="0"/>
              <a:t>우</a:t>
            </a:r>
            <a:r>
              <a:rPr sz="4400" spc="30" dirty="0"/>
              <a:t> </a:t>
            </a:r>
            <a:r>
              <a:rPr sz="4400" spc="-10" dirty="0"/>
              <a:t>모양과</a:t>
            </a:r>
            <a:r>
              <a:rPr sz="4400" spc="5" dirty="0"/>
              <a:t> </a:t>
            </a:r>
            <a:r>
              <a:rPr sz="4400" spc="-10" dirty="0"/>
              <a:t>windo</a:t>
            </a:r>
            <a:r>
              <a:rPr sz="4400" spc="-5" dirty="0"/>
              <a:t>w</a:t>
            </a:r>
            <a:r>
              <a:rPr sz="4400" spc="30" dirty="0"/>
              <a:t> </a:t>
            </a:r>
            <a:r>
              <a:rPr sz="4400" spc="-15" dirty="0"/>
              <a:t>객체</a:t>
            </a:r>
            <a:r>
              <a:rPr sz="4400" spc="-10" dirty="0"/>
              <a:t>의</a:t>
            </a:r>
            <a:r>
              <a:rPr sz="4400" spc="30" dirty="0"/>
              <a:t> </a:t>
            </a:r>
            <a:r>
              <a:rPr sz="4400" spc="-10" dirty="0"/>
              <a:t>프로퍼티</a:t>
            </a:r>
            <a:endParaRPr sz="4400"/>
          </a:p>
          <a:p>
            <a:pPr marL="227584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solidFill>
                  <a:srgbClr val="0D0D0D"/>
                </a:solidFill>
              </a:rPr>
              <a:t>(screenX,</a:t>
            </a:r>
            <a:r>
              <a:rPr sz="1200" spc="-45" dirty="0">
                <a:solidFill>
                  <a:srgbClr val="0D0D0D"/>
                </a:solidFill>
              </a:rPr>
              <a:t> </a:t>
            </a:r>
            <a:r>
              <a:rPr sz="1200" spc="-5" dirty="0">
                <a:solidFill>
                  <a:srgbClr val="0D0D0D"/>
                </a:solidFill>
              </a:rPr>
              <a:t>screenY)</a:t>
            </a:r>
            <a:endParaRPr sz="1200"/>
          </a:p>
        </p:txBody>
      </p:sp>
      <p:sp>
        <p:nvSpPr>
          <p:cNvPr id="35" name="object 35"/>
          <p:cNvSpPr/>
          <p:nvPr/>
        </p:nvSpPr>
        <p:spPr>
          <a:xfrm>
            <a:off x="3784091" y="1658111"/>
            <a:ext cx="76200" cy="185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윈도우</a:t>
            </a:r>
            <a:r>
              <a:rPr spc="-50" dirty="0"/>
              <a:t> </a:t>
            </a:r>
            <a:r>
              <a:rPr spc="-10" dirty="0"/>
              <a:t>열기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4318000" cy="6762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latin typeface="맑은 고딕"/>
                <a:cs typeface="맑은 고딕"/>
              </a:rPr>
              <a:t>window.open()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윈도우를 </a:t>
            </a:r>
            <a:r>
              <a:rPr sz="1800" spc="-5" dirty="0">
                <a:latin typeface="맑은 고딕"/>
                <a:cs typeface="맑은 고딕"/>
              </a:rPr>
              <a:t>새로 열고 </a:t>
            </a:r>
            <a:r>
              <a:rPr sz="1800" dirty="0">
                <a:latin typeface="맑은 고딕"/>
                <a:cs typeface="맑은 고딕"/>
              </a:rPr>
              <a:t>웹 </a:t>
            </a:r>
            <a:r>
              <a:rPr sz="1800" spc="-5" dirty="0">
                <a:latin typeface="맑은 고딕"/>
                <a:cs typeface="맑은 고딕"/>
              </a:rPr>
              <a:t>페이지</a:t>
            </a:r>
            <a:r>
              <a:rPr sz="1800" spc="-3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975" y="2478786"/>
            <a:ext cx="5207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0" dirty="0">
                <a:latin typeface="맑은 고딕"/>
                <a:cs typeface="맑은 고딕"/>
              </a:rPr>
              <a:t>예)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042920"/>
            <a:ext cx="114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3개의</a:t>
            </a:r>
            <a:r>
              <a:rPr sz="1800" spc="-7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9139" y="3035416"/>
            <a:ext cx="1990725" cy="30416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latin typeface="맑은 고딕"/>
                <a:cs typeface="맑은 고딕"/>
              </a:rPr>
              <a:t>개변수를 가진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394" y="4905578"/>
            <a:ext cx="3181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윈도우</a:t>
            </a:r>
            <a:r>
              <a:rPr sz="1800" spc="-10" dirty="0">
                <a:latin typeface="맑은 고딕"/>
                <a:cs typeface="맑은 고딕"/>
              </a:rPr>
              <a:t> 이름(sWindowName)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168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567" y="2542032"/>
            <a:ext cx="4681855" cy="356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9398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740"/>
              </a:spcBef>
            </a:pPr>
            <a:r>
              <a:rPr sz="1400" spc="-5" dirty="0">
                <a:latin typeface="맑은 고딕"/>
                <a:cs typeface="맑은 고딕"/>
              </a:rPr>
              <a:t>window.open(</a:t>
            </a:r>
            <a:r>
              <a:rPr sz="1400" spc="-5" dirty="0">
                <a:latin typeface="맑은 고딕"/>
                <a:cs typeface="맑은 고딕"/>
                <a:hlinkClick r:id="rId2"/>
              </a:rPr>
              <a:t>"http://w</a:t>
            </a:r>
            <a:r>
              <a:rPr sz="1400" spc="-5" dirty="0">
                <a:latin typeface="맑은 고딕"/>
                <a:cs typeface="맑은 고딕"/>
              </a:rPr>
              <a:t>w</a:t>
            </a:r>
            <a:r>
              <a:rPr sz="1400" spc="-5" dirty="0">
                <a:latin typeface="맑은 고딕"/>
                <a:cs typeface="맑은 고딕"/>
                <a:hlinkClick r:id="rId2"/>
              </a:rPr>
              <a:t>w.naver.com", </a:t>
            </a:r>
            <a:r>
              <a:rPr sz="1400" spc="-10" dirty="0">
                <a:latin typeface="맑은 고딕"/>
                <a:cs typeface="맑은 고딕"/>
              </a:rPr>
              <a:t>"",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0755" y="5210555"/>
            <a:ext cx="5836920" cy="954405"/>
          </a:xfrm>
          <a:prstGeom prst="rect">
            <a:avLst/>
          </a:prstGeom>
          <a:ln w="9144">
            <a:solidFill>
              <a:srgbClr val="5B9BD4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  <a:tabLst>
                <a:tab pos="1005205" algn="l"/>
              </a:tabLst>
            </a:pPr>
            <a:r>
              <a:rPr sz="1400" spc="-10" dirty="0">
                <a:latin typeface="맑은 고딕"/>
                <a:cs typeface="맑은 고딕"/>
              </a:rPr>
              <a:t>_blank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:	</a:t>
            </a:r>
            <a:r>
              <a:rPr sz="1400" spc="-10" dirty="0">
                <a:latin typeface="맑은 고딕"/>
                <a:cs typeface="맑은 고딕"/>
              </a:rPr>
              <a:t>이름 없는 새 윈도우를 열고, 웹 페이지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sz="1400" spc="-5" dirty="0">
                <a:latin typeface="맑은 고딕"/>
                <a:cs typeface="맑은 고딕"/>
              </a:rPr>
              <a:t>_parent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:	</a:t>
            </a:r>
            <a:r>
              <a:rPr sz="1400" spc="-10" dirty="0">
                <a:latin typeface="맑은 고딕"/>
                <a:cs typeface="맑은 고딕"/>
              </a:rPr>
              <a:t>현재 윈도우(혹은 프레임)의 부모 윈도우에 웹 페이지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sz="1400" spc="-10" dirty="0">
                <a:latin typeface="맑은 고딕"/>
                <a:cs typeface="맑은 고딕"/>
              </a:rPr>
              <a:t>_self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:	</a:t>
            </a:r>
            <a:r>
              <a:rPr sz="1400" spc="-10" dirty="0">
                <a:latin typeface="맑은 고딕"/>
                <a:cs typeface="맑은 고딕"/>
              </a:rPr>
              <a:t>현재 윈도우에 웹 페이지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sz="1400" spc="-5" dirty="0">
                <a:latin typeface="맑은 고딕"/>
                <a:cs typeface="맑은 고딕"/>
              </a:rPr>
              <a:t>_top</a:t>
            </a:r>
            <a:r>
              <a:rPr sz="1400" spc="-1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:	</a:t>
            </a:r>
            <a:r>
              <a:rPr sz="1400" spc="-10" dirty="0">
                <a:latin typeface="맑은 고딕"/>
                <a:cs typeface="맑은 고딕"/>
              </a:rPr>
              <a:t>브라우저 윈도우에 웹 페이지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9567" y="3081527"/>
            <a:ext cx="7828785" cy="155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70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윈도우 열기</a:t>
            </a:r>
            <a:r>
              <a:rPr spc="-25" dirty="0"/>
              <a:t> </a:t>
            </a:r>
            <a:r>
              <a:rPr spc="-10" dirty="0"/>
              <a:t>사례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13941"/>
            <a:ext cx="53124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myWin 이름에 툴바만 가지는 새 윈도우 열고 sample.html</a:t>
            </a:r>
            <a:r>
              <a:rPr sz="1400" spc="2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2518410"/>
            <a:ext cx="28397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현재 윈도우에 sample.html</a:t>
            </a:r>
            <a:r>
              <a:rPr sz="1400" spc="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219704"/>
            <a:ext cx="3498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이름 없는 새 윈도우에 sample.html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3924045"/>
            <a:ext cx="5706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sz="1400" spc="-5" dirty="0">
                <a:latin typeface="맑은 고딕"/>
                <a:cs typeface="맑은 고딕"/>
              </a:rPr>
              <a:t>(10, 10) </a:t>
            </a:r>
            <a:r>
              <a:rPr sz="1400" spc="-10" dirty="0">
                <a:latin typeface="맑은 고딕"/>
                <a:cs typeface="맑은 고딕"/>
              </a:rPr>
              <a:t>위치에 </a:t>
            </a:r>
            <a:r>
              <a:rPr sz="1400" spc="-5" dirty="0">
                <a:latin typeface="맑은 고딕"/>
                <a:cs typeface="맑은 고딕"/>
              </a:rPr>
              <a:t>300x400 </a:t>
            </a:r>
            <a:r>
              <a:rPr sz="1400" spc="-10" dirty="0">
                <a:latin typeface="맑은 고딕"/>
                <a:cs typeface="맑은 고딕"/>
              </a:rPr>
              <a:t>크기의 새 윈도우 열고 네이버 페이지</a:t>
            </a:r>
            <a:r>
              <a:rPr sz="1400" spc="2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394" y="4860163"/>
            <a:ext cx="28124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이름과 속성이 없는 윈도우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열기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4394" y="5796483"/>
            <a:ext cx="14433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맑은 고딕"/>
                <a:cs typeface="맑은 고딕"/>
              </a:rPr>
              <a:t>빈 윈도우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169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9527" y="2087879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27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latin typeface="맑은 고딕"/>
                <a:cs typeface="맑은 고딕"/>
              </a:rPr>
              <a:t>window.open("sample.html", "myWin",</a:t>
            </a:r>
            <a:r>
              <a:rPr sz="1400" spc="10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"toolbar=yes");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9527" y="2837688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window.open("sample.html",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"_self");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9527" y="3532632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30"/>
              </a:spcBef>
            </a:pPr>
            <a:r>
              <a:rPr sz="1400" spc="-10" dirty="0">
                <a:latin typeface="맑은 고딕"/>
                <a:cs typeface="맑은 고딕"/>
              </a:rPr>
              <a:t>window.open("sample.html",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"_blank");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3432" y="4126991"/>
            <a:ext cx="5608320" cy="521334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254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맑은 고딕"/>
                <a:cs typeface="맑은 고딕"/>
              </a:rPr>
              <a:t>window.open(</a:t>
            </a:r>
            <a:r>
              <a:rPr sz="1400" spc="-5" dirty="0">
                <a:latin typeface="맑은 고딕"/>
                <a:cs typeface="맑은 고딕"/>
                <a:hlinkClick r:id="rId2"/>
              </a:rPr>
              <a:t>"http://w</a:t>
            </a:r>
            <a:r>
              <a:rPr sz="1400" spc="-5" dirty="0">
                <a:latin typeface="맑은 고딕"/>
                <a:cs typeface="맑은 고딕"/>
              </a:rPr>
              <a:t>w</a:t>
            </a:r>
            <a:r>
              <a:rPr sz="1400" spc="-5" dirty="0">
                <a:latin typeface="맑은 고딕"/>
                <a:cs typeface="맑은 고딕"/>
                <a:hlinkClick r:id="rId2"/>
              </a:rPr>
              <a:t>w.naver.com",</a:t>
            </a:r>
            <a:r>
              <a:rPr sz="1400" spc="10" dirty="0">
                <a:latin typeface="맑은 고딕"/>
                <a:cs typeface="맑은 고딕"/>
                <a:hlinkClick r:id="rId2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"myWin",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"left=10,top=10,width=300,height=400");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3432" y="5108447"/>
            <a:ext cx="5608320" cy="5245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맑은 고딕"/>
                <a:cs typeface="맑은 고딕"/>
              </a:rPr>
              <a:t>window.open("http://www.naver,com");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window.open("http://www.naver,com", null,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3432" y="6102096"/>
            <a:ext cx="1871980" cy="5245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latin typeface="맑은 고딕"/>
                <a:cs typeface="맑은 고딕"/>
              </a:rPr>
              <a:t>window.open();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window.open("");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8159" y="6102096"/>
            <a:ext cx="3645535" cy="5245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latin typeface="맑은 고딕"/>
                <a:cs typeface="맑은 고딕"/>
              </a:rPr>
              <a:t>window.open("", </a:t>
            </a:r>
            <a:r>
              <a:rPr sz="1400" spc="-10" dirty="0">
                <a:latin typeface="맑은 고딕"/>
                <a:cs typeface="맑은 고딕"/>
              </a:rPr>
              <a:t>"",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window.open("", </a:t>
            </a:r>
            <a:r>
              <a:rPr sz="1400" spc="-10" dirty="0">
                <a:latin typeface="맑은 고딕"/>
                <a:cs typeface="맑은 고딕"/>
              </a:rPr>
              <a:t>null,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null);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659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식별자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68144" y="1620222"/>
            <a:ext cx="7196455" cy="294322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식별자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자바스크립트 프로그램의 변수, 상수(리터럴), 함수의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이름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식별자 </a:t>
            </a:r>
            <a:r>
              <a:rPr sz="1800" dirty="0">
                <a:latin typeface="맑은 고딕"/>
                <a:cs typeface="맑은 고딕"/>
              </a:rPr>
              <a:t>만드는</a:t>
            </a:r>
            <a:r>
              <a:rPr sz="1800" spc="-5" dirty="0">
                <a:latin typeface="맑은 고딕"/>
                <a:cs typeface="맑은 고딕"/>
              </a:rPr>
              <a:t> 규칙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첫 번째 문자 </a:t>
            </a:r>
            <a:r>
              <a:rPr sz="1600" dirty="0">
                <a:latin typeface="맑은 고딕"/>
                <a:cs typeface="맑은 고딕"/>
              </a:rPr>
              <a:t>: 알파벳(A-Z, </a:t>
            </a:r>
            <a:r>
              <a:rPr sz="1600" spc="-5" dirty="0">
                <a:latin typeface="맑은 고딕"/>
                <a:cs typeface="맑은 고딕"/>
              </a:rPr>
              <a:t>a-z), </a:t>
            </a:r>
            <a:r>
              <a:rPr sz="1600" dirty="0">
                <a:latin typeface="맑은 고딕"/>
                <a:cs typeface="맑은 고딕"/>
              </a:rPr>
              <a:t>언더스코어(_), $ </a:t>
            </a:r>
            <a:r>
              <a:rPr sz="1600" spc="0" dirty="0">
                <a:latin typeface="맑은 고딕"/>
                <a:cs typeface="맑은 고딕"/>
              </a:rPr>
              <a:t>문자만 사용</a:t>
            </a:r>
            <a:r>
              <a:rPr sz="1600" spc="-14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가능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두 번째 이상 문자 </a:t>
            </a:r>
            <a:r>
              <a:rPr sz="1600" dirty="0">
                <a:latin typeface="맑은 고딕"/>
                <a:cs typeface="맑은 고딕"/>
              </a:rPr>
              <a:t>: </a:t>
            </a:r>
            <a:r>
              <a:rPr sz="1600" spc="0" dirty="0">
                <a:latin typeface="맑은 고딕"/>
                <a:cs typeface="맑은 고딕"/>
              </a:rPr>
              <a:t>알파벳, </a:t>
            </a:r>
            <a:r>
              <a:rPr sz="1600" dirty="0">
                <a:latin typeface="맑은 고딕"/>
                <a:cs typeface="맑은 고딕"/>
              </a:rPr>
              <a:t>언더스코어(_), 0-9, $ </a:t>
            </a:r>
            <a:r>
              <a:rPr sz="1600" spc="0" dirty="0">
                <a:latin typeface="맑은 고딕"/>
                <a:cs typeface="맑은 고딕"/>
              </a:rPr>
              <a:t>사용</a:t>
            </a:r>
            <a:r>
              <a:rPr sz="1600" spc="-18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가능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대소문자는 구분되어</a:t>
            </a:r>
            <a:r>
              <a:rPr sz="1600" spc="-8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다루어짐</a:t>
            </a:r>
            <a:endParaRPr sz="1600">
              <a:latin typeface="맑은 고딕"/>
              <a:cs typeface="맑은 고딕"/>
            </a:endParaRPr>
          </a:p>
          <a:p>
            <a:pPr marL="1613535" lvl="3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400" spc="-10" dirty="0">
                <a:latin typeface="맑은 고딕"/>
                <a:cs typeface="맑은 고딕"/>
              </a:rPr>
              <a:t>myHome과 myhome은 다른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식별자</a:t>
            </a:r>
            <a:endParaRPr sz="1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자바스크립트 예약어 사용</a:t>
            </a:r>
            <a:r>
              <a:rPr sz="1600" spc="-10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불가</a:t>
            </a:r>
            <a:endParaRPr sz="1600">
              <a:latin typeface="맑은 고딕"/>
              <a:cs typeface="맑은 고딕"/>
            </a:endParaRPr>
          </a:p>
          <a:p>
            <a:pPr marL="1613535" lvl="3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400" spc="-10" dirty="0">
                <a:latin typeface="맑은 고딕"/>
                <a:cs typeface="맑은 고딕"/>
              </a:rPr>
              <a:t>false, </a:t>
            </a:r>
            <a:r>
              <a:rPr sz="1400" spc="-35" dirty="0">
                <a:latin typeface="맑은 고딕"/>
                <a:cs typeface="맑은 고딕"/>
              </a:rPr>
              <a:t>for, </a:t>
            </a:r>
            <a:r>
              <a:rPr sz="1400" spc="-45" dirty="0">
                <a:latin typeface="맑은 고딕"/>
                <a:cs typeface="맑은 고딕"/>
              </a:rPr>
              <a:t>if, </a:t>
            </a:r>
            <a:r>
              <a:rPr sz="1400" spc="-10" dirty="0">
                <a:latin typeface="맑은 고딕"/>
                <a:cs typeface="맑은 고딕"/>
              </a:rPr>
              <a:t>null 등 자바스크립트 예약어 사용</a:t>
            </a:r>
            <a:r>
              <a:rPr sz="1400" spc="2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불가</a:t>
            </a:r>
            <a:endParaRPr sz="1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식별자 사용 사례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81883" y="5262371"/>
            <a:ext cx="5831205" cy="1106805"/>
          </a:xfrm>
          <a:custGeom>
            <a:avLst/>
            <a:gdLst/>
            <a:ahLst/>
            <a:cxnLst/>
            <a:rect l="l" t="t" r="r" b="b"/>
            <a:pathLst>
              <a:path w="5831205" h="1106804">
                <a:moveTo>
                  <a:pt x="0" y="1106423"/>
                </a:moveTo>
                <a:lnTo>
                  <a:pt x="5830824" y="1106423"/>
                </a:lnTo>
                <a:lnTo>
                  <a:pt x="5830824" y="0"/>
                </a:lnTo>
                <a:lnTo>
                  <a:pt x="0" y="0"/>
                </a:lnTo>
                <a:lnTo>
                  <a:pt x="0" y="1106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81883" y="5262371"/>
            <a:ext cx="5831205" cy="110680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335"/>
              </a:spcBef>
              <a:tabLst>
                <a:tab pos="1348740" algn="l"/>
              </a:tabLst>
            </a:pPr>
            <a:r>
              <a:rPr sz="1100" spc="-5" dirty="0">
                <a:latin typeface="맑은 고딕"/>
                <a:cs typeface="맑은 고딕"/>
              </a:rPr>
              <a:t>6variable;	// (x) </a:t>
            </a:r>
            <a:r>
              <a:rPr sz="1100" dirty="0">
                <a:latin typeface="맑은 고딕"/>
                <a:cs typeface="맑은 고딕"/>
              </a:rPr>
              <a:t>숫자로 시작할 수</a:t>
            </a:r>
            <a:r>
              <a:rPr sz="1100" spc="-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없음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169035" algn="l"/>
              </a:tabLst>
            </a:pPr>
            <a:r>
              <a:rPr sz="1100" spc="-5" dirty="0">
                <a:latin typeface="맑은 고딕"/>
                <a:cs typeface="맑은 고딕"/>
              </a:rPr>
              <a:t>student_ID;	//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(0)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529080" algn="l"/>
              </a:tabLst>
            </a:pPr>
            <a:r>
              <a:rPr sz="1100" dirty="0">
                <a:latin typeface="맑은 고딕"/>
                <a:cs typeface="맑은 고딕"/>
              </a:rPr>
              <a:t>_code;	</a:t>
            </a:r>
            <a:r>
              <a:rPr sz="1100" spc="-5" dirty="0">
                <a:latin typeface="맑은 고딕"/>
                <a:cs typeface="맑은 고딕"/>
              </a:rPr>
              <a:t>// (0) </a:t>
            </a:r>
            <a:r>
              <a:rPr sz="1100" dirty="0">
                <a:latin typeface="맑은 고딕"/>
                <a:cs typeface="맑은 고딕"/>
              </a:rPr>
              <a:t>맞지만 권하지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않음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spcBef>
                <a:spcPts val="5"/>
              </a:spcBef>
              <a:tabLst>
                <a:tab pos="1529080" algn="l"/>
              </a:tabLst>
            </a:pPr>
            <a:r>
              <a:rPr sz="1100" spc="-5" dirty="0">
                <a:latin typeface="맑은 고딕"/>
                <a:cs typeface="맑은 고딕"/>
              </a:rPr>
              <a:t>if;	// (x) </a:t>
            </a:r>
            <a:r>
              <a:rPr sz="1100" dirty="0">
                <a:latin typeface="맑은 고딕"/>
                <a:cs typeface="맑은 고딕"/>
              </a:rPr>
              <a:t>예약어 </a:t>
            </a:r>
            <a:r>
              <a:rPr sz="1100" spc="-5" dirty="0">
                <a:latin typeface="맑은 고딕"/>
                <a:cs typeface="맑은 고딕"/>
              </a:rPr>
              <a:t>if </a:t>
            </a:r>
            <a:r>
              <a:rPr sz="1100" dirty="0">
                <a:latin typeface="맑은 고딕"/>
                <a:cs typeface="맑은 고딕"/>
              </a:rPr>
              <a:t>사용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불가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529080" algn="l"/>
              </a:tabLst>
            </a:pPr>
            <a:r>
              <a:rPr sz="1100" spc="-5" dirty="0">
                <a:latin typeface="맑은 고딕"/>
                <a:cs typeface="맑은 고딕"/>
              </a:rPr>
              <a:t>%calc	// (x) </a:t>
            </a:r>
            <a:r>
              <a:rPr sz="1100" dirty="0">
                <a:latin typeface="맑은 고딕"/>
                <a:cs typeface="맑은 고딕"/>
              </a:rPr>
              <a:t>% 사용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불가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348740" algn="l"/>
              </a:tabLst>
            </a:pPr>
            <a:r>
              <a:rPr sz="1100" spc="-5" dirty="0">
                <a:latin typeface="맑은 고딕"/>
                <a:cs typeface="맑은 고딕"/>
              </a:rPr>
              <a:t>bar,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Bar;	// (0) bar와 Bar는 </a:t>
            </a:r>
            <a:r>
              <a:rPr sz="1100" dirty="0">
                <a:latin typeface="맑은 고딕"/>
                <a:cs typeface="맑은 고딕"/>
              </a:rPr>
              <a:t>서로 다른 식별자임에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주의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76338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윈도우 이름과 윈도우</a:t>
            </a:r>
            <a:r>
              <a:rPr spc="25" dirty="0"/>
              <a:t> </a:t>
            </a:r>
            <a:r>
              <a:rPr spc="-10" dirty="0"/>
              <a:t>열기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280606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이름 없는 윈도우</a:t>
            </a:r>
            <a:r>
              <a:rPr sz="2000" spc="-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열기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2969209"/>
            <a:ext cx="6848475" cy="110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버튼을 </a:t>
            </a:r>
            <a:r>
              <a:rPr sz="1800" spc="-5" dirty="0">
                <a:latin typeface="맑은 고딕"/>
                <a:cs typeface="맑은 고딕"/>
              </a:rPr>
              <a:t>클릭할 때마다 </a:t>
            </a:r>
            <a:r>
              <a:rPr sz="1800" dirty="0">
                <a:latin typeface="맑은 고딕"/>
                <a:cs typeface="맑은 고딕"/>
              </a:rPr>
              <a:t>새 윈도우를 </a:t>
            </a:r>
            <a:r>
              <a:rPr sz="1800" spc="-5" dirty="0">
                <a:latin typeface="맑은 고딕"/>
                <a:cs typeface="맑은 고딕"/>
              </a:rPr>
              <a:t>열고 네이버 </a:t>
            </a:r>
            <a:r>
              <a:rPr sz="1800" dirty="0">
                <a:latin typeface="맑은 고딕"/>
                <a:cs typeface="맑은 고딕"/>
              </a:rPr>
              <a:t>사이트 </a:t>
            </a:r>
            <a:r>
              <a:rPr sz="1800" spc="-5" dirty="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이름을 가진 윈도우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열기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839611"/>
            <a:ext cx="6980555" cy="12249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myWin 이름의 윈도우가 </a:t>
            </a:r>
            <a:r>
              <a:rPr sz="1800" dirty="0">
                <a:latin typeface="맑은 고딕"/>
                <a:cs typeface="맑은 고딕"/>
              </a:rPr>
              <a:t>열려 </a:t>
            </a:r>
            <a:r>
              <a:rPr sz="1800" spc="-5" dirty="0">
                <a:latin typeface="맑은 고딕"/>
                <a:cs typeface="맑은 고딕"/>
              </a:rPr>
              <a:t>있지 않는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버튼을 클릭하면, myWin이름의 새 윈도우 열고 네이버</a:t>
            </a:r>
            <a:r>
              <a:rPr sz="1600" spc="-22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myWin 이름의 윈도우가 </a:t>
            </a:r>
            <a:r>
              <a:rPr sz="1800" dirty="0">
                <a:latin typeface="맑은 고딕"/>
                <a:cs typeface="맑은 고딕"/>
              </a:rPr>
              <a:t>이미 </a:t>
            </a:r>
            <a:r>
              <a:rPr sz="1800" spc="-5" dirty="0">
                <a:latin typeface="맑은 고딕"/>
                <a:cs typeface="맑은 고딕"/>
              </a:rPr>
              <a:t>열려 있는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버튼을 클릭하면, 이미 열려있는 </a:t>
            </a:r>
            <a:r>
              <a:rPr sz="1600" dirty="0">
                <a:latin typeface="맑은 고딕"/>
                <a:cs typeface="맑은 고딕"/>
              </a:rPr>
              <a:t>myWin이름의 </a:t>
            </a:r>
            <a:r>
              <a:rPr sz="1600" spc="0" dirty="0">
                <a:latin typeface="맑은 고딕"/>
                <a:cs typeface="맑은 고딕"/>
              </a:rPr>
              <a:t>윈도우에 네이버</a:t>
            </a:r>
            <a:r>
              <a:rPr sz="1600" spc="-24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7920" y="2203704"/>
            <a:ext cx="5904230" cy="74104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0" dirty="0">
                <a:latin typeface="맑은 고딕"/>
                <a:cs typeface="맑은 고딕"/>
              </a:rPr>
              <a:t>onclick=“window.open(‘</a:t>
            </a:r>
            <a:r>
              <a:rPr sz="1400" spc="-10" dirty="0">
                <a:latin typeface="맑은 고딕"/>
                <a:cs typeface="맑은 고딕"/>
                <a:hlinkClick r:id="rId2"/>
              </a:rPr>
              <a:t>http://www.naver.com’</a:t>
            </a:r>
            <a:r>
              <a:rPr sz="1400" spc="-10" dirty="0">
                <a:latin typeface="맑은 고딕"/>
                <a:cs typeface="맑은 고딕"/>
              </a:rPr>
              <a:t>,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‘’</a:t>
            </a:r>
            <a:r>
              <a:rPr sz="1400" spc="-10" dirty="0">
                <a:latin typeface="맑은 고딕"/>
                <a:cs typeface="맑은 고딕"/>
              </a:rPr>
              <a:t>,</a:t>
            </a:r>
            <a:endParaRPr sz="1400">
              <a:latin typeface="맑은 고딕"/>
              <a:cs typeface="맑은 고딕"/>
            </a:endParaRPr>
          </a:p>
          <a:p>
            <a:pPr marR="532130" algn="ctr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‘width=600,height=600’)”&gt;새 윈도우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열기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&lt;/button&gt;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7920" y="4130040"/>
            <a:ext cx="5904230" cy="64643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sz="1200" spc="-5" dirty="0">
                <a:latin typeface="맑은 고딕"/>
                <a:cs typeface="맑은 고딕"/>
              </a:rPr>
              <a:t>&lt;button onclick=“window.open(‘</a:t>
            </a:r>
            <a:r>
              <a:rPr sz="1200" spc="-5" dirty="0">
                <a:latin typeface="맑은 고딕"/>
                <a:cs typeface="맑은 고딕"/>
                <a:hlinkClick r:id="rId2"/>
              </a:rPr>
              <a:t>http://www.naver.com</a:t>
            </a:r>
            <a:r>
              <a:rPr sz="1200" spc="-5" dirty="0">
                <a:latin typeface="맑은 고딕"/>
                <a:cs typeface="맑은 고딕"/>
              </a:rPr>
              <a:t>’,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’myWin’</a:t>
            </a:r>
            <a:r>
              <a:rPr sz="1200" spc="-5" dirty="0">
                <a:latin typeface="맑은 고딕"/>
                <a:cs typeface="맑은 고딕"/>
              </a:rPr>
              <a:t>,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‘width=600,height=600’)”&gt;새 </a:t>
            </a:r>
            <a:r>
              <a:rPr sz="1200" dirty="0">
                <a:latin typeface="맑은 고딕"/>
                <a:cs typeface="맑은 고딕"/>
              </a:rPr>
              <a:t>윈도우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열기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&lt;/button&gt;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4992" y="1484375"/>
            <a:ext cx="2121407" cy="2246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9779" y="2442972"/>
            <a:ext cx="4849495" cy="3325495"/>
          </a:xfrm>
          <a:custGeom>
            <a:avLst/>
            <a:gdLst/>
            <a:ahLst/>
            <a:cxnLst/>
            <a:rect l="l" t="t" r="r" b="b"/>
            <a:pathLst>
              <a:path w="4849495" h="3325495">
                <a:moveTo>
                  <a:pt x="0" y="3325367"/>
                </a:moveTo>
                <a:lnTo>
                  <a:pt x="4849368" y="3325367"/>
                </a:lnTo>
                <a:lnTo>
                  <a:pt x="4849368" y="0"/>
                </a:lnTo>
                <a:lnTo>
                  <a:pt x="0" y="0"/>
                </a:lnTo>
                <a:lnTo>
                  <a:pt x="0" y="3325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9779" y="2442972"/>
            <a:ext cx="4849495" cy="332549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000" spc="-5" dirty="0">
                <a:latin typeface="맑은 고딕"/>
                <a:cs typeface="맑은 고딕"/>
              </a:rPr>
              <a:t>&lt;!DOCTYPE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&lt;title&gt;윈도우</a:t>
            </a:r>
            <a:r>
              <a:rPr sz="1000" spc="2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열기&lt;/title&gt;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function </a:t>
            </a:r>
            <a:r>
              <a:rPr sz="1000" dirty="0">
                <a:latin typeface="맑은 고딕"/>
                <a:cs typeface="맑은 고딕"/>
              </a:rPr>
              <a:t>load(URL)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window.open(URL, </a:t>
            </a:r>
            <a:r>
              <a:rPr sz="1000" b="1" spc="-5" dirty="0">
                <a:latin typeface="맑은 고딕"/>
                <a:cs typeface="맑은 고딕"/>
              </a:rPr>
              <a:t>"myWin", "left=300,top=300,width=400,height=300");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&lt;h3&gt;window.open()으로 </a:t>
            </a:r>
            <a:r>
              <a:rPr sz="1000" spc="0" dirty="0">
                <a:latin typeface="맑은 고딕"/>
                <a:cs typeface="맑은 고딕"/>
              </a:rPr>
              <a:t>윈도우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열기&lt;/h3&gt;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href="javascript:load('http://www.graceland.com')"&gt;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엘비스 프레슬리 홈</a:t>
            </a:r>
            <a:r>
              <a:rPr sz="1000" spc="-9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href="javascript:load('http://www.universalorlando.com')"&gt;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유니버설 올랜드 홈</a:t>
            </a:r>
            <a:r>
              <a:rPr sz="1000" spc="-9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href="javascript:load('http://www.disneyworld.com')"&gt;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디즈니월드 홈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244" y="552957"/>
            <a:ext cx="776985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예제 10-1 </a:t>
            </a:r>
            <a:r>
              <a:rPr sz="3200" spc="-20" dirty="0"/>
              <a:t>window.open()으로 </a:t>
            </a:r>
            <a:r>
              <a:rPr sz="3200" spc="-10" dirty="0"/>
              <a:t>윈도우</a:t>
            </a:r>
            <a:r>
              <a:rPr sz="3200" spc="110" dirty="0"/>
              <a:t> </a:t>
            </a:r>
            <a:r>
              <a:rPr sz="3200" spc="-10" dirty="0"/>
              <a:t>열기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8014969" y="3454908"/>
            <a:ext cx="1856105" cy="441959"/>
          </a:xfrm>
          <a:custGeom>
            <a:avLst/>
            <a:gdLst/>
            <a:ahLst/>
            <a:cxnLst/>
            <a:rect l="l" t="t" r="r" b="b"/>
            <a:pathLst>
              <a:path w="1856104" h="441960">
                <a:moveTo>
                  <a:pt x="0" y="231266"/>
                </a:moveTo>
                <a:lnTo>
                  <a:pt x="325881" y="368299"/>
                </a:lnTo>
                <a:lnTo>
                  <a:pt x="331676" y="396954"/>
                </a:lnTo>
                <a:lnTo>
                  <a:pt x="347472" y="420369"/>
                </a:lnTo>
                <a:lnTo>
                  <a:pt x="370887" y="436165"/>
                </a:lnTo>
                <a:lnTo>
                  <a:pt x="399541" y="441959"/>
                </a:lnTo>
                <a:lnTo>
                  <a:pt x="1782318" y="441959"/>
                </a:lnTo>
                <a:lnTo>
                  <a:pt x="1810972" y="436165"/>
                </a:lnTo>
                <a:lnTo>
                  <a:pt x="1834388" y="420369"/>
                </a:lnTo>
                <a:lnTo>
                  <a:pt x="1850183" y="396954"/>
                </a:lnTo>
                <a:lnTo>
                  <a:pt x="1855977" y="368299"/>
                </a:lnTo>
                <a:lnTo>
                  <a:pt x="1855977" y="257809"/>
                </a:lnTo>
                <a:lnTo>
                  <a:pt x="325881" y="257809"/>
                </a:lnTo>
                <a:lnTo>
                  <a:pt x="0" y="231266"/>
                </a:lnTo>
                <a:close/>
              </a:path>
              <a:path w="1856104" h="441960">
                <a:moveTo>
                  <a:pt x="1782318" y="0"/>
                </a:moveTo>
                <a:lnTo>
                  <a:pt x="399541" y="0"/>
                </a:lnTo>
                <a:lnTo>
                  <a:pt x="370887" y="5794"/>
                </a:lnTo>
                <a:lnTo>
                  <a:pt x="347471" y="21589"/>
                </a:lnTo>
                <a:lnTo>
                  <a:pt x="331676" y="45005"/>
                </a:lnTo>
                <a:lnTo>
                  <a:pt x="325881" y="73659"/>
                </a:lnTo>
                <a:lnTo>
                  <a:pt x="325881" y="257809"/>
                </a:lnTo>
                <a:lnTo>
                  <a:pt x="1855977" y="257809"/>
                </a:lnTo>
                <a:lnTo>
                  <a:pt x="1855977" y="73659"/>
                </a:lnTo>
                <a:lnTo>
                  <a:pt x="1850183" y="45005"/>
                </a:lnTo>
                <a:lnTo>
                  <a:pt x="1834387" y="21589"/>
                </a:lnTo>
                <a:lnTo>
                  <a:pt x="1810972" y="5794"/>
                </a:lnTo>
                <a:lnTo>
                  <a:pt x="178231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4969" y="3454908"/>
            <a:ext cx="1856105" cy="441959"/>
          </a:xfrm>
          <a:custGeom>
            <a:avLst/>
            <a:gdLst/>
            <a:ahLst/>
            <a:cxnLst/>
            <a:rect l="l" t="t" r="r" b="b"/>
            <a:pathLst>
              <a:path w="1856104" h="441960">
                <a:moveTo>
                  <a:pt x="325881" y="73659"/>
                </a:moveTo>
                <a:lnTo>
                  <a:pt x="331676" y="45005"/>
                </a:lnTo>
                <a:lnTo>
                  <a:pt x="347471" y="21589"/>
                </a:lnTo>
                <a:lnTo>
                  <a:pt x="370887" y="5794"/>
                </a:lnTo>
                <a:lnTo>
                  <a:pt x="399541" y="0"/>
                </a:lnTo>
                <a:lnTo>
                  <a:pt x="580898" y="0"/>
                </a:lnTo>
                <a:lnTo>
                  <a:pt x="963422" y="0"/>
                </a:lnTo>
                <a:lnTo>
                  <a:pt x="1782318" y="0"/>
                </a:lnTo>
                <a:lnTo>
                  <a:pt x="1810972" y="5794"/>
                </a:lnTo>
                <a:lnTo>
                  <a:pt x="1834387" y="21589"/>
                </a:lnTo>
                <a:lnTo>
                  <a:pt x="1850183" y="45005"/>
                </a:lnTo>
                <a:lnTo>
                  <a:pt x="1855977" y="73659"/>
                </a:lnTo>
                <a:lnTo>
                  <a:pt x="1855977" y="257809"/>
                </a:lnTo>
                <a:lnTo>
                  <a:pt x="1855977" y="368299"/>
                </a:lnTo>
                <a:lnTo>
                  <a:pt x="1850183" y="396954"/>
                </a:lnTo>
                <a:lnTo>
                  <a:pt x="1834388" y="420369"/>
                </a:lnTo>
                <a:lnTo>
                  <a:pt x="1810972" y="436165"/>
                </a:lnTo>
                <a:lnTo>
                  <a:pt x="1782318" y="441959"/>
                </a:lnTo>
                <a:lnTo>
                  <a:pt x="963422" y="441959"/>
                </a:lnTo>
                <a:lnTo>
                  <a:pt x="580898" y="441959"/>
                </a:lnTo>
                <a:lnTo>
                  <a:pt x="399541" y="441959"/>
                </a:lnTo>
                <a:lnTo>
                  <a:pt x="370887" y="436165"/>
                </a:lnTo>
                <a:lnTo>
                  <a:pt x="347472" y="420369"/>
                </a:lnTo>
                <a:lnTo>
                  <a:pt x="331676" y="396954"/>
                </a:lnTo>
                <a:lnTo>
                  <a:pt x="325881" y="368299"/>
                </a:lnTo>
                <a:lnTo>
                  <a:pt x="0" y="231266"/>
                </a:lnTo>
                <a:lnTo>
                  <a:pt x="325881" y="257809"/>
                </a:lnTo>
                <a:lnTo>
                  <a:pt x="325881" y="7365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563" y="3505961"/>
            <a:ext cx="13030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새 윈도우를 열고  디즈니 홈 페이지</a:t>
            </a:r>
            <a:r>
              <a:rPr sz="1000" spc="-1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32470" y="3429380"/>
            <a:ext cx="142875" cy="525780"/>
          </a:xfrm>
          <a:custGeom>
            <a:avLst/>
            <a:gdLst/>
            <a:ahLst/>
            <a:cxnLst/>
            <a:rect l="l" t="t" r="r" b="b"/>
            <a:pathLst>
              <a:path w="142875" h="525779">
                <a:moveTo>
                  <a:pt x="0" y="441452"/>
                </a:moveTo>
                <a:lnTo>
                  <a:pt x="14604" y="525399"/>
                </a:lnTo>
                <a:lnTo>
                  <a:pt x="70157" y="466344"/>
                </a:lnTo>
                <a:lnTo>
                  <a:pt x="38861" y="466344"/>
                </a:lnTo>
                <a:lnTo>
                  <a:pt x="26797" y="462788"/>
                </a:lnTo>
                <a:lnTo>
                  <a:pt x="30437" y="450556"/>
                </a:lnTo>
                <a:lnTo>
                  <a:pt x="0" y="441452"/>
                </a:lnTo>
                <a:close/>
              </a:path>
              <a:path w="142875" h="525779">
                <a:moveTo>
                  <a:pt x="30437" y="450556"/>
                </a:moveTo>
                <a:lnTo>
                  <a:pt x="26797" y="462788"/>
                </a:lnTo>
                <a:lnTo>
                  <a:pt x="38861" y="466344"/>
                </a:lnTo>
                <a:lnTo>
                  <a:pt x="42554" y="454181"/>
                </a:lnTo>
                <a:lnTo>
                  <a:pt x="30437" y="450556"/>
                </a:lnTo>
                <a:close/>
              </a:path>
              <a:path w="142875" h="525779">
                <a:moveTo>
                  <a:pt x="42554" y="454181"/>
                </a:moveTo>
                <a:lnTo>
                  <a:pt x="38861" y="466344"/>
                </a:lnTo>
                <a:lnTo>
                  <a:pt x="70157" y="466344"/>
                </a:lnTo>
                <a:lnTo>
                  <a:pt x="73025" y="463296"/>
                </a:lnTo>
                <a:lnTo>
                  <a:pt x="42554" y="454181"/>
                </a:lnTo>
                <a:close/>
              </a:path>
              <a:path w="142875" h="525779">
                <a:moveTo>
                  <a:pt x="46348" y="441452"/>
                </a:moveTo>
                <a:lnTo>
                  <a:pt x="33147" y="441452"/>
                </a:lnTo>
                <a:lnTo>
                  <a:pt x="30437" y="450556"/>
                </a:lnTo>
                <a:lnTo>
                  <a:pt x="42554" y="454181"/>
                </a:lnTo>
                <a:lnTo>
                  <a:pt x="45338" y="445008"/>
                </a:lnTo>
                <a:lnTo>
                  <a:pt x="46348" y="441452"/>
                </a:lnTo>
                <a:close/>
              </a:path>
              <a:path w="142875" h="525779">
                <a:moveTo>
                  <a:pt x="130301" y="0"/>
                </a:moveTo>
                <a:lnTo>
                  <a:pt x="116204" y="76581"/>
                </a:lnTo>
                <a:lnTo>
                  <a:pt x="109093" y="114427"/>
                </a:lnTo>
                <a:lnTo>
                  <a:pt x="101853" y="151765"/>
                </a:lnTo>
                <a:lnTo>
                  <a:pt x="94614" y="188341"/>
                </a:lnTo>
                <a:lnTo>
                  <a:pt x="94742" y="188341"/>
                </a:lnTo>
                <a:lnTo>
                  <a:pt x="87502" y="224028"/>
                </a:lnTo>
                <a:lnTo>
                  <a:pt x="79882" y="258572"/>
                </a:lnTo>
                <a:lnTo>
                  <a:pt x="72389" y="291973"/>
                </a:lnTo>
                <a:lnTo>
                  <a:pt x="64770" y="323977"/>
                </a:lnTo>
                <a:lnTo>
                  <a:pt x="56896" y="354711"/>
                </a:lnTo>
                <a:lnTo>
                  <a:pt x="49022" y="384556"/>
                </a:lnTo>
                <a:lnTo>
                  <a:pt x="41021" y="413385"/>
                </a:lnTo>
                <a:lnTo>
                  <a:pt x="33020" y="441579"/>
                </a:lnTo>
                <a:lnTo>
                  <a:pt x="33147" y="441452"/>
                </a:lnTo>
                <a:lnTo>
                  <a:pt x="46348" y="441452"/>
                </a:lnTo>
                <a:lnTo>
                  <a:pt x="53339" y="416814"/>
                </a:lnTo>
                <a:lnTo>
                  <a:pt x="69214" y="357886"/>
                </a:lnTo>
                <a:lnTo>
                  <a:pt x="84835" y="294767"/>
                </a:lnTo>
                <a:lnTo>
                  <a:pt x="99822" y="226568"/>
                </a:lnTo>
                <a:lnTo>
                  <a:pt x="114426" y="154178"/>
                </a:lnTo>
                <a:lnTo>
                  <a:pt x="128650" y="78867"/>
                </a:lnTo>
                <a:lnTo>
                  <a:pt x="142748" y="2286"/>
                </a:lnTo>
                <a:lnTo>
                  <a:pt x="130301" y="0"/>
                </a:lnTo>
                <a:close/>
              </a:path>
              <a:path w="142875" h="525779">
                <a:moveTo>
                  <a:pt x="49022" y="384429"/>
                </a:moveTo>
                <a:close/>
              </a:path>
              <a:path w="142875" h="525779">
                <a:moveTo>
                  <a:pt x="64770" y="323850"/>
                </a:moveTo>
                <a:close/>
              </a:path>
              <a:path w="142875" h="525779">
                <a:moveTo>
                  <a:pt x="72389" y="291846"/>
                </a:moveTo>
                <a:lnTo>
                  <a:pt x="72359" y="291973"/>
                </a:lnTo>
                <a:lnTo>
                  <a:pt x="72389" y="291846"/>
                </a:lnTo>
                <a:close/>
              </a:path>
              <a:path w="142875" h="525779">
                <a:moveTo>
                  <a:pt x="87502" y="223901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2408" y="3962400"/>
            <a:ext cx="368808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8532" y="6167628"/>
            <a:ext cx="1289050" cy="271780"/>
          </a:xfrm>
          <a:custGeom>
            <a:avLst/>
            <a:gdLst/>
            <a:ahLst/>
            <a:cxnLst/>
            <a:rect l="l" t="t" r="r" b="b"/>
            <a:pathLst>
              <a:path w="1289050" h="271779">
                <a:moveTo>
                  <a:pt x="1106931" y="0"/>
                </a:moveTo>
                <a:lnTo>
                  <a:pt x="45212" y="0"/>
                </a:lnTo>
                <a:lnTo>
                  <a:pt x="27592" y="3553"/>
                </a:lnTo>
                <a:lnTo>
                  <a:pt x="13223" y="13242"/>
                </a:lnTo>
                <a:lnTo>
                  <a:pt x="3546" y="27614"/>
                </a:lnTo>
                <a:lnTo>
                  <a:pt x="0" y="45212"/>
                </a:lnTo>
                <a:lnTo>
                  <a:pt x="0" y="226060"/>
                </a:lnTo>
                <a:lnTo>
                  <a:pt x="3546" y="243657"/>
                </a:lnTo>
                <a:lnTo>
                  <a:pt x="13223" y="258029"/>
                </a:lnTo>
                <a:lnTo>
                  <a:pt x="27592" y="267718"/>
                </a:lnTo>
                <a:lnTo>
                  <a:pt x="45212" y="271272"/>
                </a:lnTo>
                <a:lnTo>
                  <a:pt x="1106931" y="271272"/>
                </a:lnTo>
                <a:lnTo>
                  <a:pt x="1124551" y="267718"/>
                </a:lnTo>
                <a:lnTo>
                  <a:pt x="1138920" y="258029"/>
                </a:lnTo>
                <a:lnTo>
                  <a:pt x="1148597" y="243657"/>
                </a:lnTo>
                <a:lnTo>
                  <a:pt x="1152143" y="226060"/>
                </a:lnTo>
                <a:lnTo>
                  <a:pt x="1269330" y="158242"/>
                </a:lnTo>
                <a:lnTo>
                  <a:pt x="1152143" y="158242"/>
                </a:lnTo>
                <a:lnTo>
                  <a:pt x="1152143" y="45212"/>
                </a:lnTo>
                <a:lnTo>
                  <a:pt x="1148597" y="27614"/>
                </a:lnTo>
                <a:lnTo>
                  <a:pt x="1138920" y="13242"/>
                </a:lnTo>
                <a:lnTo>
                  <a:pt x="1124551" y="3553"/>
                </a:lnTo>
                <a:lnTo>
                  <a:pt x="1106931" y="0"/>
                </a:lnTo>
                <a:close/>
              </a:path>
              <a:path w="1289050" h="271779">
                <a:moveTo>
                  <a:pt x="1288795" y="146977"/>
                </a:moveTo>
                <a:lnTo>
                  <a:pt x="1152143" y="158242"/>
                </a:lnTo>
                <a:lnTo>
                  <a:pt x="1269330" y="158242"/>
                </a:lnTo>
                <a:lnTo>
                  <a:pt x="1288795" y="146977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18532" y="6167628"/>
            <a:ext cx="1289050" cy="271780"/>
          </a:xfrm>
          <a:custGeom>
            <a:avLst/>
            <a:gdLst/>
            <a:ahLst/>
            <a:cxnLst/>
            <a:rect l="l" t="t" r="r" b="b"/>
            <a:pathLst>
              <a:path w="1289050" h="271779">
                <a:moveTo>
                  <a:pt x="0" y="45212"/>
                </a:moveTo>
                <a:lnTo>
                  <a:pt x="3546" y="27614"/>
                </a:lnTo>
                <a:lnTo>
                  <a:pt x="13223" y="13242"/>
                </a:lnTo>
                <a:lnTo>
                  <a:pt x="27592" y="3553"/>
                </a:lnTo>
                <a:lnTo>
                  <a:pt x="45212" y="0"/>
                </a:lnTo>
                <a:lnTo>
                  <a:pt x="672083" y="0"/>
                </a:lnTo>
                <a:lnTo>
                  <a:pt x="960119" y="0"/>
                </a:lnTo>
                <a:lnTo>
                  <a:pt x="1106931" y="0"/>
                </a:lnTo>
                <a:lnTo>
                  <a:pt x="1124551" y="3553"/>
                </a:lnTo>
                <a:lnTo>
                  <a:pt x="1138920" y="13242"/>
                </a:lnTo>
                <a:lnTo>
                  <a:pt x="1148597" y="27614"/>
                </a:lnTo>
                <a:lnTo>
                  <a:pt x="1152143" y="45212"/>
                </a:lnTo>
                <a:lnTo>
                  <a:pt x="1152143" y="158242"/>
                </a:lnTo>
                <a:lnTo>
                  <a:pt x="1288795" y="146977"/>
                </a:lnTo>
                <a:lnTo>
                  <a:pt x="1152143" y="226060"/>
                </a:lnTo>
                <a:lnTo>
                  <a:pt x="1148597" y="243657"/>
                </a:lnTo>
                <a:lnTo>
                  <a:pt x="1138920" y="258029"/>
                </a:lnTo>
                <a:lnTo>
                  <a:pt x="1124551" y="267718"/>
                </a:lnTo>
                <a:lnTo>
                  <a:pt x="1106931" y="271272"/>
                </a:lnTo>
                <a:lnTo>
                  <a:pt x="960119" y="271272"/>
                </a:lnTo>
                <a:lnTo>
                  <a:pt x="672083" y="271272"/>
                </a:lnTo>
                <a:lnTo>
                  <a:pt x="45212" y="271272"/>
                </a:lnTo>
                <a:lnTo>
                  <a:pt x="27592" y="267718"/>
                </a:lnTo>
                <a:lnTo>
                  <a:pt x="13223" y="258029"/>
                </a:lnTo>
                <a:lnTo>
                  <a:pt x="3546" y="243657"/>
                </a:lnTo>
                <a:lnTo>
                  <a:pt x="0" y="226060"/>
                </a:lnTo>
                <a:lnTo>
                  <a:pt x="0" y="158242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9209" y="6211620"/>
            <a:ext cx="8978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myWin</a:t>
            </a:r>
            <a:r>
              <a:rPr sz="1000" spc="25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윈도우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171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065401" y="1379347"/>
            <a:ext cx="474472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3개의 링크를 가진 웹 페이지를 작성하고, 각 링크를 클릭하  면 myWin 이름의 새 윈도우를 열고 해당 사이트를 출력하 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라.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myWin 윈도우는 공유된다. 새 윈도우는 스크린의</a:t>
            </a:r>
            <a:r>
              <a:rPr sz="1400" spc="18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(300,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300)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위치에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400x300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크기로</a:t>
            </a:r>
            <a:r>
              <a:rPr sz="1400" spc="10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출력된다.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4653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예제 </a:t>
            </a:r>
            <a:r>
              <a:rPr sz="3600" dirty="0"/>
              <a:t>10-2 </a:t>
            </a:r>
            <a:r>
              <a:rPr sz="3600" spc="-5" dirty="0"/>
              <a:t>윈도우</a:t>
            </a:r>
            <a:r>
              <a:rPr sz="3600" spc="-70" dirty="0"/>
              <a:t> </a:t>
            </a:r>
            <a:r>
              <a:rPr sz="3600" spc="-5" dirty="0"/>
              <a:t>닫기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49779" y="1775460"/>
            <a:ext cx="5544820" cy="4401820"/>
          </a:xfrm>
          <a:custGeom>
            <a:avLst/>
            <a:gdLst/>
            <a:ahLst/>
            <a:cxnLst/>
            <a:rect l="l" t="t" r="r" b="b"/>
            <a:pathLst>
              <a:path w="5544820" h="4401820">
                <a:moveTo>
                  <a:pt x="0" y="4401312"/>
                </a:moveTo>
                <a:lnTo>
                  <a:pt x="5544312" y="4401312"/>
                </a:lnTo>
                <a:lnTo>
                  <a:pt x="554431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9779" y="1775460"/>
            <a:ext cx="5544820" cy="4401820"/>
          </a:xfrm>
          <a:custGeom>
            <a:avLst/>
            <a:gdLst/>
            <a:ahLst/>
            <a:cxnLst/>
            <a:rect l="l" t="t" r="r" b="b"/>
            <a:pathLst>
              <a:path w="5544820" h="4401820">
                <a:moveTo>
                  <a:pt x="0" y="4401312"/>
                </a:moveTo>
                <a:lnTo>
                  <a:pt x="5544312" y="4401312"/>
                </a:lnTo>
                <a:lnTo>
                  <a:pt x="554431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10244" y="2872348"/>
            <a:ext cx="330200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맑은 고딕"/>
                <a:cs typeface="맑은 고딕"/>
              </a:rPr>
              <a:t>300</a:t>
            </a:r>
            <a:r>
              <a:rPr sz="1000" spc="0" dirty="0">
                <a:latin typeface="맑은 고딕"/>
                <a:cs typeface="맑은 고딕"/>
              </a:rPr>
              <a:t>"</a:t>
            </a:r>
            <a:r>
              <a:rPr sz="1000" dirty="0">
                <a:latin typeface="맑은 고딕"/>
                <a:cs typeface="맑은 고딕"/>
              </a:rPr>
              <a:t>);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7885" y="1803654"/>
            <a:ext cx="4696460" cy="429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&lt;!DOCTYPE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&lt;title&gt;윈도우</a:t>
            </a:r>
            <a:r>
              <a:rPr sz="1000" spc="2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닫기&lt;/title&gt;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var newWin=null; </a:t>
            </a:r>
            <a:r>
              <a:rPr sz="1000" dirty="0">
                <a:latin typeface="맑은 고딕"/>
                <a:cs typeface="맑은 고딕"/>
              </a:rPr>
              <a:t>// </a:t>
            </a:r>
            <a:r>
              <a:rPr sz="1000" spc="0" dirty="0">
                <a:latin typeface="맑은 고딕"/>
                <a:cs typeface="맑은 고딕"/>
              </a:rPr>
              <a:t>새로 </a:t>
            </a:r>
            <a:r>
              <a:rPr sz="1000" spc="5" dirty="0">
                <a:latin typeface="맑은 고딕"/>
                <a:cs typeface="맑은 고딕"/>
              </a:rPr>
              <a:t>연 윈도우</a:t>
            </a:r>
            <a:r>
              <a:rPr sz="1000" spc="-7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기억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function </a:t>
            </a:r>
            <a:r>
              <a:rPr sz="1000" dirty="0">
                <a:latin typeface="맑은 고딕"/>
                <a:cs typeface="맑은 고딕"/>
              </a:rPr>
              <a:t>load(URL)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newWin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spc="-5" dirty="0">
                <a:latin typeface="맑은 고딕"/>
                <a:cs typeface="맑은 고딕"/>
              </a:rPr>
              <a:t>window.open(URL, </a:t>
            </a:r>
            <a:r>
              <a:rPr sz="1000" dirty="0">
                <a:latin typeface="맑은 고딕"/>
                <a:cs typeface="맑은 고딕"/>
              </a:rPr>
              <a:t>"myWin",</a:t>
            </a:r>
            <a:r>
              <a:rPr sz="1000" spc="-6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"left=300,top=300,width=400,height=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function closeNewWindow()</a:t>
            </a:r>
            <a:r>
              <a:rPr sz="1000" spc="-1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if(newWin==null || newWin.closed) </a:t>
            </a:r>
            <a:r>
              <a:rPr sz="1000" dirty="0">
                <a:latin typeface="맑은 고딕"/>
                <a:cs typeface="맑은 고딕"/>
              </a:rPr>
              <a:t>// </a:t>
            </a:r>
            <a:r>
              <a:rPr sz="1000" spc="0" dirty="0">
                <a:latin typeface="맑은 고딕"/>
                <a:cs typeface="맑은 고딕"/>
              </a:rPr>
              <a:t>윈도우가 열리지 않았거나 닫힌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경우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return; </a:t>
            </a:r>
            <a:r>
              <a:rPr sz="1000" dirty="0">
                <a:latin typeface="맑은 고딕"/>
                <a:cs typeface="맑은 고딕"/>
              </a:rPr>
              <a:t>// </a:t>
            </a:r>
            <a:r>
              <a:rPr sz="1000" spc="0" dirty="0">
                <a:latin typeface="맑은 고딕"/>
                <a:cs typeface="맑은 고딕"/>
              </a:rPr>
              <a:t>윈도우가 없는 경우 그냥</a:t>
            </a:r>
            <a:r>
              <a:rPr sz="1000" spc="-11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리턴</a:t>
            </a:r>
            <a:endParaRPr sz="1000">
              <a:latin typeface="맑은 고딕"/>
              <a:cs typeface="맑은 고딕"/>
            </a:endParaRPr>
          </a:p>
          <a:p>
            <a:pPr marR="4082415" algn="ctr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else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newWin.close()</a:t>
            </a:r>
            <a:r>
              <a:rPr sz="1000" dirty="0">
                <a:latin typeface="맑은 고딕"/>
                <a:cs typeface="맑은 고딕"/>
              </a:rPr>
              <a:t>; // </a:t>
            </a:r>
            <a:r>
              <a:rPr sz="1000" spc="0" dirty="0">
                <a:latin typeface="맑은 고딕"/>
                <a:cs typeface="맑은 고딕"/>
              </a:rPr>
              <a:t>열어 놓은 윈도우</a:t>
            </a:r>
            <a:r>
              <a:rPr sz="1000" spc="-1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&lt;h3&gt;window의 close()로 </a:t>
            </a:r>
            <a:r>
              <a:rPr sz="1000" spc="0" dirty="0">
                <a:latin typeface="맑은 고딕"/>
                <a:cs typeface="맑은 고딕"/>
              </a:rPr>
              <a:t>윈도우</a:t>
            </a:r>
            <a:r>
              <a:rPr sz="1000" spc="-5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닫기&lt;/h3&gt;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href="javascript:load('http://www.disneyworld.com')"&gt;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새 윈도우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열기(디즈니월드)&lt;/a&gt;&lt;br&gt;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</a:t>
            </a:r>
            <a:r>
              <a:rPr sz="1000" b="1" spc="-5" dirty="0">
                <a:latin typeface="맑은 고딕"/>
                <a:cs typeface="맑은 고딕"/>
              </a:rPr>
              <a:t>window.close()</a:t>
            </a:r>
            <a:r>
              <a:rPr sz="1000" spc="-5" dirty="0">
                <a:latin typeface="맑은 고딕"/>
                <a:cs typeface="맑은 고딕"/>
              </a:rPr>
              <a:t>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현재 윈도우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닫기&lt;/a&gt;&lt;br&gt;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&lt;a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href="javascript:closeNewWindow()"&gt;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새 윈도우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닫기&lt;/a&gt;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36664" y="2852927"/>
            <a:ext cx="2383535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94650" y="4677155"/>
            <a:ext cx="2370455" cy="274320"/>
          </a:xfrm>
          <a:custGeom>
            <a:avLst/>
            <a:gdLst/>
            <a:ahLst/>
            <a:cxnLst/>
            <a:rect l="l" t="t" r="r" b="b"/>
            <a:pathLst>
              <a:path w="2370454" h="274320">
                <a:moveTo>
                  <a:pt x="0" y="36957"/>
                </a:moveTo>
                <a:lnTo>
                  <a:pt x="355346" y="114300"/>
                </a:lnTo>
                <a:lnTo>
                  <a:pt x="355346" y="228600"/>
                </a:lnTo>
                <a:lnTo>
                  <a:pt x="358935" y="246405"/>
                </a:lnTo>
                <a:lnTo>
                  <a:pt x="368728" y="260937"/>
                </a:lnTo>
                <a:lnTo>
                  <a:pt x="383260" y="270730"/>
                </a:lnTo>
                <a:lnTo>
                  <a:pt x="401066" y="274320"/>
                </a:lnTo>
                <a:lnTo>
                  <a:pt x="2324354" y="274320"/>
                </a:lnTo>
                <a:lnTo>
                  <a:pt x="2342159" y="270730"/>
                </a:lnTo>
                <a:lnTo>
                  <a:pt x="2356691" y="260937"/>
                </a:lnTo>
                <a:lnTo>
                  <a:pt x="2366484" y="246405"/>
                </a:lnTo>
                <a:lnTo>
                  <a:pt x="2370074" y="228600"/>
                </a:lnTo>
                <a:lnTo>
                  <a:pt x="2370074" y="45720"/>
                </a:lnTo>
                <a:lnTo>
                  <a:pt x="355346" y="45720"/>
                </a:lnTo>
                <a:lnTo>
                  <a:pt x="0" y="36957"/>
                </a:lnTo>
                <a:close/>
              </a:path>
              <a:path w="2370454" h="274320">
                <a:moveTo>
                  <a:pt x="2324354" y="0"/>
                </a:moveTo>
                <a:lnTo>
                  <a:pt x="401066" y="0"/>
                </a:lnTo>
                <a:lnTo>
                  <a:pt x="383260" y="3589"/>
                </a:lnTo>
                <a:lnTo>
                  <a:pt x="368728" y="13382"/>
                </a:lnTo>
                <a:lnTo>
                  <a:pt x="358935" y="27914"/>
                </a:lnTo>
                <a:lnTo>
                  <a:pt x="355346" y="45720"/>
                </a:lnTo>
                <a:lnTo>
                  <a:pt x="2370074" y="45720"/>
                </a:lnTo>
                <a:lnTo>
                  <a:pt x="2366484" y="27914"/>
                </a:lnTo>
                <a:lnTo>
                  <a:pt x="2356691" y="13382"/>
                </a:lnTo>
                <a:lnTo>
                  <a:pt x="2342159" y="3589"/>
                </a:lnTo>
                <a:lnTo>
                  <a:pt x="232435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94650" y="4677155"/>
            <a:ext cx="2370455" cy="274320"/>
          </a:xfrm>
          <a:custGeom>
            <a:avLst/>
            <a:gdLst/>
            <a:ahLst/>
            <a:cxnLst/>
            <a:rect l="l" t="t" r="r" b="b"/>
            <a:pathLst>
              <a:path w="2370454" h="274320">
                <a:moveTo>
                  <a:pt x="355346" y="45720"/>
                </a:moveTo>
                <a:lnTo>
                  <a:pt x="358935" y="27914"/>
                </a:lnTo>
                <a:lnTo>
                  <a:pt x="368728" y="13382"/>
                </a:lnTo>
                <a:lnTo>
                  <a:pt x="383260" y="3589"/>
                </a:lnTo>
                <a:lnTo>
                  <a:pt x="401066" y="0"/>
                </a:lnTo>
                <a:lnTo>
                  <a:pt x="691133" y="0"/>
                </a:lnTo>
                <a:lnTo>
                  <a:pt x="1194816" y="0"/>
                </a:lnTo>
                <a:lnTo>
                  <a:pt x="2324354" y="0"/>
                </a:lnTo>
                <a:lnTo>
                  <a:pt x="2342159" y="3589"/>
                </a:lnTo>
                <a:lnTo>
                  <a:pt x="2356691" y="13382"/>
                </a:lnTo>
                <a:lnTo>
                  <a:pt x="2366484" y="27914"/>
                </a:lnTo>
                <a:lnTo>
                  <a:pt x="2370074" y="45720"/>
                </a:lnTo>
                <a:lnTo>
                  <a:pt x="2370074" y="114300"/>
                </a:lnTo>
                <a:lnTo>
                  <a:pt x="2370074" y="228600"/>
                </a:lnTo>
                <a:lnTo>
                  <a:pt x="2366484" y="246405"/>
                </a:lnTo>
                <a:lnTo>
                  <a:pt x="2356691" y="260937"/>
                </a:lnTo>
                <a:lnTo>
                  <a:pt x="2342159" y="270730"/>
                </a:lnTo>
                <a:lnTo>
                  <a:pt x="2324354" y="274320"/>
                </a:lnTo>
                <a:lnTo>
                  <a:pt x="1194816" y="274320"/>
                </a:lnTo>
                <a:lnTo>
                  <a:pt x="691133" y="274320"/>
                </a:lnTo>
                <a:lnTo>
                  <a:pt x="401066" y="274320"/>
                </a:lnTo>
                <a:lnTo>
                  <a:pt x="383260" y="270730"/>
                </a:lnTo>
                <a:lnTo>
                  <a:pt x="368728" y="260937"/>
                </a:lnTo>
                <a:lnTo>
                  <a:pt x="358935" y="246405"/>
                </a:lnTo>
                <a:lnTo>
                  <a:pt x="355346" y="228600"/>
                </a:lnTo>
                <a:lnTo>
                  <a:pt x="355346" y="114300"/>
                </a:lnTo>
                <a:lnTo>
                  <a:pt x="0" y="36957"/>
                </a:lnTo>
                <a:lnTo>
                  <a:pt x="355346" y="457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43341" y="4722063"/>
            <a:ext cx="168465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맑은 고딕"/>
                <a:cs typeface="맑은 고딕"/>
              </a:rPr>
              <a:t>자신의 </a:t>
            </a:r>
            <a:r>
              <a:rPr sz="1000" spc="0" dirty="0">
                <a:latin typeface="맑은 고딕"/>
                <a:cs typeface="맑은 고딕"/>
              </a:rPr>
              <a:t>브라우저 윈도우</a:t>
            </a:r>
            <a:r>
              <a:rPr sz="1000" spc="-20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5276" y="4983988"/>
            <a:ext cx="2376805" cy="644525"/>
          </a:xfrm>
          <a:custGeom>
            <a:avLst/>
            <a:gdLst/>
            <a:ahLst/>
            <a:cxnLst/>
            <a:rect l="l" t="t" r="r" b="b"/>
            <a:pathLst>
              <a:path w="2376804" h="644525">
                <a:moveTo>
                  <a:pt x="2302764" y="202184"/>
                </a:moveTo>
                <a:lnTo>
                  <a:pt x="438403" y="202184"/>
                </a:lnTo>
                <a:lnTo>
                  <a:pt x="409749" y="207978"/>
                </a:lnTo>
                <a:lnTo>
                  <a:pt x="386333" y="223774"/>
                </a:lnTo>
                <a:lnTo>
                  <a:pt x="370538" y="247189"/>
                </a:lnTo>
                <a:lnTo>
                  <a:pt x="364744" y="275844"/>
                </a:lnTo>
                <a:lnTo>
                  <a:pt x="364744" y="570484"/>
                </a:lnTo>
                <a:lnTo>
                  <a:pt x="370538" y="599154"/>
                </a:lnTo>
                <a:lnTo>
                  <a:pt x="386334" y="622568"/>
                </a:lnTo>
                <a:lnTo>
                  <a:pt x="409749" y="638354"/>
                </a:lnTo>
                <a:lnTo>
                  <a:pt x="438403" y="644144"/>
                </a:lnTo>
                <a:lnTo>
                  <a:pt x="2302764" y="644144"/>
                </a:lnTo>
                <a:lnTo>
                  <a:pt x="2331418" y="638354"/>
                </a:lnTo>
                <a:lnTo>
                  <a:pt x="2354834" y="622568"/>
                </a:lnTo>
                <a:lnTo>
                  <a:pt x="2370629" y="599154"/>
                </a:lnTo>
                <a:lnTo>
                  <a:pt x="2376424" y="570484"/>
                </a:lnTo>
                <a:lnTo>
                  <a:pt x="2376424" y="275844"/>
                </a:lnTo>
                <a:lnTo>
                  <a:pt x="2370629" y="247189"/>
                </a:lnTo>
                <a:lnTo>
                  <a:pt x="2354833" y="223774"/>
                </a:lnTo>
                <a:lnTo>
                  <a:pt x="2331418" y="207978"/>
                </a:lnTo>
                <a:lnTo>
                  <a:pt x="2302764" y="202184"/>
                </a:lnTo>
                <a:close/>
              </a:path>
              <a:path w="2376804" h="644525">
                <a:moveTo>
                  <a:pt x="0" y="0"/>
                </a:moveTo>
                <a:lnTo>
                  <a:pt x="700024" y="202184"/>
                </a:lnTo>
                <a:lnTo>
                  <a:pt x="1202944" y="202184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15276" y="4983988"/>
            <a:ext cx="2376805" cy="644525"/>
          </a:xfrm>
          <a:custGeom>
            <a:avLst/>
            <a:gdLst/>
            <a:ahLst/>
            <a:cxnLst/>
            <a:rect l="l" t="t" r="r" b="b"/>
            <a:pathLst>
              <a:path w="2376804" h="644525">
                <a:moveTo>
                  <a:pt x="364744" y="275844"/>
                </a:moveTo>
                <a:lnTo>
                  <a:pt x="370538" y="247189"/>
                </a:lnTo>
                <a:lnTo>
                  <a:pt x="386333" y="223774"/>
                </a:lnTo>
                <a:lnTo>
                  <a:pt x="409749" y="207978"/>
                </a:lnTo>
                <a:lnTo>
                  <a:pt x="438403" y="202184"/>
                </a:lnTo>
                <a:lnTo>
                  <a:pt x="700024" y="202184"/>
                </a:lnTo>
                <a:lnTo>
                  <a:pt x="0" y="0"/>
                </a:lnTo>
                <a:lnTo>
                  <a:pt x="1202944" y="202184"/>
                </a:lnTo>
                <a:lnTo>
                  <a:pt x="2302764" y="202184"/>
                </a:lnTo>
                <a:lnTo>
                  <a:pt x="2331418" y="207978"/>
                </a:lnTo>
                <a:lnTo>
                  <a:pt x="2354833" y="223774"/>
                </a:lnTo>
                <a:lnTo>
                  <a:pt x="2370629" y="247189"/>
                </a:lnTo>
                <a:lnTo>
                  <a:pt x="2376424" y="275844"/>
                </a:lnTo>
                <a:lnTo>
                  <a:pt x="2376424" y="386334"/>
                </a:lnTo>
                <a:lnTo>
                  <a:pt x="2376424" y="570484"/>
                </a:lnTo>
                <a:lnTo>
                  <a:pt x="2370629" y="599154"/>
                </a:lnTo>
                <a:lnTo>
                  <a:pt x="2354834" y="622568"/>
                </a:lnTo>
                <a:lnTo>
                  <a:pt x="2331418" y="638354"/>
                </a:lnTo>
                <a:lnTo>
                  <a:pt x="2302764" y="644144"/>
                </a:lnTo>
                <a:lnTo>
                  <a:pt x="1202944" y="644144"/>
                </a:lnTo>
                <a:lnTo>
                  <a:pt x="700024" y="644144"/>
                </a:lnTo>
                <a:lnTo>
                  <a:pt x="438403" y="644144"/>
                </a:lnTo>
                <a:lnTo>
                  <a:pt x="409749" y="638354"/>
                </a:lnTo>
                <a:lnTo>
                  <a:pt x="386334" y="622568"/>
                </a:lnTo>
                <a:lnTo>
                  <a:pt x="370538" y="599154"/>
                </a:lnTo>
                <a:lnTo>
                  <a:pt x="364744" y="570484"/>
                </a:lnTo>
                <a:lnTo>
                  <a:pt x="364744" y="386334"/>
                </a:lnTo>
                <a:lnTo>
                  <a:pt x="364744" y="2758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80350" y="5237175"/>
            <a:ext cx="173037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0" dirty="0">
                <a:latin typeface="맑은 고딕"/>
                <a:cs typeface="맑은 고딕"/>
              </a:rPr>
              <a:t>첫번째 </a:t>
            </a:r>
            <a:r>
              <a:rPr sz="1000" spc="5" dirty="0">
                <a:latin typeface="맑은 고딕"/>
                <a:cs typeface="맑은 고딕"/>
              </a:rPr>
              <a:t>링크에 </a:t>
            </a:r>
            <a:r>
              <a:rPr sz="1000" spc="0" dirty="0">
                <a:latin typeface="맑은 고딕"/>
                <a:cs typeface="맑은 고딕"/>
              </a:rPr>
              <a:t>의해 열려진</a:t>
            </a:r>
            <a:r>
              <a:rPr sz="1000" spc="-200" dirty="0">
                <a:latin typeface="맑은 고딕"/>
                <a:cs typeface="맑은 고딕"/>
              </a:rPr>
              <a:t> </a:t>
            </a:r>
            <a:r>
              <a:rPr sz="1000" spc="5" dirty="0">
                <a:latin typeface="맑은 고딕"/>
                <a:cs typeface="맑은 고딕"/>
              </a:rPr>
              <a:t>디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즈니 월드 윈도우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172</a:t>
            </a:fld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065401" y="1379347"/>
            <a:ext cx="59543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윈도우를 스스로 닫는 경우와 자신이 생성한 윈도우를 닫는 사례를</a:t>
            </a:r>
            <a:r>
              <a:rPr sz="1400" spc="204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보인다.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04088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window 객체의 타이머</a:t>
            </a:r>
            <a:r>
              <a:rPr spc="25" dirty="0"/>
              <a:t> </a:t>
            </a:r>
            <a:r>
              <a:rPr spc="-15" dirty="0"/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5878830" cy="19462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window </a:t>
            </a:r>
            <a:r>
              <a:rPr sz="2800" spc="0" dirty="0">
                <a:latin typeface="맑은 고딕"/>
                <a:cs typeface="맑은 고딕"/>
              </a:rPr>
              <a:t>객체의 타이머 기능 </a:t>
            </a:r>
            <a:r>
              <a:rPr sz="2800" dirty="0">
                <a:latin typeface="맑은 고딕"/>
                <a:cs typeface="맑은 고딕"/>
              </a:rPr>
              <a:t>2</a:t>
            </a:r>
            <a:r>
              <a:rPr sz="2800" spc="-13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가지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타임아웃 코드 </a:t>
            </a:r>
            <a:r>
              <a:rPr sz="2400" spc="-5" dirty="0">
                <a:latin typeface="맑은 고딕"/>
                <a:cs typeface="맑은 고딕"/>
              </a:rPr>
              <a:t>1회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setTimeout()/clearTimeout()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메소드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타임아웃 코드 반복</a:t>
            </a:r>
            <a:r>
              <a:rPr sz="2400" spc="-2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setInterval()/clearInterval()</a:t>
            </a:r>
            <a:r>
              <a:rPr sz="2000" spc="10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메소드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99325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setTimeout()/clearTimeout()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470217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  <a:tab pos="1997075" algn="l"/>
              </a:tabLst>
            </a:pPr>
            <a:r>
              <a:rPr sz="2000" spc="-10" dirty="0">
                <a:latin typeface="맑은 고딕"/>
                <a:cs typeface="맑은 고딕"/>
              </a:rPr>
              <a:t>setTimeout()</a:t>
            </a:r>
            <a:r>
              <a:rPr sz="2000" spc="60" dirty="0">
                <a:latin typeface="맑은 고딕"/>
                <a:cs typeface="맑은 고딕"/>
              </a:rPr>
              <a:t> </a:t>
            </a:r>
            <a:r>
              <a:rPr sz="2000" spc="-5" dirty="0">
                <a:latin typeface="맑은 고딕"/>
                <a:cs typeface="맑은 고딕"/>
              </a:rPr>
              <a:t>:	</a:t>
            </a:r>
            <a:r>
              <a:rPr sz="2000" spc="-10" dirty="0">
                <a:latin typeface="맑은 고딕"/>
                <a:cs typeface="맑은 고딕"/>
              </a:rPr>
              <a:t>타임아웃 코드 1회</a:t>
            </a:r>
            <a:r>
              <a:rPr sz="2000" spc="-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실행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4485258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예) </a:t>
            </a:r>
            <a:r>
              <a:rPr sz="1800" spc="-5" dirty="0">
                <a:latin typeface="맑은 고딕"/>
                <a:cs typeface="맑은 고딕"/>
              </a:rPr>
              <a:t>3초 </a:t>
            </a:r>
            <a:r>
              <a:rPr sz="1800" dirty="0">
                <a:latin typeface="맑은 고딕"/>
                <a:cs typeface="맑은 고딕"/>
              </a:rPr>
              <a:t>후 경고창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2953" y="5726379"/>
            <a:ext cx="33705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예) </a:t>
            </a:r>
            <a:r>
              <a:rPr sz="1800" spc="-5" dirty="0">
                <a:latin typeface="맑은 고딕"/>
                <a:cs typeface="맑은 고딕"/>
              </a:rPr>
              <a:t>3초가 </a:t>
            </a:r>
            <a:r>
              <a:rPr sz="1800" dirty="0">
                <a:latin typeface="맑은 고딕"/>
                <a:cs typeface="맑은 고딕"/>
              </a:rPr>
              <a:t>되기 전에 타이머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해제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174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44" y="4861559"/>
            <a:ext cx="6769734" cy="737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5115">
              <a:lnSpc>
                <a:spcPts val="1255"/>
              </a:lnSpc>
              <a:spcBef>
                <a:spcPts val="350"/>
              </a:spcBef>
            </a:pPr>
            <a:r>
              <a:rPr sz="1050" spc="-5" dirty="0">
                <a:latin typeface="맑은 고딕"/>
                <a:cs typeface="맑은 고딕"/>
              </a:rPr>
              <a:t>function </a:t>
            </a:r>
            <a:r>
              <a:rPr sz="1050" dirty="0">
                <a:latin typeface="맑은 고딕"/>
                <a:cs typeface="맑은 고딕"/>
              </a:rPr>
              <a:t>myAlert(time)</a:t>
            </a:r>
            <a:r>
              <a:rPr sz="1050" spc="-1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007744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alert(time </a:t>
            </a:r>
            <a:r>
              <a:rPr sz="1050" spc="0" dirty="0">
                <a:latin typeface="맑은 고딕"/>
                <a:cs typeface="맑은 고딕"/>
              </a:rPr>
              <a:t>+ "초</a:t>
            </a:r>
            <a:r>
              <a:rPr sz="1050" spc="-40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지났습니다");</a:t>
            </a:r>
            <a:endParaRPr sz="1050">
              <a:latin typeface="맑은 고딕"/>
              <a:cs typeface="맑은 고딕"/>
            </a:endParaRPr>
          </a:p>
          <a:p>
            <a:pPr marL="285115">
              <a:lnSpc>
                <a:spcPts val="1255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285115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var </a:t>
            </a:r>
            <a:r>
              <a:rPr sz="1050" b="1" spc="-5" dirty="0">
                <a:latin typeface="맑은 고딕"/>
                <a:cs typeface="맑은 고딕"/>
              </a:rPr>
              <a:t>timerID </a:t>
            </a:r>
            <a:r>
              <a:rPr sz="1050" dirty="0">
                <a:latin typeface="맑은 고딕"/>
                <a:cs typeface="맑은 고딕"/>
              </a:rPr>
              <a:t>= </a:t>
            </a:r>
            <a:r>
              <a:rPr sz="1050" b="1" spc="-5" dirty="0">
                <a:latin typeface="맑은 고딕"/>
                <a:cs typeface="맑은 고딕"/>
              </a:rPr>
              <a:t>setTimeout("myAlert(3)", </a:t>
            </a:r>
            <a:r>
              <a:rPr sz="1050" b="1" spc="0" dirty="0">
                <a:latin typeface="맑은 고딕"/>
                <a:cs typeface="맑은 고딕"/>
              </a:rPr>
              <a:t>3000); </a:t>
            </a: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dirty="0">
                <a:latin typeface="맑은 고딕"/>
                <a:cs typeface="맑은 고딕"/>
              </a:rPr>
              <a:t>3초 </a:t>
            </a:r>
            <a:r>
              <a:rPr sz="1050" spc="0" dirty="0">
                <a:latin typeface="맑은 고딕"/>
                <a:cs typeface="맑은 고딕"/>
              </a:rPr>
              <a:t>후 </a:t>
            </a:r>
            <a:r>
              <a:rPr sz="1050" spc="-5" dirty="0">
                <a:latin typeface="맑은 고딕"/>
                <a:cs typeface="맑은 고딕"/>
              </a:rPr>
              <a:t>myAlert(‘3’)</a:t>
            </a:r>
            <a:r>
              <a:rPr sz="1050" spc="-120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호출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2744" y="6205728"/>
            <a:ext cx="6788150" cy="3568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965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760"/>
              </a:spcBef>
            </a:pPr>
            <a:r>
              <a:rPr sz="1400" spc="-10" dirty="0">
                <a:latin typeface="맑은 고딕"/>
                <a:cs typeface="맑은 고딕"/>
              </a:rPr>
              <a:t>clearTimeout(</a:t>
            </a:r>
            <a:r>
              <a:rPr sz="1400" b="1" spc="-10" dirty="0">
                <a:latin typeface="맑은 고딕"/>
                <a:cs typeface="맑은 고딕"/>
              </a:rPr>
              <a:t>timerID</a:t>
            </a:r>
            <a:r>
              <a:rPr sz="1400" spc="-10" dirty="0">
                <a:latin typeface="맑은 고딕"/>
                <a:cs typeface="맑은 고딕"/>
              </a:rPr>
              <a:t>); </a:t>
            </a:r>
            <a:r>
              <a:rPr sz="1400" spc="-5" dirty="0">
                <a:latin typeface="맑은 고딕"/>
                <a:cs typeface="맑은 고딕"/>
              </a:rPr>
              <a:t>// timerID의 </a:t>
            </a:r>
            <a:r>
              <a:rPr sz="1400" spc="-10" dirty="0">
                <a:latin typeface="맑은 고딕"/>
                <a:cs typeface="맑은 고딕"/>
              </a:rPr>
              <a:t>타이머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해제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7317" y="2180850"/>
            <a:ext cx="7812013" cy="2097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0092" y="1836420"/>
            <a:ext cx="5245735" cy="4937760"/>
          </a:xfrm>
          <a:custGeom>
            <a:avLst/>
            <a:gdLst/>
            <a:ahLst/>
            <a:cxnLst/>
            <a:rect l="l" t="t" r="r" b="b"/>
            <a:pathLst>
              <a:path w="5245734" h="4937759">
                <a:moveTo>
                  <a:pt x="0" y="4937760"/>
                </a:moveTo>
                <a:lnTo>
                  <a:pt x="5245608" y="4937760"/>
                </a:lnTo>
                <a:lnTo>
                  <a:pt x="5245608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60092" y="1836420"/>
            <a:ext cx="5245735" cy="493776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8900">
              <a:lnSpc>
                <a:spcPts val="1255"/>
              </a:lnSpc>
              <a:spcBef>
                <a:spcPts val="325"/>
              </a:spcBef>
            </a:pPr>
            <a:r>
              <a:rPr sz="1050" dirty="0">
                <a:latin typeface="맑은 고딕"/>
                <a:cs typeface="맑은 고딕"/>
              </a:rPr>
              <a:t>&lt;!DOCTYPE</a:t>
            </a:r>
            <a:r>
              <a:rPr sz="1050" spc="-60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html&gt;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&lt;html&gt;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sz="1050" spc="-5" dirty="0">
                <a:latin typeface="맑은 고딕"/>
                <a:cs typeface="맑은 고딕"/>
              </a:rPr>
              <a:t>&lt;head&gt;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&lt;title&gt;setTimeout()으로 </a:t>
            </a:r>
            <a:r>
              <a:rPr sz="1050" spc="0" dirty="0">
                <a:latin typeface="맑은 고딕"/>
                <a:cs typeface="맑은 고딕"/>
              </a:rPr>
              <a:t>웹 페이지 자동</a:t>
            </a:r>
            <a:r>
              <a:rPr sz="1050" spc="-5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연결&lt;/title&gt;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latin typeface="맑은 고딕"/>
                <a:cs typeface="맑은 고딕"/>
              </a:rPr>
              <a:t>&lt;/head&gt;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&lt;body&gt;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&lt;h3&gt;이미지에 </a:t>
            </a:r>
            <a:r>
              <a:rPr sz="1050" spc="0" dirty="0">
                <a:latin typeface="맑은 고딕"/>
                <a:cs typeface="맑은 고딕"/>
              </a:rPr>
              <a:t>마우스를 올리고 </a:t>
            </a:r>
            <a:r>
              <a:rPr sz="1050" dirty="0">
                <a:latin typeface="맑은 고딕"/>
                <a:cs typeface="맑은 고딕"/>
              </a:rPr>
              <a:t>5초간 </a:t>
            </a:r>
            <a:r>
              <a:rPr sz="1050" spc="0" dirty="0">
                <a:latin typeface="맑은 고딕"/>
                <a:cs typeface="맑은 고딕"/>
              </a:rPr>
              <a:t>그대로 있을 때 사이트로</a:t>
            </a:r>
            <a:r>
              <a:rPr sz="1050" spc="-17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이동합니다&lt;/h3&gt;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  <a:p>
            <a:pPr marL="448309" marR="2633980" indent="-360045">
              <a:lnSpc>
                <a:spcPct val="100099"/>
              </a:lnSpc>
              <a:spcBef>
                <a:spcPts val="10"/>
              </a:spcBef>
            </a:pPr>
            <a:r>
              <a:rPr sz="1050" dirty="0">
                <a:latin typeface="맑은 고딕"/>
                <a:cs typeface="맑은 고딕"/>
              </a:rPr>
              <a:t>&lt;img </a:t>
            </a:r>
            <a:r>
              <a:rPr sz="1050" spc="-5" dirty="0">
                <a:latin typeface="맑은 고딕"/>
                <a:cs typeface="맑은 고딕"/>
              </a:rPr>
              <a:t>id="img" src="media/naver.gif"  </a:t>
            </a:r>
            <a:r>
              <a:rPr sz="1050" b="1" spc="-5" dirty="0">
                <a:latin typeface="맑은 고딕"/>
                <a:cs typeface="맑은 고딕"/>
              </a:rPr>
              <a:t>onmouseover="startTimer(5000)"  onmouseout="cancelTimer()"</a:t>
            </a:r>
            <a:r>
              <a:rPr sz="1050" spc="-5" dirty="0">
                <a:latin typeface="맑은 고딕"/>
                <a:cs typeface="맑은 고딕"/>
              </a:rPr>
              <a:t>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0"/>
              </a:lnSpc>
            </a:pPr>
            <a:r>
              <a:rPr sz="1050" dirty="0">
                <a:latin typeface="맑은 고딕"/>
                <a:cs typeface="맑은 고딕"/>
              </a:rPr>
              <a:t>&lt;script&gt;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latin typeface="맑은 고딕"/>
                <a:cs typeface="맑은 고딕"/>
              </a:rPr>
              <a:t>var</a:t>
            </a:r>
            <a:r>
              <a:rPr sz="1050" spc="1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timerID=null;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function </a:t>
            </a:r>
            <a:r>
              <a:rPr sz="1050" dirty="0">
                <a:latin typeface="맑은 고딕"/>
                <a:cs typeface="맑은 고딕"/>
              </a:rPr>
              <a:t>startTimer(time)</a:t>
            </a:r>
            <a:r>
              <a:rPr sz="1050" spc="-1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  <a:spcBef>
                <a:spcPts val="15"/>
              </a:spcBef>
            </a:pP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타이머</a:t>
            </a:r>
            <a:r>
              <a:rPr sz="1050" spc="-10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시작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sz="1050" b="1" spc="-5" dirty="0">
                <a:latin typeface="맑은 고딕"/>
                <a:cs typeface="맑은 고딕"/>
              </a:rPr>
              <a:t>timerID </a:t>
            </a:r>
            <a:r>
              <a:rPr sz="1050" b="1" dirty="0">
                <a:latin typeface="맑은 고딕"/>
                <a:cs typeface="맑은 고딕"/>
              </a:rPr>
              <a:t>= </a:t>
            </a:r>
            <a:r>
              <a:rPr sz="1050" b="1" spc="-5" dirty="0">
                <a:latin typeface="맑은 고딕"/>
                <a:cs typeface="맑은 고딕"/>
              </a:rPr>
              <a:t>setTimeout("load('http://www.naver.com')",</a:t>
            </a:r>
            <a:r>
              <a:rPr sz="1050" b="1" spc="-85" dirty="0">
                <a:latin typeface="맑은 고딕"/>
                <a:cs typeface="맑은 고딕"/>
              </a:rPr>
              <a:t> </a:t>
            </a:r>
            <a:r>
              <a:rPr sz="1050" b="1" dirty="0">
                <a:latin typeface="맑은 고딕"/>
                <a:cs typeface="맑은 고딕"/>
              </a:rPr>
              <a:t>time);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sz="1050" spc="-5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이미지에 마우스 올리면 </a:t>
            </a:r>
            <a:r>
              <a:rPr sz="1050" dirty="0">
                <a:latin typeface="맑은 고딕"/>
                <a:cs typeface="맑은 고딕"/>
              </a:rPr>
              <a:t>나타내는 </a:t>
            </a:r>
            <a:r>
              <a:rPr sz="1050" spc="0" dirty="0">
                <a:latin typeface="맑은 고딕"/>
                <a:cs typeface="맑은 고딕"/>
              </a:rPr>
              <a:t>툴팁</a:t>
            </a:r>
            <a:r>
              <a:rPr sz="1050" spc="-12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메시지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  <a:spcBef>
                <a:spcPts val="15"/>
              </a:spcBef>
            </a:pPr>
            <a:r>
              <a:rPr sz="1050" spc="-5" dirty="0">
                <a:latin typeface="맑은 고딕"/>
                <a:cs typeface="맑은 고딕"/>
              </a:rPr>
              <a:t>document.getElementById("img").title </a:t>
            </a:r>
            <a:r>
              <a:rPr sz="1050" dirty="0">
                <a:latin typeface="맑은 고딕"/>
                <a:cs typeface="맑은 고딕"/>
              </a:rPr>
              <a:t>= "타이머 </a:t>
            </a:r>
            <a:r>
              <a:rPr sz="1050" spc="0" dirty="0">
                <a:latin typeface="맑은 고딕"/>
                <a:cs typeface="맑은 고딕"/>
              </a:rPr>
              <a:t>작동</a:t>
            </a:r>
            <a:r>
              <a:rPr sz="1050" spc="-3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시작...";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sz="1050" spc="-5" dirty="0">
                <a:latin typeface="맑은 고딕"/>
                <a:cs typeface="맑은 고딕"/>
              </a:rPr>
              <a:t>function </a:t>
            </a:r>
            <a:r>
              <a:rPr sz="1050" dirty="0">
                <a:latin typeface="맑은 고딕"/>
                <a:cs typeface="맑은 고딕"/>
              </a:rPr>
              <a:t>cancelTimer()</a:t>
            </a:r>
            <a:r>
              <a:rPr sz="1050" spc="5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if(timerID</a:t>
            </a:r>
            <a:r>
              <a:rPr sz="1050" spc="-20" dirty="0">
                <a:latin typeface="맑은 고딕"/>
                <a:cs typeface="맑은 고딕"/>
              </a:rPr>
              <a:t> </a:t>
            </a:r>
            <a:r>
              <a:rPr sz="1050" spc="-5" dirty="0">
                <a:latin typeface="맑은 고딕"/>
                <a:cs typeface="맑은 고딕"/>
              </a:rPr>
              <a:t>!=null)</a:t>
            </a:r>
            <a:endParaRPr sz="1050">
              <a:latin typeface="맑은 고딕"/>
              <a:cs typeface="맑은 고딕"/>
            </a:endParaRPr>
          </a:p>
          <a:p>
            <a:pPr marR="1989455" algn="ctr">
              <a:lnSpc>
                <a:spcPts val="1255"/>
              </a:lnSpc>
              <a:spcBef>
                <a:spcPts val="15"/>
              </a:spcBef>
            </a:pPr>
            <a:r>
              <a:rPr sz="1050" b="1" spc="-5" dirty="0">
                <a:latin typeface="맑은 고딕"/>
                <a:cs typeface="맑은 고딕"/>
              </a:rPr>
              <a:t>clearTimeout(timerID); </a:t>
            </a:r>
            <a:r>
              <a:rPr sz="1050" spc="-10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타이머</a:t>
            </a:r>
            <a:r>
              <a:rPr sz="1050" spc="-60" dirty="0">
                <a:latin typeface="맑은 고딕"/>
                <a:cs typeface="맑은 고딕"/>
              </a:rPr>
              <a:t> </a:t>
            </a:r>
            <a:r>
              <a:rPr sz="1050" spc="0" dirty="0">
                <a:latin typeface="맑은 고딕"/>
                <a:cs typeface="맑은 고딕"/>
              </a:rPr>
              <a:t>중단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latin typeface="맑은 고딕"/>
                <a:cs typeface="맑은 고딕"/>
              </a:rPr>
              <a:t>function load(url)</a:t>
            </a:r>
            <a:r>
              <a:rPr sz="1050" spc="5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sz="1050" b="1" spc="-5" dirty="0">
                <a:latin typeface="맑은 고딕"/>
                <a:cs typeface="맑은 고딕"/>
              </a:rPr>
              <a:t>window.location </a:t>
            </a:r>
            <a:r>
              <a:rPr sz="1050" b="1" spc="0" dirty="0">
                <a:latin typeface="맑은 고딕"/>
                <a:cs typeface="맑은 고딕"/>
              </a:rPr>
              <a:t>= </a:t>
            </a:r>
            <a:r>
              <a:rPr sz="1050" b="1" spc="-5" dirty="0">
                <a:latin typeface="맑은 고딕"/>
                <a:cs typeface="맑은 고딕"/>
              </a:rPr>
              <a:t>url; </a:t>
            </a:r>
            <a:r>
              <a:rPr sz="1050" spc="-5" dirty="0">
                <a:latin typeface="맑은 고딕"/>
                <a:cs typeface="맑은 고딕"/>
              </a:rPr>
              <a:t>// </a:t>
            </a:r>
            <a:r>
              <a:rPr sz="1050" spc="0" dirty="0">
                <a:latin typeface="맑은 고딕"/>
                <a:cs typeface="맑은 고딕"/>
              </a:rPr>
              <a:t>현재 </a:t>
            </a:r>
            <a:r>
              <a:rPr sz="1050" dirty="0">
                <a:latin typeface="맑은 고딕"/>
                <a:cs typeface="맑은 고딕"/>
              </a:rPr>
              <a:t>윈도우에 </a:t>
            </a:r>
            <a:r>
              <a:rPr sz="1050" spc="-5" dirty="0">
                <a:latin typeface="맑은 고딕"/>
                <a:cs typeface="맑은 고딕"/>
              </a:rPr>
              <a:t>url </a:t>
            </a:r>
            <a:r>
              <a:rPr sz="1050" spc="0" dirty="0">
                <a:latin typeface="맑은 고딕"/>
                <a:cs typeface="맑은 고딕"/>
              </a:rPr>
              <a:t>사이트</a:t>
            </a:r>
            <a:r>
              <a:rPr sz="1050" spc="-70" dirty="0">
                <a:latin typeface="맑은 고딕"/>
                <a:cs typeface="맑은 고딕"/>
              </a:rPr>
              <a:t> </a:t>
            </a:r>
            <a:r>
              <a:rPr sz="1050" dirty="0">
                <a:latin typeface="맑은 고딕"/>
                <a:cs typeface="맑은 고딕"/>
              </a:rPr>
              <a:t>로드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sz="1050" dirty="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&lt;/script&gt;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sz="1050" spc="-5" dirty="0">
                <a:latin typeface="맑은 고딕"/>
                <a:cs typeface="맑은 고딕"/>
              </a:rPr>
              <a:t>&lt;/body&gt;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sz="1050" spc="-5" dirty="0">
                <a:latin typeface="맑은 고딕"/>
                <a:cs typeface="맑은 고딕"/>
              </a:rPr>
              <a:t>&lt;/html&gt;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9543" y="4440934"/>
            <a:ext cx="2179320" cy="237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0623" y="1834895"/>
            <a:ext cx="2179320" cy="2374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0059" y="588340"/>
            <a:ext cx="84829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예제 10-3 </a:t>
            </a:r>
            <a:r>
              <a:rPr sz="3200" spc="-5" dirty="0"/>
              <a:t>setTimeout()로 </a:t>
            </a:r>
            <a:r>
              <a:rPr sz="3200" spc="-10" dirty="0"/>
              <a:t>웹 페이지 자동</a:t>
            </a:r>
            <a:r>
              <a:rPr sz="3200" spc="90" dirty="0"/>
              <a:t> </a:t>
            </a:r>
            <a:r>
              <a:rPr sz="3200" spc="-15" dirty="0"/>
              <a:t>연결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175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02140" y="4091432"/>
            <a:ext cx="896619" cy="391160"/>
          </a:xfrm>
          <a:custGeom>
            <a:avLst/>
            <a:gdLst/>
            <a:ahLst/>
            <a:cxnLst/>
            <a:rect l="l" t="t" r="r" b="b"/>
            <a:pathLst>
              <a:path w="896620" h="391160">
                <a:moveTo>
                  <a:pt x="850900" y="119380"/>
                </a:moveTo>
                <a:lnTo>
                  <a:pt x="45211" y="119380"/>
                </a:lnTo>
                <a:lnTo>
                  <a:pt x="27592" y="122926"/>
                </a:lnTo>
                <a:lnTo>
                  <a:pt x="13223" y="132603"/>
                </a:lnTo>
                <a:lnTo>
                  <a:pt x="3546" y="146972"/>
                </a:lnTo>
                <a:lnTo>
                  <a:pt x="0" y="164592"/>
                </a:lnTo>
                <a:lnTo>
                  <a:pt x="0" y="345440"/>
                </a:lnTo>
                <a:lnTo>
                  <a:pt x="3546" y="363059"/>
                </a:lnTo>
                <a:lnTo>
                  <a:pt x="13223" y="377428"/>
                </a:lnTo>
                <a:lnTo>
                  <a:pt x="27592" y="387105"/>
                </a:lnTo>
                <a:lnTo>
                  <a:pt x="45211" y="390652"/>
                </a:lnTo>
                <a:lnTo>
                  <a:pt x="850900" y="390652"/>
                </a:lnTo>
                <a:lnTo>
                  <a:pt x="868519" y="387105"/>
                </a:lnTo>
                <a:lnTo>
                  <a:pt x="882888" y="377428"/>
                </a:lnTo>
                <a:lnTo>
                  <a:pt x="892565" y="363059"/>
                </a:lnTo>
                <a:lnTo>
                  <a:pt x="896111" y="345440"/>
                </a:lnTo>
                <a:lnTo>
                  <a:pt x="896111" y="164592"/>
                </a:lnTo>
                <a:lnTo>
                  <a:pt x="892565" y="146972"/>
                </a:lnTo>
                <a:lnTo>
                  <a:pt x="882888" y="132603"/>
                </a:lnTo>
                <a:lnTo>
                  <a:pt x="868519" y="122926"/>
                </a:lnTo>
                <a:lnTo>
                  <a:pt x="850900" y="119380"/>
                </a:lnTo>
                <a:close/>
              </a:path>
              <a:path w="896620" h="391160">
                <a:moveTo>
                  <a:pt x="89153" y="0"/>
                </a:moveTo>
                <a:lnTo>
                  <a:pt x="149351" y="119380"/>
                </a:lnTo>
                <a:lnTo>
                  <a:pt x="373379" y="119380"/>
                </a:lnTo>
                <a:lnTo>
                  <a:pt x="8915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02140" y="4091432"/>
            <a:ext cx="896619" cy="391160"/>
          </a:xfrm>
          <a:custGeom>
            <a:avLst/>
            <a:gdLst/>
            <a:ahLst/>
            <a:cxnLst/>
            <a:rect l="l" t="t" r="r" b="b"/>
            <a:pathLst>
              <a:path w="896620" h="391160">
                <a:moveTo>
                  <a:pt x="0" y="164592"/>
                </a:moveTo>
                <a:lnTo>
                  <a:pt x="3546" y="146972"/>
                </a:lnTo>
                <a:lnTo>
                  <a:pt x="13223" y="132603"/>
                </a:lnTo>
                <a:lnTo>
                  <a:pt x="27592" y="122926"/>
                </a:lnTo>
                <a:lnTo>
                  <a:pt x="45211" y="119380"/>
                </a:lnTo>
                <a:lnTo>
                  <a:pt x="149351" y="119380"/>
                </a:lnTo>
                <a:lnTo>
                  <a:pt x="89153" y="0"/>
                </a:lnTo>
                <a:lnTo>
                  <a:pt x="373379" y="119380"/>
                </a:lnTo>
                <a:lnTo>
                  <a:pt x="850900" y="119380"/>
                </a:lnTo>
                <a:lnTo>
                  <a:pt x="868519" y="122926"/>
                </a:lnTo>
                <a:lnTo>
                  <a:pt x="882888" y="132603"/>
                </a:lnTo>
                <a:lnTo>
                  <a:pt x="892565" y="146972"/>
                </a:lnTo>
                <a:lnTo>
                  <a:pt x="896111" y="164592"/>
                </a:lnTo>
                <a:lnTo>
                  <a:pt x="896111" y="232410"/>
                </a:lnTo>
                <a:lnTo>
                  <a:pt x="896111" y="345440"/>
                </a:lnTo>
                <a:lnTo>
                  <a:pt x="892565" y="363059"/>
                </a:lnTo>
                <a:lnTo>
                  <a:pt x="882888" y="377428"/>
                </a:lnTo>
                <a:lnTo>
                  <a:pt x="868519" y="387105"/>
                </a:lnTo>
                <a:lnTo>
                  <a:pt x="850900" y="390652"/>
                </a:lnTo>
                <a:lnTo>
                  <a:pt x="373379" y="390652"/>
                </a:lnTo>
                <a:lnTo>
                  <a:pt x="149351" y="390652"/>
                </a:lnTo>
                <a:lnTo>
                  <a:pt x="45211" y="390652"/>
                </a:lnTo>
                <a:lnTo>
                  <a:pt x="27592" y="387105"/>
                </a:lnTo>
                <a:lnTo>
                  <a:pt x="13223" y="377428"/>
                </a:lnTo>
                <a:lnTo>
                  <a:pt x="3546" y="363059"/>
                </a:lnTo>
                <a:lnTo>
                  <a:pt x="0" y="345440"/>
                </a:lnTo>
                <a:lnTo>
                  <a:pt x="0" y="232410"/>
                </a:lnTo>
                <a:lnTo>
                  <a:pt x="0" y="16459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595231" y="4254500"/>
            <a:ext cx="70866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툴팁</a:t>
            </a:r>
            <a:r>
              <a:rPr sz="1000" spc="-8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메시지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6897" y="4613275"/>
            <a:ext cx="124587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마우스를</a:t>
            </a:r>
            <a:r>
              <a:rPr sz="1000" spc="-5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올리고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5초간 </a:t>
            </a:r>
            <a:r>
              <a:rPr sz="1000" spc="5" dirty="0">
                <a:latin typeface="맑은 고딕"/>
                <a:cs typeface="맑은 고딕"/>
              </a:rPr>
              <a:t>그대로 </a:t>
            </a:r>
            <a:r>
              <a:rPr sz="1000" spc="0" dirty="0">
                <a:latin typeface="맑은 고딕"/>
                <a:cs typeface="맑은 고딕"/>
              </a:rPr>
              <a:t>있을</a:t>
            </a:r>
            <a:r>
              <a:rPr sz="1000" spc="-185" dirty="0">
                <a:latin typeface="맑은 고딕"/>
                <a:cs typeface="맑은 고딕"/>
              </a:rPr>
              <a:t> </a:t>
            </a:r>
            <a:r>
              <a:rPr sz="1000" spc="5" dirty="0">
                <a:latin typeface="맑은 고딕"/>
                <a:cs typeface="맑은 고딕"/>
              </a:rPr>
              <a:t>때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2975" y="1341247"/>
            <a:ext cx="76930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이미지</a:t>
            </a:r>
            <a:r>
              <a:rPr sz="1400" spc="7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위에</a:t>
            </a:r>
            <a:r>
              <a:rPr sz="1400" spc="8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마우스를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올린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상태로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dirty="0">
                <a:solidFill>
                  <a:srgbClr val="C55A11"/>
                </a:solidFill>
                <a:latin typeface="맑은 고딕"/>
                <a:cs typeface="맑은 고딕"/>
              </a:rPr>
              <a:t>5초가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지나면</a:t>
            </a:r>
            <a:r>
              <a:rPr sz="1400" spc="8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네이버에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연결하며,</a:t>
            </a:r>
            <a:r>
              <a:rPr sz="1400" spc="8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5초</a:t>
            </a:r>
            <a:r>
              <a:rPr sz="1400" spc="10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전에</a:t>
            </a:r>
            <a:r>
              <a:rPr sz="1400" spc="5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이미지를</a:t>
            </a:r>
            <a:r>
              <a:rPr sz="1400" spc="8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벗어나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면 타이머를 해제하는 코드를</a:t>
            </a:r>
            <a:r>
              <a:rPr sz="1400" spc="7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작성하라.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33104" y="4190872"/>
            <a:ext cx="210820" cy="283210"/>
          </a:xfrm>
          <a:custGeom>
            <a:avLst/>
            <a:gdLst/>
            <a:ahLst/>
            <a:cxnLst/>
            <a:rect l="l" t="t" r="r" b="b"/>
            <a:pathLst>
              <a:path w="210820" h="283210">
                <a:moveTo>
                  <a:pt x="59944" y="210819"/>
                </a:moveTo>
                <a:lnTo>
                  <a:pt x="0" y="271399"/>
                </a:lnTo>
                <a:lnTo>
                  <a:pt x="84454" y="282956"/>
                </a:lnTo>
                <a:lnTo>
                  <a:pt x="75608" y="256920"/>
                </a:lnTo>
                <a:lnTo>
                  <a:pt x="62229" y="256920"/>
                </a:lnTo>
                <a:lnTo>
                  <a:pt x="58039" y="244982"/>
                </a:lnTo>
                <a:lnTo>
                  <a:pt x="70141" y="240830"/>
                </a:lnTo>
                <a:lnTo>
                  <a:pt x="59944" y="210819"/>
                </a:lnTo>
                <a:close/>
              </a:path>
              <a:path w="210820" h="283210">
                <a:moveTo>
                  <a:pt x="70141" y="240830"/>
                </a:moveTo>
                <a:lnTo>
                  <a:pt x="58039" y="244982"/>
                </a:lnTo>
                <a:lnTo>
                  <a:pt x="62229" y="256920"/>
                </a:lnTo>
                <a:lnTo>
                  <a:pt x="74223" y="252845"/>
                </a:lnTo>
                <a:lnTo>
                  <a:pt x="70141" y="240830"/>
                </a:lnTo>
                <a:close/>
              </a:path>
              <a:path w="210820" h="283210">
                <a:moveTo>
                  <a:pt x="74223" y="252845"/>
                </a:moveTo>
                <a:lnTo>
                  <a:pt x="62229" y="256920"/>
                </a:lnTo>
                <a:lnTo>
                  <a:pt x="75608" y="256920"/>
                </a:lnTo>
                <a:lnTo>
                  <a:pt x="74223" y="252845"/>
                </a:lnTo>
                <a:close/>
              </a:path>
              <a:path w="210820" h="283210">
                <a:moveTo>
                  <a:pt x="102618" y="240537"/>
                </a:moveTo>
                <a:lnTo>
                  <a:pt x="70993" y="240537"/>
                </a:lnTo>
                <a:lnTo>
                  <a:pt x="70141" y="240830"/>
                </a:lnTo>
                <a:lnTo>
                  <a:pt x="74223" y="252845"/>
                </a:lnTo>
                <a:lnTo>
                  <a:pt x="75311" y="252475"/>
                </a:lnTo>
                <a:lnTo>
                  <a:pt x="98425" y="242696"/>
                </a:lnTo>
                <a:lnTo>
                  <a:pt x="102618" y="240537"/>
                </a:lnTo>
                <a:close/>
              </a:path>
              <a:path w="210820" h="283210">
                <a:moveTo>
                  <a:pt x="93218" y="231012"/>
                </a:moveTo>
                <a:lnTo>
                  <a:pt x="70612" y="240664"/>
                </a:lnTo>
                <a:lnTo>
                  <a:pt x="70993" y="240537"/>
                </a:lnTo>
                <a:lnTo>
                  <a:pt x="102618" y="240537"/>
                </a:lnTo>
                <a:lnTo>
                  <a:pt x="119888" y="231647"/>
                </a:lnTo>
                <a:lnTo>
                  <a:pt x="120490" y="231266"/>
                </a:lnTo>
                <a:lnTo>
                  <a:pt x="92837" y="231266"/>
                </a:lnTo>
                <a:lnTo>
                  <a:pt x="93218" y="231012"/>
                </a:lnTo>
                <a:close/>
              </a:path>
              <a:path w="210820" h="283210">
                <a:moveTo>
                  <a:pt x="113919" y="220471"/>
                </a:moveTo>
                <a:lnTo>
                  <a:pt x="92837" y="231266"/>
                </a:lnTo>
                <a:lnTo>
                  <a:pt x="120490" y="231266"/>
                </a:lnTo>
                <a:lnTo>
                  <a:pt x="136961" y="220852"/>
                </a:lnTo>
                <a:lnTo>
                  <a:pt x="113411" y="220852"/>
                </a:lnTo>
                <a:lnTo>
                  <a:pt x="113919" y="220471"/>
                </a:lnTo>
                <a:close/>
              </a:path>
              <a:path w="210820" h="283210">
                <a:moveTo>
                  <a:pt x="152694" y="208660"/>
                </a:moveTo>
                <a:lnTo>
                  <a:pt x="132461" y="208660"/>
                </a:lnTo>
                <a:lnTo>
                  <a:pt x="113411" y="220852"/>
                </a:lnTo>
                <a:lnTo>
                  <a:pt x="136961" y="220852"/>
                </a:lnTo>
                <a:lnTo>
                  <a:pt x="139573" y="219201"/>
                </a:lnTo>
                <a:lnTo>
                  <a:pt x="148717" y="212216"/>
                </a:lnTo>
                <a:lnTo>
                  <a:pt x="152694" y="208660"/>
                </a:lnTo>
                <a:close/>
              </a:path>
              <a:path w="210820" h="283210">
                <a:moveTo>
                  <a:pt x="166018" y="195452"/>
                </a:moveTo>
                <a:lnTo>
                  <a:pt x="148590" y="195452"/>
                </a:lnTo>
                <a:lnTo>
                  <a:pt x="140462" y="202564"/>
                </a:lnTo>
                <a:lnTo>
                  <a:pt x="132159" y="208854"/>
                </a:lnTo>
                <a:lnTo>
                  <a:pt x="132461" y="208660"/>
                </a:lnTo>
                <a:lnTo>
                  <a:pt x="152694" y="208660"/>
                </a:lnTo>
                <a:lnTo>
                  <a:pt x="157099" y="204724"/>
                </a:lnTo>
                <a:lnTo>
                  <a:pt x="164973" y="196722"/>
                </a:lnTo>
                <a:lnTo>
                  <a:pt x="166018" y="195452"/>
                </a:lnTo>
                <a:close/>
              </a:path>
              <a:path w="210820" h="283210">
                <a:moveTo>
                  <a:pt x="140843" y="202183"/>
                </a:moveTo>
                <a:lnTo>
                  <a:pt x="140346" y="202564"/>
                </a:lnTo>
                <a:lnTo>
                  <a:pt x="140843" y="202183"/>
                </a:lnTo>
                <a:close/>
              </a:path>
              <a:path w="210820" h="283210">
                <a:moveTo>
                  <a:pt x="177478" y="180212"/>
                </a:moveTo>
                <a:lnTo>
                  <a:pt x="162178" y="180212"/>
                </a:lnTo>
                <a:lnTo>
                  <a:pt x="155448" y="188340"/>
                </a:lnTo>
                <a:lnTo>
                  <a:pt x="148209" y="195706"/>
                </a:lnTo>
                <a:lnTo>
                  <a:pt x="148590" y="195452"/>
                </a:lnTo>
                <a:lnTo>
                  <a:pt x="166018" y="195452"/>
                </a:lnTo>
                <a:lnTo>
                  <a:pt x="172085" y="188087"/>
                </a:lnTo>
                <a:lnTo>
                  <a:pt x="177478" y="180212"/>
                </a:lnTo>
                <a:close/>
              </a:path>
              <a:path w="210820" h="283210">
                <a:moveTo>
                  <a:pt x="155701" y="187959"/>
                </a:moveTo>
                <a:lnTo>
                  <a:pt x="155333" y="188340"/>
                </a:lnTo>
                <a:lnTo>
                  <a:pt x="155701" y="187959"/>
                </a:lnTo>
                <a:close/>
              </a:path>
              <a:path w="210820" h="283210">
                <a:moveTo>
                  <a:pt x="186918" y="162940"/>
                </a:moveTo>
                <a:lnTo>
                  <a:pt x="172847" y="162940"/>
                </a:lnTo>
                <a:lnTo>
                  <a:pt x="172593" y="163449"/>
                </a:lnTo>
                <a:lnTo>
                  <a:pt x="167513" y="172338"/>
                </a:lnTo>
                <a:lnTo>
                  <a:pt x="161798" y="180594"/>
                </a:lnTo>
                <a:lnTo>
                  <a:pt x="162178" y="180212"/>
                </a:lnTo>
                <a:lnTo>
                  <a:pt x="177478" y="180212"/>
                </a:lnTo>
                <a:lnTo>
                  <a:pt x="178435" y="178815"/>
                </a:lnTo>
                <a:lnTo>
                  <a:pt x="184023" y="169037"/>
                </a:lnTo>
                <a:lnTo>
                  <a:pt x="186918" y="162940"/>
                </a:lnTo>
                <a:close/>
              </a:path>
              <a:path w="210820" h="283210">
                <a:moveTo>
                  <a:pt x="167767" y="171831"/>
                </a:moveTo>
                <a:lnTo>
                  <a:pt x="167420" y="172338"/>
                </a:lnTo>
                <a:lnTo>
                  <a:pt x="167767" y="171831"/>
                </a:lnTo>
                <a:close/>
              </a:path>
              <a:path w="210820" h="283210">
                <a:moveTo>
                  <a:pt x="172753" y="163105"/>
                </a:moveTo>
                <a:lnTo>
                  <a:pt x="172558" y="163449"/>
                </a:lnTo>
                <a:lnTo>
                  <a:pt x="172753" y="163105"/>
                </a:lnTo>
                <a:close/>
              </a:path>
              <a:path w="210820" h="283210">
                <a:moveTo>
                  <a:pt x="194298" y="143890"/>
                </a:moveTo>
                <a:lnTo>
                  <a:pt x="181101" y="143890"/>
                </a:lnTo>
                <a:lnTo>
                  <a:pt x="177038" y="154177"/>
                </a:lnTo>
                <a:lnTo>
                  <a:pt x="172753" y="163105"/>
                </a:lnTo>
                <a:lnTo>
                  <a:pt x="172847" y="162940"/>
                </a:lnTo>
                <a:lnTo>
                  <a:pt x="186918" y="162940"/>
                </a:lnTo>
                <a:lnTo>
                  <a:pt x="188849" y="158876"/>
                </a:lnTo>
                <a:lnTo>
                  <a:pt x="193040" y="148208"/>
                </a:lnTo>
                <a:lnTo>
                  <a:pt x="194298" y="143890"/>
                </a:lnTo>
                <a:close/>
              </a:path>
              <a:path w="210820" h="283210">
                <a:moveTo>
                  <a:pt x="177165" y="153669"/>
                </a:moveTo>
                <a:lnTo>
                  <a:pt x="176927" y="154177"/>
                </a:lnTo>
                <a:lnTo>
                  <a:pt x="177165" y="153669"/>
                </a:lnTo>
                <a:close/>
              </a:path>
              <a:path w="210820" h="283210">
                <a:moveTo>
                  <a:pt x="200152" y="122681"/>
                </a:moveTo>
                <a:lnTo>
                  <a:pt x="187325" y="122681"/>
                </a:lnTo>
                <a:lnTo>
                  <a:pt x="180848" y="144399"/>
                </a:lnTo>
                <a:lnTo>
                  <a:pt x="181101" y="143890"/>
                </a:lnTo>
                <a:lnTo>
                  <a:pt x="194298" y="143890"/>
                </a:lnTo>
                <a:lnTo>
                  <a:pt x="199517" y="125983"/>
                </a:lnTo>
                <a:lnTo>
                  <a:pt x="200152" y="122681"/>
                </a:lnTo>
                <a:close/>
              </a:path>
              <a:path w="210820" h="283210">
                <a:moveTo>
                  <a:pt x="204356" y="100075"/>
                </a:moveTo>
                <a:lnTo>
                  <a:pt x="191643" y="100075"/>
                </a:lnTo>
                <a:lnTo>
                  <a:pt x="187071" y="123189"/>
                </a:lnTo>
                <a:lnTo>
                  <a:pt x="187325" y="122681"/>
                </a:lnTo>
                <a:lnTo>
                  <a:pt x="200152" y="122681"/>
                </a:lnTo>
                <a:lnTo>
                  <a:pt x="204089" y="102234"/>
                </a:lnTo>
                <a:lnTo>
                  <a:pt x="204356" y="100075"/>
                </a:lnTo>
                <a:close/>
              </a:path>
              <a:path w="210820" h="283210">
                <a:moveTo>
                  <a:pt x="197866" y="0"/>
                </a:moveTo>
                <a:lnTo>
                  <a:pt x="197215" y="26288"/>
                </a:lnTo>
                <a:lnTo>
                  <a:pt x="196215" y="51562"/>
                </a:lnTo>
                <a:lnTo>
                  <a:pt x="194437" y="76581"/>
                </a:lnTo>
                <a:lnTo>
                  <a:pt x="191516" y="100456"/>
                </a:lnTo>
                <a:lnTo>
                  <a:pt x="191643" y="100075"/>
                </a:lnTo>
                <a:lnTo>
                  <a:pt x="204356" y="100075"/>
                </a:lnTo>
                <a:lnTo>
                  <a:pt x="207137" y="77596"/>
                </a:lnTo>
                <a:lnTo>
                  <a:pt x="208915" y="52196"/>
                </a:lnTo>
                <a:lnTo>
                  <a:pt x="209940" y="25907"/>
                </a:lnTo>
                <a:lnTo>
                  <a:pt x="210566" y="253"/>
                </a:lnTo>
                <a:lnTo>
                  <a:pt x="197866" y="0"/>
                </a:lnTo>
                <a:close/>
              </a:path>
              <a:path w="210820" h="283210">
                <a:moveTo>
                  <a:pt x="194437" y="76200"/>
                </a:moveTo>
                <a:lnTo>
                  <a:pt x="194391" y="76581"/>
                </a:lnTo>
                <a:lnTo>
                  <a:pt x="194437" y="76200"/>
                </a:lnTo>
                <a:close/>
              </a:path>
              <a:path w="210820" h="283210">
                <a:moveTo>
                  <a:pt x="196215" y="51434"/>
                </a:moveTo>
                <a:lnTo>
                  <a:pt x="196206" y="51562"/>
                </a:lnTo>
                <a:lnTo>
                  <a:pt x="196215" y="514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5779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setInterval()/clearInterval()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95652"/>
            <a:ext cx="46355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setInterval() </a:t>
            </a:r>
            <a:r>
              <a:rPr sz="2000" spc="-5" dirty="0">
                <a:latin typeface="맑은 고딕"/>
                <a:cs typeface="맑은 고딕"/>
              </a:rPr>
              <a:t>: </a:t>
            </a:r>
            <a:r>
              <a:rPr sz="2000" spc="-10" dirty="0">
                <a:latin typeface="맑은 고딕"/>
                <a:cs typeface="맑은 고딕"/>
              </a:rPr>
              <a:t>타임아웃 코드 반복</a:t>
            </a:r>
            <a:r>
              <a:rPr sz="2000" spc="1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실행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4225493"/>
            <a:ext cx="278193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맑은 고딕"/>
                <a:cs typeface="맑은 고딕"/>
              </a:rPr>
              <a:t>예) </a:t>
            </a:r>
            <a:r>
              <a:rPr sz="1600" spc="0" dirty="0">
                <a:latin typeface="맑은 고딕"/>
                <a:cs typeface="맑은 고딕"/>
              </a:rPr>
              <a:t>1초 간격으로 </a:t>
            </a:r>
            <a:r>
              <a:rPr sz="1600" spc="-10" dirty="0">
                <a:latin typeface="맑은 고딕"/>
                <a:cs typeface="맑은 고딕"/>
              </a:rPr>
              <a:t>f() </a:t>
            </a:r>
            <a:r>
              <a:rPr sz="1600" spc="0" dirty="0">
                <a:latin typeface="맑은 고딕"/>
                <a:cs typeface="맑은 고딕"/>
              </a:rPr>
              <a:t>반복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호출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2953" y="5521553"/>
            <a:ext cx="145224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맑은 고딕"/>
                <a:cs typeface="맑은 고딕"/>
              </a:rPr>
              <a:t>예) </a:t>
            </a:r>
            <a:r>
              <a:rPr sz="1600" spc="5" dirty="0">
                <a:latin typeface="맑은 고딕"/>
                <a:cs typeface="맑은 고딕"/>
              </a:rPr>
              <a:t>타이머</a:t>
            </a:r>
            <a:r>
              <a:rPr sz="1600" spc="-12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해제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176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2911" y="4608576"/>
            <a:ext cx="7129780" cy="7683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맑은 고딕"/>
                <a:cs typeface="맑은 고딕"/>
              </a:rPr>
              <a:t>function f()</a:t>
            </a:r>
            <a:r>
              <a:rPr sz="1100" spc="-5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함수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b="1" spc="-5" dirty="0">
                <a:latin typeface="맑은 고딕"/>
                <a:cs typeface="맑은 고딕"/>
              </a:rPr>
              <a:t>timerID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b="1" spc="-5" dirty="0">
                <a:latin typeface="맑은 고딕"/>
                <a:cs typeface="맑은 고딕"/>
              </a:rPr>
              <a:t>setInterval("f()", 1000); 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1초 주기로 f()가 호출되도록 타이머</a:t>
            </a:r>
            <a:r>
              <a:rPr sz="1100" spc="-7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작동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2911" y="6004559"/>
            <a:ext cx="712978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latin typeface="맑은 고딕"/>
                <a:cs typeface="맑은 고딕"/>
              </a:rPr>
              <a:t>clearInterval(</a:t>
            </a:r>
            <a:r>
              <a:rPr sz="1400" b="1" spc="-10" dirty="0">
                <a:latin typeface="맑은 고딕"/>
                <a:cs typeface="맑은 고딕"/>
              </a:rPr>
              <a:t>timerID</a:t>
            </a:r>
            <a:r>
              <a:rPr sz="1400" spc="-10" dirty="0">
                <a:latin typeface="맑은 고딕"/>
                <a:cs typeface="맑은 고딕"/>
              </a:rPr>
              <a:t>); </a:t>
            </a:r>
            <a:r>
              <a:rPr sz="1400" spc="-5" dirty="0">
                <a:latin typeface="맑은 고딕"/>
                <a:cs typeface="맑은 고딕"/>
              </a:rPr>
              <a:t>// timerID의 </a:t>
            </a:r>
            <a:r>
              <a:rPr sz="1400" spc="-10" dirty="0">
                <a:latin typeface="맑은 고딕"/>
                <a:cs typeface="맑은 고딕"/>
              </a:rPr>
              <a:t>타이머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해제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2911" y="2118360"/>
            <a:ext cx="7418832" cy="2005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85927"/>
            <a:ext cx="76841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예제 </a:t>
            </a:r>
            <a:r>
              <a:rPr sz="3600" dirty="0"/>
              <a:t>10-4 setInterval()로 </a:t>
            </a:r>
            <a:r>
              <a:rPr sz="3600" spc="-5" dirty="0"/>
              <a:t>텍스트</a:t>
            </a:r>
            <a:r>
              <a:rPr sz="3600" spc="-50" dirty="0"/>
              <a:t> </a:t>
            </a:r>
            <a:r>
              <a:rPr sz="3600" dirty="0"/>
              <a:t>회전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177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3411" y="1866900"/>
            <a:ext cx="6156960" cy="4892040"/>
          </a:xfrm>
          <a:custGeom>
            <a:avLst/>
            <a:gdLst/>
            <a:ahLst/>
            <a:cxnLst/>
            <a:rect l="l" t="t" r="r" b="b"/>
            <a:pathLst>
              <a:path w="6156959" h="4892040">
                <a:moveTo>
                  <a:pt x="0" y="4892040"/>
                </a:moveTo>
                <a:lnTo>
                  <a:pt x="6156960" y="4892040"/>
                </a:lnTo>
                <a:lnTo>
                  <a:pt x="6156960" y="0"/>
                </a:lnTo>
                <a:lnTo>
                  <a:pt x="0" y="0"/>
                </a:lnTo>
                <a:lnTo>
                  <a:pt x="0" y="489204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3411" y="1866900"/>
            <a:ext cx="6156960" cy="4892040"/>
          </a:xfrm>
          <a:custGeom>
            <a:avLst/>
            <a:gdLst/>
            <a:ahLst/>
            <a:cxnLst/>
            <a:rect l="l" t="t" r="r" b="b"/>
            <a:pathLst>
              <a:path w="6156959" h="4892040">
                <a:moveTo>
                  <a:pt x="0" y="4892040"/>
                </a:moveTo>
                <a:lnTo>
                  <a:pt x="6156960" y="4892040"/>
                </a:lnTo>
                <a:lnTo>
                  <a:pt x="6156960" y="0"/>
                </a:lnTo>
                <a:lnTo>
                  <a:pt x="0" y="0"/>
                </a:lnTo>
                <a:lnTo>
                  <a:pt x="0" y="489204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1898" y="1895983"/>
            <a:ext cx="5842635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&lt;head&gt;&lt;title&gt;setInterval()로 </a:t>
            </a:r>
            <a:r>
              <a:rPr sz="1200" dirty="0">
                <a:latin typeface="맑은 고딕"/>
                <a:cs typeface="맑은 고딕"/>
              </a:rPr>
              <a:t>텍스트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회전&lt;/title&gt;&lt;/head&gt;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&lt;h3&gt;텍스트가 자동 회전하며, 마우스로 클릭하면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중단합니다.&lt;/h3&gt;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맑은 고딕"/>
                <a:cs typeface="맑은 고딕"/>
              </a:rPr>
              <a:t>&lt;div&gt;&lt;span id="div"</a:t>
            </a:r>
            <a:r>
              <a:rPr sz="1200" spc="8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style="background-color:yellow"&gt;</a:t>
            </a:r>
            <a:endParaRPr sz="1200">
              <a:latin typeface="맑은 고딕"/>
              <a:cs typeface="맑은 고딕"/>
            </a:endParaRPr>
          </a:p>
          <a:p>
            <a:pPr marR="1443990" algn="ctr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자동 회전하는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텍스트입니다.&lt;/span&gt;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div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document.getElementById("div");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timerID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setInterval("doRotate()", </a:t>
            </a:r>
            <a:r>
              <a:rPr sz="1200" b="1" dirty="0">
                <a:latin typeface="맑은 고딕"/>
                <a:cs typeface="맑은 고딕"/>
              </a:rPr>
              <a:t>200); </a:t>
            </a:r>
            <a:r>
              <a:rPr sz="1200" dirty="0">
                <a:latin typeface="맑은 고딕"/>
                <a:cs typeface="맑은 고딕"/>
              </a:rPr>
              <a:t>// 200밀리초 주기로 </a:t>
            </a:r>
            <a:r>
              <a:rPr sz="1200" spc="-10" dirty="0">
                <a:latin typeface="맑은 고딕"/>
                <a:cs typeface="맑은 고딕"/>
              </a:rPr>
              <a:t>doRotate()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div.onclick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function (e) </a:t>
            </a:r>
            <a:r>
              <a:rPr sz="1200" dirty="0">
                <a:latin typeface="맑은 고딕"/>
                <a:cs typeface="맑은 고딕"/>
              </a:rPr>
              <a:t>{ // 마우스 클릭 이벤트</a:t>
            </a:r>
            <a:r>
              <a:rPr sz="1200" spc="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clearInterval(timerID); </a:t>
            </a:r>
            <a:r>
              <a:rPr sz="1200" dirty="0">
                <a:latin typeface="맑은 고딕"/>
                <a:cs typeface="맑은 고딕"/>
              </a:rPr>
              <a:t>// 타이머 해제. 문자열 회전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중단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doRotate()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str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div.innerHTML;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firstChar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5" dirty="0">
                <a:latin typeface="맑은 고딕"/>
                <a:cs typeface="맑은 고딕"/>
              </a:rPr>
              <a:t>str.substr(0,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1);</a:t>
            </a:r>
            <a:endParaRPr sz="1200">
              <a:latin typeface="맑은 고딕"/>
              <a:cs typeface="맑은 고딕"/>
            </a:endParaRPr>
          </a:p>
          <a:p>
            <a:pPr marL="192405" marR="2938145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remains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5" dirty="0">
                <a:latin typeface="맑은 고딕"/>
                <a:cs typeface="맑은 고딕"/>
              </a:rPr>
              <a:t>str.substr(1, str.length-1);  </a:t>
            </a:r>
            <a:r>
              <a:rPr sz="1200" spc="-5" dirty="0">
                <a:latin typeface="맑은 고딕"/>
                <a:cs typeface="맑은 고딕"/>
              </a:rPr>
              <a:t>str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remains </a:t>
            </a:r>
            <a:r>
              <a:rPr sz="1200" dirty="0">
                <a:latin typeface="맑은 고딕"/>
                <a:cs typeface="맑은 고딕"/>
              </a:rPr>
              <a:t>+ firstChar;  </a:t>
            </a:r>
            <a:r>
              <a:rPr sz="1200" b="1" spc="-15" dirty="0">
                <a:latin typeface="맑은 고딕"/>
                <a:cs typeface="맑은 고딕"/>
              </a:rPr>
              <a:t>div.innerHTML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35" dirty="0">
                <a:latin typeface="맑은 고딕"/>
                <a:cs typeface="맑은 고딕"/>
              </a:rPr>
              <a:t> </a:t>
            </a:r>
            <a:r>
              <a:rPr sz="1200" b="1" spc="5" dirty="0">
                <a:latin typeface="맑은 고딕"/>
                <a:cs typeface="맑은 고딕"/>
              </a:rPr>
              <a:t>str;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335" y="4221479"/>
            <a:ext cx="2508504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12975" y="1341247"/>
            <a:ext cx="769302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setInterval()을 이용하여 텍스트를 옆으로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반복 회전시키는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코드를 작성하라.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텍스트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위에</a:t>
            </a:r>
            <a:r>
              <a:rPr sz="1400" spc="33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마우스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를 클릭하면 회전이</a:t>
            </a:r>
            <a:r>
              <a:rPr sz="1400" spc="5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중단된다.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4001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윈도우 위치 및 크기</a:t>
            </a:r>
            <a:r>
              <a:rPr spc="25" dirty="0"/>
              <a:t> </a:t>
            </a:r>
            <a:r>
              <a:rPr spc="-15" dirty="0"/>
              <a:t>조절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29180"/>
            <a:ext cx="497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윈도우를 위로 </a:t>
            </a:r>
            <a:r>
              <a:rPr sz="1800" spc="-5" dirty="0">
                <a:latin typeface="맑은 고딕"/>
                <a:cs typeface="맑은 고딕"/>
              </a:rPr>
              <a:t>5픽셀, </a:t>
            </a:r>
            <a:r>
              <a:rPr sz="1800" dirty="0">
                <a:latin typeface="맑은 고딕"/>
                <a:cs typeface="맑은 고딕"/>
              </a:rPr>
              <a:t>오른쪽으로 </a:t>
            </a:r>
            <a:r>
              <a:rPr sz="1800" spc="-5" dirty="0">
                <a:latin typeface="맑은 고딕"/>
                <a:cs typeface="맑은 고딕"/>
              </a:rPr>
              <a:t>10픽셀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이동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042920"/>
            <a:ext cx="4324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윈도우를 스크린의 </a:t>
            </a:r>
            <a:r>
              <a:rPr sz="1800" spc="-5" dirty="0">
                <a:latin typeface="맑은 고딕"/>
                <a:cs typeface="맑은 고딕"/>
              </a:rPr>
              <a:t>(25, </a:t>
            </a:r>
            <a:r>
              <a:rPr sz="1800" spc="-10" dirty="0">
                <a:latin typeface="맑은 고딕"/>
                <a:cs typeface="맑은 고딕"/>
              </a:rPr>
              <a:t>10) </a:t>
            </a:r>
            <a:r>
              <a:rPr sz="1800" dirty="0">
                <a:latin typeface="맑은 고딕"/>
                <a:cs typeface="맑은 고딕"/>
              </a:rPr>
              <a:t>위치로</a:t>
            </a:r>
            <a:r>
              <a:rPr sz="1800" spc="-3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이동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917950"/>
            <a:ext cx="4906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윈도우 크기를 5 픽셀 좁게, </a:t>
            </a:r>
            <a:r>
              <a:rPr sz="1800" spc="-5" dirty="0">
                <a:latin typeface="맑은 고딕"/>
                <a:cs typeface="맑은 고딕"/>
              </a:rPr>
              <a:t>10픽셀 </a:t>
            </a:r>
            <a:r>
              <a:rPr sz="1800" dirty="0">
                <a:latin typeface="맑은 고딕"/>
                <a:cs typeface="맑은 고딕"/>
              </a:rPr>
              <a:t>길게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조절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5107304"/>
            <a:ext cx="3641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윈도우 크기를 </a:t>
            </a:r>
            <a:r>
              <a:rPr sz="1800" spc="-10" dirty="0">
                <a:latin typeface="맑은 고딕"/>
                <a:cs typeface="맑은 고딕"/>
              </a:rPr>
              <a:t>200x300으로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조절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5167" y="2246376"/>
            <a:ext cx="5617845" cy="5245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맑은 고딕"/>
                <a:cs typeface="맑은 고딕"/>
              </a:rPr>
              <a:t>window.moveBy(5, 10);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혹은</a:t>
            </a:r>
            <a:endParaRPr sz="14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moveBy(5,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167" y="3456432"/>
            <a:ext cx="5617845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191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30"/>
              </a:spcBef>
            </a:pPr>
            <a:r>
              <a:rPr sz="1400" spc="-10" dirty="0">
                <a:latin typeface="맑은 고딕"/>
                <a:cs typeface="맑은 고딕"/>
              </a:rPr>
              <a:t>window.moveTo(25, </a:t>
            </a:r>
            <a:r>
              <a:rPr sz="1400" spc="-5" dirty="0">
                <a:latin typeface="맑은 고딕"/>
                <a:cs typeface="맑은 고딕"/>
              </a:rPr>
              <a:t>10); </a:t>
            </a:r>
            <a:r>
              <a:rPr sz="1400" spc="-10" dirty="0">
                <a:latin typeface="맑은 고딕"/>
                <a:cs typeface="맑은 고딕"/>
              </a:rPr>
              <a:t>혹은 self.moveTo(25,</a:t>
            </a:r>
            <a:r>
              <a:rPr sz="1400" spc="17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5167" y="4395215"/>
            <a:ext cx="5608320" cy="521334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2544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34"/>
              </a:spcBef>
            </a:pPr>
            <a:r>
              <a:rPr sz="1400" spc="-5" dirty="0">
                <a:latin typeface="맑은 고딕"/>
                <a:cs typeface="맑은 고딕"/>
              </a:rPr>
              <a:t>window.resizeBy(-5, 10);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혹은</a:t>
            </a:r>
            <a:endParaRPr sz="14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resizeTo(self.outerWifth-5,</a:t>
            </a:r>
            <a:r>
              <a:rPr sz="1400" spc="11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self.outerHeight+10);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167" y="5760720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19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59"/>
              </a:spcBef>
            </a:pPr>
            <a:r>
              <a:rPr sz="1400" spc="-10" dirty="0">
                <a:latin typeface="맑은 고딕"/>
                <a:cs typeface="맑은 고딕"/>
              </a:rPr>
              <a:t>window.resizeTo(200,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300);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77177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예제 </a:t>
            </a:r>
            <a:r>
              <a:rPr sz="3600" dirty="0"/>
              <a:t>10-5 </a:t>
            </a:r>
            <a:r>
              <a:rPr sz="3600" spc="-5" dirty="0"/>
              <a:t>윈도우의 </a:t>
            </a:r>
            <a:r>
              <a:rPr sz="3600" dirty="0"/>
              <a:t>위치와 크기</a:t>
            </a:r>
            <a:r>
              <a:rPr sz="3600" spc="-75" dirty="0"/>
              <a:t> </a:t>
            </a:r>
            <a:r>
              <a:rPr sz="3600" dirty="0"/>
              <a:t>조절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168651" y="1577339"/>
            <a:ext cx="5257800" cy="3108960"/>
          </a:xfrm>
          <a:custGeom>
            <a:avLst/>
            <a:gdLst/>
            <a:ahLst/>
            <a:cxnLst/>
            <a:rect l="l" t="t" r="r" b="b"/>
            <a:pathLst>
              <a:path w="5257800" h="3108960">
                <a:moveTo>
                  <a:pt x="0" y="3108960"/>
                </a:moveTo>
                <a:lnTo>
                  <a:pt x="5257800" y="3108960"/>
                </a:lnTo>
                <a:lnTo>
                  <a:pt x="5257800" y="0"/>
                </a:lnTo>
                <a:lnTo>
                  <a:pt x="0" y="0"/>
                </a:lnTo>
                <a:lnTo>
                  <a:pt x="0" y="31089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68651" y="1577339"/>
            <a:ext cx="5257800" cy="310896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&lt;head&gt;&lt;title&gt;윈도우의 위치와 크기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조절&lt;/title&gt;&lt;/head&gt;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&lt;h3&gt;윈도우의 위치와 크기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조절&lt;/h3&gt;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5" dirty="0">
                <a:latin typeface="맑은 고딕"/>
                <a:cs typeface="맑은 고딕"/>
              </a:rPr>
              <a:t>onclick="</a:t>
            </a:r>
            <a:r>
              <a:rPr sz="1400" b="1" spc="-15" dirty="0">
                <a:latin typeface="맑은 고딕"/>
                <a:cs typeface="맑은 고딕"/>
              </a:rPr>
              <a:t>window.moveBy(-10,</a:t>
            </a:r>
            <a:r>
              <a:rPr sz="1400" b="1" spc="13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0)</a:t>
            </a:r>
            <a:r>
              <a:rPr sz="1400" spc="-5" dirty="0">
                <a:latin typeface="맑은 고딕"/>
                <a:cs typeface="맑은 고딕"/>
              </a:rPr>
              <a:t>"&gt;left&lt;/button&gt;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5" dirty="0">
                <a:latin typeface="맑은 고딕"/>
                <a:cs typeface="맑은 고딕"/>
              </a:rPr>
              <a:t>onclick="</a:t>
            </a:r>
            <a:r>
              <a:rPr sz="1400" b="1" spc="-15" dirty="0">
                <a:latin typeface="맑은 고딕"/>
                <a:cs typeface="맑은 고딕"/>
              </a:rPr>
              <a:t>window.moveBy(10,</a:t>
            </a:r>
            <a:r>
              <a:rPr sz="1400" b="1" spc="1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0)</a:t>
            </a:r>
            <a:r>
              <a:rPr sz="1400" spc="-5" dirty="0">
                <a:latin typeface="맑은 고딕"/>
                <a:cs typeface="맑은 고딕"/>
              </a:rPr>
              <a:t>"&gt;right&lt;/button&gt;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5" dirty="0">
                <a:latin typeface="맑은 고딕"/>
                <a:cs typeface="맑은 고딕"/>
              </a:rPr>
              <a:t>onclick="</a:t>
            </a:r>
            <a:r>
              <a:rPr sz="1400" b="1" spc="-15" dirty="0">
                <a:latin typeface="맑은 고딕"/>
                <a:cs typeface="맑은 고딕"/>
              </a:rPr>
              <a:t>self.moveBy(0,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-10)</a:t>
            </a:r>
            <a:r>
              <a:rPr sz="1400" spc="-5" dirty="0">
                <a:latin typeface="맑은 고딕"/>
                <a:cs typeface="맑은 고딕"/>
              </a:rPr>
              <a:t>"&gt;up&lt;/button&gt;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0" dirty="0">
                <a:latin typeface="맑은 고딕"/>
                <a:cs typeface="맑은 고딕"/>
              </a:rPr>
              <a:t>onclick="</a:t>
            </a:r>
            <a:r>
              <a:rPr sz="1400" b="1" spc="-10" dirty="0">
                <a:latin typeface="맑은 고딕"/>
                <a:cs typeface="맑은 고딕"/>
              </a:rPr>
              <a:t>moveBy(0,</a:t>
            </a:r>
            <a:r>
              <a:rPr sz="1400" b="1" spc="5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10)</a:t>
            </a:r>
            <a:r>
              <a:rPr sz="1400" spc="-5" dirty="0">
                <a:latin typeface="맑은 고딕"/>
                <a:cs typeface="맑은 고딕"/>
              </a:rPr>
              <a:t>"&gt;down&lt;/button&gt;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0" dirty="0">
                <a:latin typeface="맑은 고딕"/>
                <a:cs typeface="맑은 고딕"/>
              </a:rPr>
              <a:t>onclick="</a:t>
            </a:r>
            <a:r>
              <a:rPr sz="1400" b="1" spc="-10" dirty="0">
                <a:latin typeface="맑은 고딕"/>
                <a:cs typeface="맑은 고딕"/>
              </a:rPr>
              <a:t>resizeBy(10,</a:t>
            </a:r>
            <a:r>
              <a:rPr sz="1400" b="1" spc="6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10)</a:t>
            </a:r>
            <a:r>
              <a:rPr sz="1400" spc="-5" dirty="0">
                <a:latin typeface="맑은 고딕"/>
                <a:cs typeface="맑은 고딕"/>
              </a:rPr>
              <a:t>"&gt;+&lt;/button&gt;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0" dirty="0">
                <a:latin typeface="맑은 고딕"/>
                <a:cs typeface="맑은 고딕"/>
              </a:rPr>
              <a:t>onclick="</a:t>
            </a:r>
            <a:r>
              <a:rPr sz="1400" b="1" spc="-10" dirty="0">
                <a:latin typeface="맑은 고딕"/>
                <a:cs typeface="맑은 고딕"/>
              </a:rPr>
              <a:t>resizeBy(-10,</a:t>
            </a:r>
            <a:r>
              <a:rPr sz="1400" b="1" spc="6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-10)</a:t>
            </a:r>
            <a:r>
              <a:rPr sz="1400" spc="-5" dirty="0">
                <a:latin typeface="맑은 고딕"/>
                <a:cs typeface="맑은 고딕"/>
              </a:rPr>
              <a:t>"&gt;-&lt;/button&gt;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789" y="5982106"/>
            <a:ext cx="6632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* 이 예제는 익스플로러에서는 잘 실행되지만, </a:t>
            </a:r>
            <a:r>
              <a:rPr sz="1200" spc="-5" dirty="0">
                <a:latin typeface="맑은 고딕"/>
                <a:cs typeface="맑은 고딕"/>
              </a:rPr>
              <a:t>Chrome에서는 </a:t>
            </a:r>
            <a:r>
              <a:rPr sz="1200" dirty="0">
                <a:latin typeface="맑은 고딕"/>
                <a:cs typeface="맑은 고딕"/>
              </a:rPr>
              <a:t>보안의 이유로 전혀 실행되지 않고,  </a:t>
            </a:r>
            <a:r>
              <a:rPr sz="1200" spc="-5" dirty="0">
                <a:latin typeface="맑은 고딕"/>
                <a:cs typeface="맑은 고딕"/>
              </a:rPr>
              <a:t>Edge에서는 </a:t>
            </a:r>
            <a:r>
              <a:rPr sz="1200" dirty="0">
                <a:latin typeface="맑은 고딕"/>
                <a:cs typeface="맑은 고딕"/>
              </a:rPr>
              <a:t>크기 조절만 가능하다.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5807" y="3544823"/>
            <a:ext cx="2590800" cy="1746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179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문장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01723" y="1846962"/>
            <a:ext cx="5936615" cy="111442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문장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 프로그램의 기본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단위는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문장과 문장을 구분하기 위해 세미콜론(;)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58923" y="4321301"/>
            <a:ext cx="101346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주석문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41676" y="3195827"/>
            <a:ext cx="6769734" cy="832485"/>
          </a:xfrm>
          <a:custGeom>
            <a:avLst/>
            <a:gdLst/>
            <a:ahLst/>
            <a:cxnLst/>
            <a:rect l="l" t="t" r="r" b="b"/>
            <a:pathLst>
              <a:path w="6769734" h="832485">
                <a:moveTo>
                  <a:pt x="0" y="832104"/>
                </a:moveTo>
                <a:lnTo>
                  <a:pt x="6769608" y="832104"/>
                </a:lnTo>
                <a:lnTo>
                  <a:pt x="6769608" y="0"/>
                </a:lnTo>
                <a:lnTo>
                  <a:pt x="0" y="0"/>
                </a:lnTo>
                <a:lnTo>
                  <a:pt x="0" y="8321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41676" y="3195827"/>
            <a:ext cx="6769734" cy="83248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  <a:tabLst>
                <a:tab pos="2070100" algn="l"/>
              </a:tabLst>
            </a:pPr>
            <a:r>
              <a:rPr sz="1200" dirty="0">
                <a:latin typeface="맑은 고딕"/>
                <a:cs typeface="맑은 고딕"/>
              </a:rPr>
              <a:t>i = i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+ 1	// </a:t>
            </a:r>
            <a:r>
              <a:rPr sz="1200" spc="-5" dirty="0">
                <a:latin typeface="맑은 고딕"/>
                <a:cs typeface="맑은 고딕"/>
              </a:rPr>
              <a:t>(0) </a:t>
            </a:r>
            <a:r>
              <a:rPr sz="1200" dirty="0">
                <a:latin typeface="맑은 고딕"/>
                <a:cs typeface="맑은 고딕"/>
              </a:rPr>
              <a:t>한 줄에 한 문장만 있는 경우 세미콜론 생략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가능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070100" algn="l"/>
              </a:tabLst>
            </a:pPr>
            <a:r>
              <a:rPr sz="1200" dirty="0">
                <a:latin typeface="맑은 고딕"/>
                <a:cs typeface="맑은 고딕"/>
              </a:rPr>
              <a:t>j = j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1;	//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(0)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070100" algn="l"/>
              </a:tabLst>
            </a:pPr>
            <a:r>
              <a:rPr sz="1200" dirty="0">
                <a:latin typeface="맑은 고딕"/>
                <a:cs typeface="맑은 고딕"/>
              </a:rPr>
              <a:t>k = k + 1; m = m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1;	// </a:t>
            </a:r>
            <a:r>
              <a:rPr sz="1200" spc="-5" dirty="0">
                <a:latin typeface="맑은 고딕"/>
                <a:cs typeface="맑은 고딕"/>
              </a:rPr>
              <a:t>(0) </a:t>
            </a:r>
            <a:r>
              <a:rPr sz="1200" dirty="0">
                <a:latin typeface="맑은 고딕"/>
                <a:cs typeface="맑은 고딕"/>
              </a:rPr>
              <a:t>한 </a:t>
            </a:r>
            <a:r>
              <a:rPr sz="1200" spc="-5" dirty="0">
                <a:latin typeface="맑은 고딕"/>
                <a:cs typeface="맑은 고딕"/>
              </a:rPr>
              <a:t>줄에 여러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문장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2070100" algn="l"/>
              </a:tabLst>
            </a:pPr>
            <a:r>
              <a:rPr sz="1200" dirty="0">
                <a:latin typeface="맑은 고딕"/>
                <a:cs typeface="맑은 고딕"/>
              </a:rPr>
              <a:t>n = n + 1 p = p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1;	// </a:t>
            </a:r>
            <a:r>
              <a:rPr sz="1200" spc="-10" dirty="0">
                <a:latin typeface="맑은 고딕"/>
                <a:cs typeface="맑은 고딕"/>
              </a:rPr>
              <a:t>(x) </a:t>
            </a:r>
            <a:r>
              <a:rPr sz="1200" dirty="0">
                <a:latin typeface="맑은 고딕"/>
                <a:cs typeface="맑은 고딕"/>
              </a:rPr>
              <a:t>첫 번째 문장 끝에 </a:t>
            </a:r>
            <a:r>
              <a:rPr sz="1200" b="1" dirty="0">
                <a:latin typeface="맑은 고딕"/>
                <a:cs typeface="맑은 고딕"/>
              </a:rPr>
              <a:t>세미콜론</a:t>
            </a:r>
            <a:r>
              <a:rPr sz="1200" dirty="0">
                <a:latin typeface="맑은 고딕"/>
                <a:cs typeface="맑은 고딕"/>
              </a:rPr>
              <a:t>이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필요함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1676" y="5140452"/>
            <a:ext cx="6769734" cy="83248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200" dirty="0">
                <a:latin typeface="맑은 고딕"/>
                <a:cs typeface="맑은 고딕"/>
              </a:rPr>
              <a:t>// 한 </a:t>
            </a:r>
            <a:r>
              <a:rPr sz="1200" spc="-5" dirty="0">
                <a:latin typeface="맑은 고딕"/>
                <a:cs typeface="맑은 고딕"/>
              </a:rPr>
              <a:t>라인 주석. 라인의 끝까지 주석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처리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/*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여러 라인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주석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*/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80459" y="3918203"/>
            <a:ext cx="287020" cy="231775"/>
          </a:xfrm>
          <a:custGeom>
            <a:avLst/>
            <a:gdLst/>
            <a:ahLst/>
            <a:cxnLst/>
            <a:rect l="l" t="t" r="r" b="b"/>
            <a:pathLst>
              <a:path w="287020" h="231775">
                <a:moveTo>
                  <a:pt x="0" y="115824"/>
                </a:moveTo>
                <a:lnTo>
                  <a:pt x="11257" y="70723"/>
                </a:lnTo>
                <a:lnTo>
                  <a:pt x="41957" y="33909"/>
                </a:lnTo>
                <a:lnTo>
                  <a:pt x="87493" y="9096"/>
                </a:lnTo>
                <a:lnTo>
                  <a:pt x="143255" y="0"/>
                </a:lnTo>
                <a:lnTo>
                  <a:pt x="199018" y="9096"/>
                </a:lnTo>
                <a:lnTo>
                  <a:pt x="244554" y="33909"/>
                </a:lnTo>
                <a:lnTo>
                  <a:pt x="275254" y="70723"/>
                </a:lnTo>
                <a:lnTo>
                  <a:pt x="286512" y="115824"/>
                </a:lnTo>
                <a:lnTo>
                  <a:pt x="275254" y="160924"/>
                </a:lnTo>
                <a:lnTo>
                  <a:pt x="244554" y="197739"/>
                </a:lnTo>
                <a:lnTo>
                  <a:pt x="199018" y="222551"/>
                </a:lnTo>
                <a:lnTo>
                  <a:pt x="143255" y="231648"/>
                </a:lnTo>
                <a:lnTo>
                  <a:pt x="87493" y="222551"/>
                </a:lnTo>
                <a:lnTo>
                  <a:pt x="41957" y="197739"/>
                </a:lnTo>
                <a:lnTo>
                  <a:pt x="11257" y="160924"/>
                </a:lnTo>
                <a:lnTo>
                  <a:pt x="0" y="115824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18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0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웹 페이지</a:t>
            </a:r>
            <a:r>
              <a:rPr spc="-20" dirty="0"/>
              <a:t> </a:t>
            </a:r>
            <a:r>
              <a:rPr spc="-15" dirty="0"/>
              <a:t>스크롤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29180"/>
            <a:ext cx="5705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웹 페이지를 위로 </a:t>
            </a:r>
            <a:r>
              <a:rPr sz="1800" spc="-5" dirty="0">
                <a:latin typeface="맑은 고딕"/>
                <a:cs typeface="맑은 고딕"/>
              </a:rPr>
              <a:t>10픽셀 스크롤(마우스 </a:t>
            </a:r>
            <a:r>
              <a:rPr sz="1800" dirty="0">
                <a:latin typeface="맑은 고딕"/>
                <a:cs typeface="맑은 고딕"/>
              </a:rPr>
              <a:t>스크롤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다운)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2731770"/>
            <a:ext cx="7540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웹 페이지를 왼쪽으로 </a:t>
            </a:r>
            <a:r>
              <a:rPr sz="1800" spc="-5" dirty="0">
                <a:latin typeface="맑은 고딕"/>
                <a:cs typeface="맑은 고딕"/>
              </a:rPr>
              <a:t>10픽셀, </a:t>
            </a:r>
            <a:r>
              <a:rPr sz="1800" dirty="0">
                <a:latin typeface="맑은 고딕"/>
                <a:cs typeface="맑은 고딕"/>
              </a:rPr>
              <a:t>아래로 </a:t>
            </a:r>
            <a:r>
              <a:rPr sz="1800" spc="-5" dirty="0">
                <a:latin typeface="맑은 고딕"/>
                <a:cs typeface="맑은 고딕"/>
              </a:rPr>
              <a:t>15픽셀 </a:t>
            </a:r>
            <a:r>
              <a:rPr sz="1800" dirty="0">
                <a:latin typeface="맑은 고딕"/>
                <a:cs typeface="맑은 고딕"/>
              </a:rPr>
              <a:t>스크롤(마우스 스크롤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업)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636975"/>
            <a:ext cx="92360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웹 </a:t>
            </a:r>
            <a:r>
              <a:rPr sz="1800" spc="-5" dirty="0">
                <a:latin typeface="맑은 고딕"/>
                <a:cs typeface="맑은 고딕"/>
              </a:rPr>
              <a:t>페이지의 </a:t>
            </a:r>
            <a:r>
              <a:rPr sz="1800" dirty="0">
                <a:latin typeface="맑은 고딕"/>
                <a:cs typeface="맑은 고딕"/>
              </a:rPr>
              <a:t>(0, </a:t>
            </a:r>
            <a:r>
              <a:rPr sz="1800" spc="-10" dirty="0">
                <a:latin typeface="맑은 고딕"/>
                <a:cs typeface="맑은 고딕"/>
              </a:rPr>
              <a:t>200) </a:t>
            </a:r>
            <a:r>
              <a:rPr sz="1800" spc="-5" dirty="0">
                <a:latin typeface="맑은 고딕"/>
                <a:cs typeface="맑은 고딕"/>
              </a:rPr>
              <a:t>좌표 부분이 현재 윈도우의 </a:t>
            </a:r>
            <a:r>
              <a:rPr sz="1800" dirty="0">
                <a:latin typeface="맑은 고딕"/>
                <a:cs typeface="맑은 고딕"/>
              </a:rPr>
              <a:t>왼쪽 </a:t>
            </a:r>
            <a:r>
              <a:rPr sz="1800" spc="-5" dirty="0">
                <a:latin typeface="맑은 고딕"/>
                <a:cs typeface="맑은 고딕"/>
              </a:rPr>
              <a:t>상단 모서리에 출력되도록</a:t>
            </a:r>
            <a:r>
              <a:rPr sz="1800" spc="10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스크롤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8335" y="2179320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맑은 고딕"/>
                <a:cs typeface="맑은 고딕"/>
              </a:rPr>
              <a:t>window.scrollBy(0, </a:t>
            </a:r>
            <a:r>
              <a:rPr sz="1400" spc="-5" dirty="0">
                <a:latin typeface="맑은 고딕"/>
                <a:cs typeface="맑은 고딕"/>
              </a:rPr>
              <a:t>10); // </a:t>
            </a:r>
            <a:r>
              <a:rPr sz="1400" spc="-10" dirty="0">
                <a:latin typeface="맑은 고딕"/>
                <a:cs typeface="맑은 고딕"/>
              </a:rPr>
              <a:t>옆으로 </a:t>
            </a:r>
            <a:r>
              <a:rPr sz="1400" spc="-5" dirty="0">
                <a:latin typeface="맑은 고딕"/>
                <a:cs typeface="맑은 고딕"/>
              </a:rPr>
              <a:t>0, </a:t>
            </a:r>
            <a:r>
              <a:rPr sz="1400" spc="-10" dirty="0">
                <a:latin typeface="맑은 고딕"/>
                <a:cs typeface="맑은 고딕"/>
              </a:rPr>
              <a:t>위로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10픽셀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8335" y="3185160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window.scrollBy(10,</a:t>
            </a:r>
            <a:r>
              <a:rPr sz="1400" spc="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-15);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2823" y="4209288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latin typeface="맑은 고딕"/>
                <a:cs typeface="맑은 고딕"/>
              </a:rPr>
              <a:t>window.scrollTo(0,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200);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6933" y="5311216"/>
            <a:ext cx="67271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*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스크롤 다운(scroll down)은 스크롤 바를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내리는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작동이며,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이에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따라 </a:t>
            </a:r>
            <a:r>
              <a:rPr sz="1200" dirty="0">
                <a:solidFill>
                  <a:srgbClr val="C00000"/>
                </a:solidFill>
                <a:latin typeface="맑은 고딕"/>
                <a:cs typeface="맑은 고딕"/>
              </a:rPr>
              <a:t>웹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페이지는 위로</a:t>
            </a:r>
            <a:r>
              <a:rPr sz="1200" spc="10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맑은 고딕"/>
                <a:cs typeface="맑은 고딕"/>
              </a:rPr>
              <a:t>이동한다.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68909"/>
            <a:ext cx="75311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예제 10-6 </a:t>
            </a:r>
            <a:r>
              <a:rPr sz="3200" spc="-15" dirty="0"/>
              <a:t>1초마다 10픽셀씩 </a:t>
            </a:r>
            <a:r>
              <a:rPr sz="3200" spc="-10" dirty="0"/>
              <a:t>자동</a:t>
            </a:r>
            <a:r>
              <a:rPr sz="3200" spc="140" dirty="0"/>
              <a:t> </a:t>
            </a:r>
            <a:r>
              <a:rPr sz="3200" spc="-15" dirty="0"/>
              <a:t>스크롤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208276" y="1702307"/>
            <a:ext cx="3602990" cy="452374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&lt;title&gt;웹 </a:t>
            </a:r>
            <a:r>
              <a:rPr sz="1200" dirty="0">
                <a:latin typeface="맑은 고딕"/>
                <a:cs typeface="맑은 고딕"/>
              </a:rPr>
              <a:t>페이지의 자동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스크롤&lt;/title&gt;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</a:t>
            </a:r>
            <a:r>
              <a:rPr sz="1200" b="1" dirty="0">
                <a:latin typeface="맑은 고딕"/>
                <a:cs typeface="맑은 고딕"/>
              </a:rPr>
              <a:t>startScroll(interval)</a:t>
            </a:r>
            <a:r>
              <a:rPr sz="1200" b="1" spc="-3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R="723900" algn="ctr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setInterval("autoScroll()",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interval);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</a:t>
            </a:r>
            <a:r>
              <a:rPr sz="1200" spc="-10" dirty="0">
                <a:latin typeface="맑은 고딕"/>
                <a:cs typeface="맑은 고딕"/>
              </a:rPr>
              <a:t>autoScroll()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맑은 고딕"/>
                <a:cs typeface="맑은 고딕"/>
              </a:rPr>
              <a:t>window.scrollBy(0,10); </a:t>
            </a:r>
            <a:r>
              <a:rPr sz="1200" dirty="0">
                <a:latin typeface="맑은 고딕"/>
                <a:cs typeface="맑은 고딕"/>
              </a:rPr>
              <a:t>// 10픽셀 위로</a:t>
            </a:r>
            <a:r>
              <a:rPr sz="1200" spc="-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이동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onload="startScroll(1000)"</a:t>
            </a:r>
            <a:r>
              <a:rPr sz="1200" spc="-5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&lt;h3&gt;자동 스크롤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페이지&lt;/h3&gt;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&lt;h3&gt;꿈길(이동순)&lt;/h3&gt;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꿈길에&lt;br&gt;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발자취가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있다면&lt;br&gt;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님의 </a:t>
            </a:r>
            <a:r>
              <a:rPr sz="1200" dirty="0">
                <a:latin typeface="맑은 고딕"/>
                <a:cs typeface="맑은 고딕"/>
              </a:rPr>
              <a:t>집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창밖&lt;br&gt;</a:t>
            </a:r>
            <a:endParaRPr sz="1200">
              <a:latin typeface="맑은 고딕"/>
              <a:cs typeface="맑은 고딕"/>
            </a:endParaRPr>
          </a:p>
          <a:p>
            <a:pPr marL="91440" marR="94551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그 돌계단 길이 이미 오래 </a:t>
            </a:r>
            <a:r>
              <a:rPr sz="1200" spc="-5" dirty="0">
                <a:latin typeface="맑은 고딕"/>
                <a:cs typeface="맑은 고딕"/>
              </a:rPr>
              <a:t>전에&lt;br&gt;  </a:t>
            </a:r>
            <a:r>
              <a:rPr sz="1200" dirty="0">
                <a:latin typeface="맑은 고딕"/>
                <a:cs typeface="맑은 고딕"/>
              </a:rPr>
              <a:t>모래가 되고 말았을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거예요&lt;br&gt;&lt;br&gt;  하지만&lt;br&gt;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8276" y="1702307"/>
            <a:ext cx="3164205" cy="175577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2075" marR="505459">
              <a:lnSpc>
                <a:spcPct val="100000"/>
              </a:lnSpc>
              <a:spcBef>
                <a:spcPts val="330"/>
              </a:spcBef>
            </a:pPr>
            <a:r>
              <a:rPr sz="1200" dirty="0">
                <a:latin typeface="맑은 고딕"/>
                <a:cs typeface="맑은 고딕"/>
              </a:rPr>
              <a:t>그 꿈길에서 자취 없다 </a:t>
            </a:r>
            <a:r>
              <a:rPr sz="1200" spc="-5" dirty="0">
                <a:latin typeface="맑은 고딕"/>
                <a:cs typeface="맑은 고딕"/>
              </a:rPr>
              <a:t>하니&lt;br&gt;  </a:t>
            </a:r>
            <a:r>
              <a:rPr sz="1200" dirty="0">
                <a:latin typeface="맑은 고딕"/>
                <a:cs typeface="맑은 고딕"/>
              </a:rPr>
              <a:t>나는 그것이 정말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서러워요&lt;br&gt;&lt;br&gt;  </a:t>
            </a:r>
            <a:r>
              <a:rPr sz="1200" dirty="0">
                <a:latin typeface="맑은 고딕"/>
                <a:cs typeface="맑은 고딕"/>
              </a:rPr>
              <a:t>이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밤도&lt;br&gt;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나는 님의 집</a:t>
            </a:r>
            <a:r>
              <a:rPr sz="1200" spc="-5" dirty="0">
                <a:latin typeface="맑은 고딕"/>
                <a:cs typeface="맑은 고딕"/>
              </a:rPr>
              <a:t> 창밖&lt;br&gt;</a:t>
            </a:r>
            <a:endParaRPr sz="1200">
              <a:latin typeface="맑은 고딕"/>
              <a:cs typeface="맑은 고딕"/>
            </a:endParaRPr>
          </a:p>
          <a:p>
            <a:pPr marL="92075" marR="40767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그 돌계단 위에 홀로 </a:t>
            </a:r>
            <a:r>
              <a:rPr sz="1200" spc="-5" dirty="0">
                <a:latin typeface="맑은 고딕"/>
                <a:cs typeface="맑은 고딕"/>
              </a:rPr>
              <a:t>서서&lt;br&gt;  혹시라도 님의 </a:t>
            </a:r>
            <a:r>
              <a:rPr sz="1200" dirty="0">
                <a:latin typeface="맑은 고딕"/>
                <a:cs typeface="맑은 고딕"/>
              </a:rPr>
              <a:t>목소리가 </a:t>
            </a:r>
            <a:r>
              <a:rPr sz="1200" spc="-5" dirty="0">
                <a:latin typeface="맑은 고딕"/>
                <a:cs typeface="맑은 고딕"/>
              </a:rPr>
              <a:t>들려올까&lt;br&gt;  </a:t>
            </a:r>
            <a:r>
              <a:rPr sz="1200" dirty="0">
                <a:latin typeface="맑은 고딕"/>
                <a:cs typeface="맑은 고딕"/>
              </a:rPr>
              <a:t>고개 숙이고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엿들어요&lt;br&gt;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2511" y="3572255"/>
            <a:ext cx="2432304" cy="286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12975" y="1341247"/>
            <a:ext cx="702119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웹 페이지가 로드되자 마자 자동으로 1초에 10픽셀씩 웹 페이지가 올라가도록</a:t>
            </a:r>
            <a:r>
              <a:rPr sz="1400" spc="27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작성하라.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181</a:t>
            </a:fld>
            <a:endParaRPr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06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웹 페이지</a:t>
            </a:r>
            <a:r>
              <a:rPr spc="-20" dirty="0"/>
              <a:t> </a:t>
            </a:r>
            <a:r>
              <a:rPr spc="-15" dirty="0"/>
              <a:t>프린트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29984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웹 페이지</a:t>
            </a:r>
            <a:r>
              <a:rPr sz="2800" spc="-114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프린트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9383" y="3383279"/>
            <a:ext cx="2005964" cy="3079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latin typeface="맑은 고딕"/>
                <a:cs typeface="맑은 고딕"/>
              </a:rPr>
              <a:t>window.print();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9383" y="2203704"/>
            <a:ext cx="2590800" cy="954405"/>
          </a:xfrm>
          <a:custGeom>
            <a:avLst/>
            <a:gdLst/>
            <a:ahLst/>
            <a:cxnLst/>
            <a:rect l="l" t="t" r="r" b="b"/>
            <a:pathLst>
              <a:path w="2590800" h="954405">
                <a:moveTo>
                  <a:pt x="0" y="954024"/>
                </a:moveTo>
                <a:lnTo>
                  <a:pt x="2590799" y="954024"/>
                </a:lnTo>
                <a:lnTo>
                  <a:pt x="2590799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99894" y="2235530"/>
            <a:ext cx="21405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이 코드가</a:t>
            </a:r>
            <a:r>
              <a:rPr sz="1400" spc="-5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5" dirty="0">
                <a:solidFill>
                  <a:srgbClr val="C55A11"/>
                </a:solidFill>
                <a:latin typeface="맑은 고딕"/>
                <a:cs typeface="맑은 고딕"/>
              </a:rPr>
              <a:t>실행되면</a:t>
            </a:r>
            <a:endParaRPr sz="14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인쇄 다이얼로그가 열리고,  ‘확인’ 버튼을 누르면  인쇄가</a:t>
            </a:r>
            <a:r>
              <a:rPr sz="1400" spc="-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400" spc="-10" dirty="0">
                <a:solidFill>
                  <a:srgbClr val="C55A11"/>
                </a:solidFill>
                <a:latin typeface="맑은 고딕"/>
                <a:cs typeface="맑은 고딕"/>
              </a:rPr>
              <a:t>이루어진다.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25111" y="1700783"/>
            <a:ext cx="6172199" cy="4983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182</a:t>
            </a:fld>
            <a:endParaRPr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6094"/>
            <a:ext cx="509270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예제 10-7 웹 페이지</a:t>
            </a:r>
            <a:r>
              <a:rPr sz="3200" spc="30" dirty="0"/>
              <a:t> </a:t>
            </a:r>
            <a:r>
              <a:rPr sz="3200" spc="-10" dirty="0"/>
              <a:t>프린트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424683" y="1342644"/>
            <a:ext cx="4681855" cy="3538854"/>
          </a:xfrm>
          <a:custGeom>
            <a:avLst/>
            <a:gdLst/>
            <a:ahLst/>
            <a:cxnLst/>
            <a:rect l="l" t="t" r="r" b="b"/>
            <a:pathLst>
              <a:path w="4681855" h="3538854">
                <a:moveTo>
                  <a:pt x="0" y="3538728"/>
                </a:moveTo>
                <a:lnTo>
                  <a:pt x="4681728" y="3538728"/>
                </a:lnTo>
                <a:lnTo>
                  <a:pt x="4681728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24683" y="1342644"/>
            <a:ext cx="4681855" cy="3538854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&lt;title&gt;웹 </a:t>
            </a:r>
            <a:r>
              <a:rPr sz="1400" spc="-10" dirty="0">
                <a:latin typeface="맑은 고딕"/>
                <a:cs typeface="맑은 고딕"/>
              </a:rPr>
              <a:t>페이지</a:t>
            </a:r>
            <a:r>
              <a:rPr sz="1400" spc="4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프린트&lt;/title&gt;&lt;/head&gt;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&lt;h3&gt;웹 </a:t>
            </a:r>
            <a:r>
              <a:rPr sz="1400" spc="-10" dirty="0">
                <a:latin typeface="맑은 고딕"/>
                <a:cs typeface="맑은 고딕"/>
              </a:rPr>
              <a:t>페이지</a:t>
            </a:r>
            <a:r>
              <a:rPr sz="1400" spc="-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프린트&lt;/h3&gt;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&lt;p&gt;window </a:t>
            </a:r>
            <a:r>
              <a:rPr sz="1400" spc="-10" dirty="0">
                <a:latin typeface="맑은 고딕"/>
                <a:cs typeface="맑은 고딕"/>
              </a:rPr>
              <a:t>객체의 </a:t>
            </a:r>
            <a:r>
              <a:rPr sz="1400" spc="-5" dirty="0">
                <a:latin typeface="맑은 고딕"/>
                <a:cs typeface="맑은 고딕"/>
              </a:rPr>
              <a:t>print() </a:t>
            </a:r>
            <a:r>
              <a:rPr sz="1400" spc="-10" dirty="0">
                <a:latin typeface="맑은 고딕"/>
                <a:cs typeface="맑은 고딕"/>
              </a:rPr>
              <a:t>메소드를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호출하면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window 객체에 담겨 있는 웹 페이지가 프린트</a:t>
            </a:r>
            <a:r>
              <a:rPr sz="1400" spc="114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됩니다.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&lt;a</a:t>
            </a:r>
            <a:r>
              <a:rPr sz="1400" spc="-15" dirty="0">
                <a:latin typeface="맑은 고딕"/>
                <a:cs typeface="맑은 고딕"/>
              </a:rPr>
              <a:t> href=</a:t>
            </a:r>
            <a:r>
              <a:rPr sz="1400" b="1" spc="-15" dirty="0">
                <a:latin typeface="맑은 고딕"/>
                <a:cs typeface="맑은 고딕"/>
              </a:rPr>
              <a:t>"javascript:window.print()"&gt;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이곳을 누르면 프린트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됩니다.&lt;/a&gt;&lt;p&gt;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&lt;input </a:t>
            </a:r>
            <a:r>
              <a:rPr sz="1400" spc="-10" dirty="0">
                <a:latin typeface="맑은 고딕"/>
                <a:cs typeface="맑은 고딕"/>
              </a:rPr>
              <a:t>type="button"</a:t>
            </a:r>
            <a:r>
              <a:rPr sz="1400" spc="-15" dirty="0">
                <a:latin typeface="맑은 고딕"/>
                <a:cs typeface="맑은 고딕"/>
              </a:rPr>
              <a:t> value="프린트"</a:t>
            </a:r>
            <a:endParaRPr sz="1400">
              <a:latin typeface="맑은 고딕"/>
              <a:cs typeface="맑은 고딕"/>
            </a:endParaRPr>
          </a:p>
          <a:p>
            <a:pPr marR="1217930" algn="ctr">
              <a:lnSpc>
                <a:spcPct val="100000"/>
              </a:lnSpc>
            </a:pPr>
            <a:r>
              <a:rPr sz="1400" spc="-15" dirty="0">
                <a:latin typeface="맑은 고딕"/>
                <a:cs typeface="맑은 고딕"/>
              </a:rPr>
              <a:t>onclick=</a:t>
            </a:r>
            <a:r>
              <a:rPr sz="1400" b="1" spc="-15" dirty="0">
                <a:latin typeface="맑은 고딕"/>
                <a:cs typeface="맑은 고딕"/>
              </a:rPr>
              <a:t>"window.print()"</a:t>
            </a:r>
            <a:r>
              <a:rPr sz="1400" spc="-15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93152" y="838200"/>
            <a:ext cx="1984248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2847" y="3416806"/>
            <a:ext cx="4242815" cy="3425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183</a:t>
            </a:fld>
            <a:endParaRPr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26249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onbeforeprint와</a:t>
            </a:r>
            <a:r>
              <a:rPr spc="-45" dirty="0"/>
              <a:t> </a:t>
            </a:r>
            <a:r>
              <a:rPr spc="-5" dirty="0"/>
              <a:t>onafterprint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305925" cy="398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0" dirty="0">
                <a:latin typeface="맑은 고딕"/>
                <a:cs typeface="맑은 고딕"/>
              </a:rPr>
              <a:t>웹 페이지의 프린트</a:t>
            </a:r>
            <a:r>
              <a:rPr sz="2800" spc="-7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과정</a:t>
            </a:r>
            <a:endParaRPr sz="2800">
              <a:latin typeface="맑은 고딕"/>
              <a:cs typeface="맑은 고딕"/>
            </a:endParaRPr>
          </a:p>
          <a:p>
            <a:pPr marL="722630" lvl="1" indent="-344805">
              <a:lnSpc>
                <a:spcPts val="2805"/>
              </a:lnSpc>
              <a:buAutoNum type="arabicPeriod"/>
              <a:tabLst>
                <a:tab pos="723265" algn="l"/>
              </a:tabLst>
            </a:pPr>
            <a:r>
              <a:rPr sz="2400" spc="-5" dirty="0">
                <a:latin typeface="맑은 고딕"/>
                <a:cs typeface="맑은 고딕"/>
              </a:rPr>
              <a:t>window </a:t>
            </a:r>
            <a:r>
              <a:rPr sz="2400" dirty="0">
                <a:latin typeface="맑은 고딕"/>
                <a:cs typeface="맑은 고딕"/>
              </a:rPr>
              <a:t>객체에 </a:t>
            </a:r>
            <a:r>
              <a:rPr sz="2400" spc="-5" dirty="0">
                <a:latin typeface="맑은 고딕"/>
                <a:cs typeface="맑은 고딕"/>
              </a:rPr>
              <a:t>onbeforeprint 리스너</a:t>
            </a:r>
            <a:r>
              <a:rPr sz="2400" spc="-4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722630" lvl="1" indent="-344805">
              <a:lnSpc>
                <a:spcPts val="2845"/>
              </a:lnSpc>
              <a:buAutoNum type="arabicPeriod"/>
              <a:tabLst>
                <a:tab pos="723265" algn="l"/>
              </a:tabLst>
            </a:pPr>
            <a:r>
              <a:rPr sz="2400" dirty="0">
                <a:latin typeface="맑은 고딕"/>
                <a:cs typeface="맑은 고딕"/>
              </a:rPr>
              <a:t>웹 페이지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프린트</a:t>
            </a:r>
            <a:endParaRPr sz="2400">
              <a:latin typeface="맑은 고딕"/>
              <a:cs typeface="맑은 고딕"/>
            </a:endParaRPr>
          </a:p>
          <a:p>
            <a:pPr marL="1155700" lvl="2" indent="-228600">
              <a:lnSpc>
                <a:spcPts val="237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브라우저가 웹 페이지를 이미지로 만들어 프린터로</a:t>
            </a:r>
            <a:r>
              <a:rPr sz="2000" spc="16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전송</a:t>
            </a:r>
            <a:endParaRPr sz="2000">
              <a:latin typeface="맑은 고딕"/>
              <a:cs typeface="맑은 고딕"/>
            </a:endParaRPr>
          </a:p>
          <a:p>
            <a:pPr marL="722630" lvl="1" indent="-344805">
              <a:lnSpc>
                <a:spcPts val="2850"/>
              </a:lnSpc>
              <a:buAutoNum type="arabicPeriod"/>
              <a:tabLst>
                <a:tab pos="723265" algn="l"/>
              </a:tabLst>
            </a:pPr>
            <a:r>
              <a:rPr sz="2400" spc="-5" dirty="0">
                <a:latin typeface="맑은 고딕"/>
                <a:cs typeface="맑은 고딕"/>
              </a:rPr>
              <a:t>window </a:t>
            </a:r>
            <a:r>
              <a:rPr sz="2400" dirty="0">
                <a:latin typeface="맑은 고딕"/>
                <a:cs typeface="맑은 고딕"/>
              </a:rPr>
              <a:t>객체에 </a:t>
            </a:r>
            <a:r>
              <a:rPr sz="2400" spc="-5" dirty="0">
                <a:latin typeface="맑은 고딕"/>
                <a:cs typeface="맑은 고딕"/>
              </a:rPr>
              <a:t>onafterprint </a:t>
            </a:r>
            <a:r>
              <a:rPr sz="2400" dirty="0">
                <a:latin typeface="맑은 고딕"/>
                <a:cs typeface="맑은 고딕"/>
              </a:rPr>
              <a:t>리스너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onbeforeprint와 </a:t>
            </a:r>
            <a:r>
              <a:rPr sz="2800" dirty="0">
                <a:latin typeface="맑은 고딕"/>
                <a:cs typeface="맑은 고딕"/>
              </a:rPr>
              <a:t>onafterprint</a:t>
            </a:r>
            <a:r>
              <a:rPr sz="2800" spc="-40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활용</a:t>
            </a:r>
            <a:endParaRPr sz="2800">
              <a:latin typeface="맑은 고딕"/>
              <a:cs typeface="맑은 고딕"/>
            </a:endParaRPr>
          </a:p>
          <a:p>
            <a:pPr marL="697865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웹 </a:t>
            </a:r>
            <a:r>
              <a:rPr sz="2400" spc="-5" dirty="0">
                <a:latin typeface="맑은 고딕"/>
                <a:cs typeface="맑은 고딕"/>
              </a:rPr>
              <a:t>페이지에는 보이지 않는 </a:t>
            </a:r>
            <a:r>
              <a:rPr sz="2400" dirty="0">
                <a:latin typeface="맑은 고딕"/>
                <a:cs typeface="맑은 고딕"/>
              </a:rPr>
              <a:t>회사 </a:t>
            </a:r>
            <a:r>
              <a:rPr sz="2400" spc="-5" dirty="0">
                <a:latin typeface="맑은 고딕"/>
                <a:cs typeface="맑은 고딕"/>
              </a:rPr>
              <a:t>로고를 프린트 </a:t>
            </a:r>
            <a:r>
              <a:rPr sz="2400" dirty="0">
                <a:latin typeface="맑은 고딕"/>
                <a:cs typeface="맑은 고딕"/>
              </a:rPr>
              <a:t>시 </a:t>
            </a:r>
            <a:r>
              <a:rPr sz="2400" spc="-5" dirty="0">
                <a:latin typeface="맑은 고딕"/>
                <a:cs typeface="맑은 고딕"/>
              </a:rPr>
              <a:t>종이에</a:t>
            </a:r>
            <a:r>
              <a:rPr sz="2400" spc="3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  <a:p>
            <a:pPr marL="697865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맑은 고딕"/>
                <a:cs typeface="맑은 고딕"/>
              </a:rPr>
              <a:t>onbeforeprint</a:t>
            </a:r>
            <a:endParaRPr sz="2400">
              <a:latin typeface="맑은 고딕"/>
              <a:cs typeface="맑은 고딕"/>
            </a:endParaRPr>
          </a:p>
          <a:p>
            <a:pPr marL="1155700" lvl="1" indent="-228600">
              <a:lnSpc>
                <a:spcPts val="237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회사 로그 이미지를 보이도록 </a:t>
            </a:r>
            <a:r>
              <a:rPr sz="2000" spc="-5" dirty="0">
                <a:latin typeface="맑은 고딕"/>
                <a:cs typeface="맑은 고딕"/>
              </a:rPr>
              <a:t>CSS3 </a:t>
            </a:r>
            <a:r>
              <a:rPr sz="2000" spc="-10" dirty="0">
                <a:latin typeface="맑은 고딕"/>
                <a:cs typeface="맑은 고딕"/>
              </a:rPr>
              <a:t>스타일</a:t>
            </a:r>
            <a:r>
              <a:rPr sz="2000" spc="13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  <a:p>
            <a:pPr marL="697865" indent="-228600">
              <a:lnSpc>
                <a:spcPts val="28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맑은 고딕"/>
                <a:cs typeface="맑은 고딕"/>
              </a:rPr>
              <a:t>onafterprintt</a:t>
            </a:r>
            <a:endParaRPr sz="24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latin typeface="맑은 고딕"/>
                <a:cs typeface="맑은 고딕"/>
              </a:rPr>
              <a:t>회사 로그 이미지를 보이지 않도록 </a:t>
            </a:r>
            <a:r>
              <a:rPr sz="2000" spc="-5" dirty="0">
                <a:latin typeface="맑은 고딕"/>
                <a:cs typeface="맑은 고딕"/>
              </a:rPr>
              <a:t>CSS3 </a:t>
            </a:r>
            <a:r>
              <a:rPr sz="2000" spc="-10" dirty="0">
                <a:latin typeface="맑은 고딕"/>
                <a:cs typeface="맑은 고딕"/>
              </a:rPr>
              <a:t>스타일</a:t>
            </a:r>
            <a:r>
              <a:rPr sz="2000" spc="13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46354"/>
            <a:ext cx="836358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0" dirty="0"/>
              <a:t>예제 </a:t>
            </a:r>
            <a:r>
              <a:rPr sz="2800" spc="-5" dirty="0"/>
              <a:t>10-8 onbeforeprint와 </a:t>
            </a:r>
            <a:r>
              <a:rPr sz="2800" dirty="0"/>
              <a:t>onafterprint </a:t>
            </a:r>
            <a:r>
              <a:rPr sz="2800" spc="0" dirty="0"/>
              <a:t>이벤트</a:t>
            </a:r>
            <a:r>
              <a:rPr sz="2800" spc="-75" dirty="0"/>
              <a:t> </a:t>
            </a:r>
            <a:r>
              <a:rPr sz="2800" spc="0" dirty="0"/>
              <a:t>활용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185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1764" y="1226819"/>
            <a:ext cx="5977255" cy="5169535"/>
          </a:xfrm>
          <a:custGeom>
            <a:avLst/>
            <a:gdLst/>
            <a:ahLst/>
            <a:cxnLst/>
            <a:rect l="l" t="t" r="r" b="b"/>
            <a:pathLst>
              <a:path w="5977255" h="5169535">
                <a:moveTo>
                  <a:pt x="0" y="5169408"/>
                </a:moveTo>
                <a:lnTo>
                  <a:pt x="5977128" y="5169408"/>
                </a:lnTo>
                <a:lnTo>
                  <a:pt x="5977128" y="0"/>
                </a:lnTo>
                <a:lnTo>
                  <a:pt x="0" y="0"/>
                </a:lnTo>
                <a:lnTo>
                  <a:pt x="0" y="516940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7409" y="5525987"/>
            <a:ext cx="1231900" cy="323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0" dirty="0">
                <a:latin typeface="맑은 고딕"/>
                <a:cs typeface="맑은 고딕"/>
              </a:rPr>
              <a:t>고가 출력되는</a:t>
            </a:r>
            <a:r>
              <a:rPr sz="1000" spc="-1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예제를</a:t>
            </a:r>
            <a:endParaRPr sz="1000">
              <a:latin typeface="맑은 고딕"/>
              <a:cs typeface="맑은 고딕"/>
            </a:endParaRPr>
          </a:p>
          <a:p>
            <a:pPr marL="51435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1764" y="1226819"/>
            <a:ext cx="5977255" cy="51695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sz="1000" dirty="0">
                <a:latin typeface="맑은 고딕"/>
                <a:cs typeface="맑은 고딕"/>
              </a:rPr>
              <a:t>&lt;!DOCTYPE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10" dirty="0">
                <a:latin typeface="맑은 고딕"/>
                <a:cs typeface="맑은 고딕"/>
              </a:rPr>
              <a:t>&lt;head&gt;&lt;title&gt;onbeforeprint와</a:t>
            </a:r>
            <a:r>
              <a:rPr sz="1000" spc="75" dirty="0">
                <a:latin typeface="맑은 고딕"/>
                <a:cs typeface="맑은 고딕"/>
              </a:rPr>
              <a:t> </a:t>
            </a:r>
            <a:r>
              <a:rPr sz="1000" spc="-10" dirty="0">
                <a:latin typeface="맑은 고딕"/>
                <a:cs typeface="맑은 고딕"/>
              </a:rPr>
              <a:t>onafterprint&lt;/title&gt;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#logoDiv</a:t>
            </a:r>
            <a:r>
              <a:rPr sz="1000" spc="1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display :</a:t>
            </a:r>
            <a:r>
              <a:rPr sz="1000" b="1" spc="-45" dirty="0">
                <a:latin typeface="맑은 고딕"/>
                <a:cs typeface="맑은 고딕"/>
              </a:rPr>
              <a:t> </a:t>
            </a:r>
            <a:r>
              <a:rPr sz="1000" b="1" spc="0" dirty="0">
                <a:latin typeface="맑은 고딕"/>
                <a:cs typeface="맑은 고딕"/>
              </a:rPr>
              <a:t>none;</a:t>
            </a:r>
            <a:endParaRPr sz="1000">
              <a:latin typeface="맑은 고딕"/>
              <a:cs typeface="맑은 고딕"/>
            </a:endParaRPr>
          </a:p>
          <a:p>
            <a:pPr marL="269240" marR="368554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position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-5" dirty="0">
                <a:latin typeface="맑은 고딕"/>
                <a:cs typeface="맑은 고딕"/>
              </a:rPr>
              <a:t>absolute; left </a:t>
            </a:r>
            <a:r>
              <a:rPr sz="1000" dirty="0">
                <a:latin typeface="맑은 고딕"/>
                <a:cs typeface="맑은 고딕"/>
              </a:rPr>
              <a:t>: 0; </a:t>
            </a:r>
            <a:r>
              <a:rPr sz="1000" spc="-5" dirty="0">
                <a:latin typeface="맑은 고딕"/>
                <a:cs typeface="맑은 고딕"/>
              </a:rPr>
              <a:t>top </a:t>
            </a:r>
            <a:r>
              <a:rPr sz="1000" dirty="0">
                <a:latin typeface="맑은 고딕"/>
                <a:cs typeface="맑은 고딕"/>
              </a:rPr>
              <a:t>: 0;  </a:t>
            </a:r>
            <a:r>
              <a:rPr sz="1000" spc="-5" dirty="0">
                <a:latin typeface="맑은 고딕"/>
                <a:cs typeface="맑은 고딕"/>
              </a:rPr>
              <a:t>width </a:t>
            </a:r>
            <a:r>
              <a:rPr sz="1000" dirty="0">
                <a:latin typeface="맑은 고딕"/>
                <a:cs typeface="맑은 고딕"/>
              </a:rPr>
              <a:t>: 100%; </a:t>
            </a:r>
            <a:r>
              <a:rPr sz="1000" spc="-5" dirty="0">
                <a:latin typeface="맑은 고딕"/>
                <a:cs typeface="맑은 고딕"/>
              </a:rPr>
              <a:t>height </a:t>
            </a:r>
            <a:r>
              <a:rPr sz="1000" dirty="0">
                <a:latin typeface="맑은 고딕"/>
                <a:cs typeface="맑은 고딕"/>
              </a:rPr>
              <a:t>:</a:t>
            </a:r>
            <a:r>
              <a:rPr sz="1000" spc="3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100%;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window.onbeforeprint=function (e)</a:t>
            </a:r>
            <a:r>
              <a:rPr sz="1000" b="1" spc="-65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logoDiv </a:t>
            </a:r>
            <a:r>
              <a:rPr sz="1000" spc="0" dirty="0">
                <a:latin typeface="맑은 고딕"/>
                <a:cs typeface="맑은 고딕"/>
              </a:rPr>
              <a:t>=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document.getElementById("logoDiv");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logoDiv.style.display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dirty="0">
                <a:latin typeface="맑은 고딕"/>
                <a:cs typeface="맑은 고딕"/>
              </a:rPr>
              <a:t>"block"; // </a:t>
            </a:r>
            <a:r>
              <a:rPr sz="1000" spc="-5" dirty="0">
                <a:latin typeface="맑은 고딕"/>
                <a:cs typeface="맑은 고딕"/>
              </a:rPr>
              <a:t>block으로 </a:t>
            </a:r>
            <a:r>
              <a:rPr sz="1000" dirty="0">
                <a:latin typeface="맑은 고딕"/>
                <a:cs typeface="맑은 고딕"/>
              </a:rPr>
              <a:t>변경. </a:t>
            </a:r>
            <a:r>
              <a:rPr sz="1000" spc="0" dirty="0">
                <a:latin typeface="맑은 고딕"/>
                <a:cs typeface="맑은 고딕"/>
              </a:rPr>
              <a:t>로고가 화면에 나타나게</a:t>
            </a:r>
            <a:r>
              <a:rPr sz="1000" spc="-120" dirty="0">
                <a:latin typeface="맑은 고딕"/>
                <a:cs typeface="맑은 고딕"/>
              </a:rPr>
              <a:t> </a:t>
            </a:r>
            <a:r>
              <a:rPr sz="1000" spc="5" dirty="0">
                <a:latin typeface="맑은 고딕"/>
                <a:cs typeface="맑은 고딕"/>
              </a:rPr>
              <a:t>함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 marR="3940810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window.onafterprint=hideLogo;  function hideLogo()</a:t>
            </a:r>
            <a:r>
              <a:rPr sz="1000" b="1" spc="-50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 marR="207772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logoDiv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spc="-5" dirty="0">
                <a:latin typeface="맑은 고딕"/>
                <a:cs typeface="맑은 고딕"/>
              </a:rPr>
              <a:t>document.getElementById("logoDiv");  logoDiv.style.display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dirty="0">
                <a:latin typeface="맑은 고딕"/>
                <a:cs typeface="맑은 고딕"/>
              </a:rPr>
              <a:t>"none"; </a:t>
            </a:r>
            <a:r>
              <a:rPr sz="1000" spc="0" dirty="0">
                <a:latin typeface="맑은 고딕"/>
                <a:cs typeface="맑은 고딕"/>
              </a:rPr>
              <a:t>// </a:t>
            </a:r>
            <a:r>
              <a:rPr sz="1000" spc="-5" dirty="0">
                <a:latin typeface="맑은 고딕"/>
                <a:cs typeface="맑은 고딕"/>
              </a:rPr>
              <a:t>&lt;div&gt; </a:t>
            </a:r>
            <a:r>
              <a:rPr sz="1000" spc="0" dirty="0">
                <a:latin typeface="맑은 고딕"/>
                <a:cs typeface="맑은 고딕"/>
              </a:rPr>
              <a:t>영역이 보이지 않게 함  </a:t>
            </a:r>
            <a:r>
              <a:rPr sz="1000" spc="-5" dirty="0">
                <a:latin typeface="맑은 고딕"/>
                <a:cs typeface="맑은 고딕"/>
              </a:rPr>
              <a:t>logoDiv.style.zIndex </a:t>
            </a:r>
            <a:r>
              <a:rPr sz="1000" spc="0" dirty="0">
                <a:latin typeface="맑은 고딕"/>
                <a:cs typeface="맑은 고딕"/>
              </a:rPr>
              <a:t>= </a:t>
            </a:r>
            <a:r>
              <a:rPr sz="1000" spc="-5" dirty="0">
                <a:latin typeface="맑은 고딕"/>
                <a:cs typeface="맑은 고딕"/>
              </a:rPr>
              <a:t>-1; </a:t>
            </a:r>
            <a:r>
              <a:rPr sz="1000" dirty="0">
                <a:latin typeface="맑은 고딕"/>
                <a:cs typeface="맑은 고딕"/>
              </a:rPr>
              <a:t>// </a:t>
            </a:r>
            <a:r>
              <a:rPr sz="1000" spc="0" dirty="0">
                <a:latin typeface="맑은 고딕"/>
                <a:cs typeface="맑은 고딕"/>
              </a:rPr>
              <a:t>이미지를 문서의 맨 바닥으로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배치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&lt;/script&gt;&lt;/head&gt;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&lt;h3&gt;onbeforeprint, onafterprint </a:t>
            </a:r>
            <a:r>
              <a:rPr sz="1000" spc="0" dirty="0">
                <a:latin typeface="맑은 고딕"/>
                <a:cs typeface="맑은 고딕"/>
              </a:rPr>
              <a:t>이벤트</a:t>
            </a:r>
            <a:r>
              <a:rPr sz="1000" spc="1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예&lt;/h3&gt;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&lt;div</a:t>
            </a:r>
            <a:r>
              <a:rPr sz="1000" b="1" spc="-15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id="logoDiv"&gt;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&lt;img </a:t>
            </a:r>
            <a:r>
              <a:rPr sz="1000" spc="-5" dirty="0">
                <a:latin typeface="맑은 고딕"/>
                <a:cs typeface="맑은 고딕"/>
              </a:rPr>
              <a:t>src="media/logo.png" </a:t>
            </a:r>
            <a:r>
              <a:rPr sz="1000" dirty="0">
                <a:latin typeface="맑은 고딕"/>
                <a:cs typeface="맑은 고딕"/>
              </a:rPr>
              <a:t>alt="이미지</a:t>
            </a:r>
            <a:r>
              <a:rPr sz="1000" spc="-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없습니다."&gt;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b="1" dirty="0">
                <a:latin typeface="맑은 고딕"/>
                <a:cs typeface="맑은 고딕"/>
              </a:rPr>
              <a:t>&lt;/div&gt;</a:t>
            </a:r>
            <a:endParaRPr sz="1000">
              <a:latin typeface="맑은 고딕"/>
              <a:cs typeface="맑은 고딕"/>
            </a:endParaRPr>
          </a:p>
          <a:p>
            <a:pPr marL="89535" marR="1391285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&lt;p&gt;안녕하세요. </a:t>
            </a:r>
            <a:r>
              <a:rPr sz="1000" spc="0" dirty="0">
                <a:latin typeface="맑은 고딕"/>
                <a:cs typeface="맑은 고딕"/>
              </a:rPr>
              <a:t>브라우저 윈도우에서는 보이지 않지만, 프린트시에는 회사 로  보입니다.</a:t>
            </a:r>
            <a:r>
              <a:rPr sz="1000" spc="-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마우스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오른쪽</a:t>
            </a:r>
            <a:r>
              <a:rPr sz="1000" spc="-2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버튼을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눌러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인쇄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미리보기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메뉴를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선택해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보세요.&lt;/p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5051" y="6427114"/>
            <a:ext cx="51600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0" dirty="0">
                <a:latin typeface="맑은 고딕"/>
                <a:cs typeface="맑은 고딕"/>
              </a:rPr>
              <a:t>이 </a:t>
            </a:r>
            <a:r>
              <a:rPr sz="1100" dirty="0">
                <a:latin typeface="맑은 고딕"/>
                <a:cs typeface="맑은 고딕"/>
              </a:rPr>
              <a:t>예제는 익스플로러와 Edge에서는 실행되지만, Chrome에서는 실행되지</a:t>
            </a:r>
            <a:r>
              <a:rPr sz="1100" spc="-20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않는다.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6552" y="1267967"/>
            <a:ext cx="2060448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41007" y="3429000"/>
            <a:ext cx="4126992" cy="299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354704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location</a:t>
            </a:r>
            <a:r>
              <a:rPr spc="-20" dirty="0"/>
              <a:t> </a:t>
            </a:r>
            <a:r>
              <a:rPr spc="-15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6489065" cy="9874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location</a:t>
            </a:r>
            <a:r>
              <a:rPr sz="2000" spc="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윈도우에 </a:t>
            </a:r>
            <a:r>
              <a:rPr sz="1800" spc="-5" dirty="0">
                <a:latin typeface="맑은 고딕"/>
                <a:cs typeface="맑은 고딕"/>
              </a:rPr>
              <a:t>로드된 </a:t>
            </a:r>
            <a:r>
              <a:rPr sz="1800" dirty="0">
                <a:latin typeface="맑은 고딕"/>
                <a:cs typeface="맑은 고딕"/>
              </a:rPr>
              <a:t>웹 </a:t>
            </a:r>
            <a:r>
              <a:rPr sz="1800" spc="-5" dirty="0">
                <a:latin typeface="맑은 고딕"/>
                <a:cs typeface="맑은 고딕"/>
              </a:rPr>
              <a:t>페이지의 </a:t>
            </a:r>
            <a:r>
              <a:rPr sz="1800" dirty="0">
                <a:latin typeface="맑은 고딕"/>
                <a:cs typeface="맑은 고딕"/>
              </a:rPr>
              <a:t>URL </a:t>
            </a:r>
            <a:r>
              <a:rPr sz="1800" spc="-5" dirty="0">
                <a:latin typeface="맑은 고딕"/>
                <a:cs typeface="맑은 고딕"/>
              </a:rPr>
              <a:t>정보를 나타내는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맑은 고딕"/>
                <a:cs typeface="맑은 고딕"/>
              </a:rPr>
              <a:t>location </a:t>
            </a:r>
            <a:r>
              <a:rPr sz="1800" dirty="0">
                <a:latin typeface="맑은 고딕"/>
                <a:cs typeface="맑은 고딕"/>
              </a:rPr>
              <a:t>객체로 현재 윈도우에 웹 페이지</a:t>
            </a:r>
            <a:r>
              <a:rPr sz="1800" spc="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열기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719829"/>
            <a:ext cx="309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새 윈도우에 웹 페이지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열기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186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8089" y="5179822"/>
            <a:ext cx="5657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protocol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0" y="5440679"/>
            <a:ext cx="478790" cy="82550"/>
          </a:xfrm>
          <a:custGeom>
            <a:avLst/>
            <a:gdLst/>
            <a:ahLst/>
            <a:cxnLst/>
            <a:rect l="l" t="t" r="r" b="b"/>
            <a:pathLst>
              <a:path w="478789" h="82550">
                <a:moveTo>
                  <a:pt x="0" y="82296"/>
                </a:moveTo>
                <a:lnTo>
                  <a:pt x="535" y="50256"/>
                </a:lnTo>
                <a:lnTo>
                  <a:pt x="2000" y="24098"/>
                </a:lnTo>
                <a:lnTo>
                  <a:pt x="4179" y="6465"/>
                </a:lnTo>
                <a:lnTo>
                  <a:pt x="6857" y="0"/>
                </a:lnTo>
                <a:lnTo>
                  <a:pt x="471677" y="0"/>
                </a:lnTo>
                <a:lnTo>
                  <a:pt x="474356" y="6465"/>
                </a:lnTo>
                <a:lnTo>
                  <a:pt x="476535" y="24098"/>
                </a:lnTo>
                <a:lnTo>
                  <a:pt x="478000" y="50256"/>
                </a:lnTo>
                <a:lnTo>
                  <a:pt x="478536" y="8229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8455" y="5446776"/>
            <a:ext cx="1508760" cy="76200"/>
          </a:xfrm>
          <a:custGeom>
            <a:avLst/>
            <a:gdLst/>
            <a:ahLst/>
            <a:cxnLst/>
            <a:rect l="l" t="t" r="r" b="b"/>
            <a:pathLst>
              <a:path w="1508760" h="76200">
                <a:moveTo>
                  <a:pt x="0" y="76200"/>
                </a:moveTo>
                <a:lnTo>
                  <a:pt x="492" y="46559"/>
                </a:lnTo>
                <a:lnTo>
                  <a:pt x="1841" y="22336"/>
                </a:lnTo>
                <a:lnTo>
                  <a:pt x="3857" y="5994"/>
                </a:lnTo>
                <a:lnTo>
                  <a:pt x="6350" y="0"/>
                </a:lnTo>
                <a:lnTo>
                  <a:pt x="1502410" y="0"/>
                </a:lnTo>
                <a:lnTo>
                  <a:pt x="1504902" y="5994"/>
                </a:lnTo>
                <a:lnTo>
                  <a:pt x="1506918" y="22336"/>
                </a:lnTo>
                <a:lnTo>
                  <a:pt x="1508267" y="46559"/>
                </a:lnTo>
                <a:lnTo>
                  <a:pt x="1508760" y="7620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99888" y="5449823"/>
            <a:ext cx="411480" cy="73660"/>
          </a:xfrm>
          <a:custGeom>
            <a:avLst/>
            <a:gdLst/>
            <a:ahLst/>
            <a:cxnLst/>
            <a:rect l="l" t="t" r="r" b="b"/>
            <a:pathLst>
              <a:path w="411479" h="73660">
                <a:moveTo>
                  <a:pt x="0" y="73151"/>
                </a:moveTo>
                <a:lnTo>
                  <a:pt x="470" y="44684"/>
                </a:lnTo>
                <a:lnTo>
                  <a:pt x="1762" y="21431"/>
                </a:lnTo>
                <a:lnTo>
                  <a:pt x="3696" y="5750"/>
                </a:lnTo>
                <a:lnTo>
                  <a:pt x="6096" y="0"/>
                </a:lnTo>
                <a:lnTo>
                  <a:pt x="405384" y="0"/>
                </a:lnTo>
                <a:lnTo>
                  <a:pt x="407783" y="5750"/>
                </a:lnTo>
                <a:lnTo>
                  <a:pt x="409717" y="21431"/>
                </a:lnTo>
                <a:lnTo>
                  <a:pt x="411009" y="44684"/>
                </a:lnTo>
                <a:lnTo>
                  <a:pt x="411479" y="7315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0" y="5062728"/>
            <a:ext cx="5313045" cy="113030"/>
          </a:xfrm>
          <a:custGeom>
            <a:avLst/>
            <a:gdLst/>
            <a:ahLst/>
            <a:cxnLst/>
            <a:rect l="l" t="t" r="r" b="b"/>
            <a:pathLst>
              <a:path w="5313045" h="113029">
                <a:moveTo>
                  <a:pt x="0" y="112776"/>
                </a:moveTo>
                <a:lnTo>
                  <a:pt x="736" y="68901"/>
                </a:lnTo>
                <a:lnTo>
                  <a:pt x="2746" y="33051"/>
                </a:lnTo>
                <a:lnTo>
                  <a:pt x="5732" y="8870"/>
                </a:lnTo>
                <a:lnTo>
                  <a:pt x="9398" y="0"/>
                </a:lnTo>
                <a:lnTo>
                  <a:pt x="5303266" y="0"/>
                </a:lnTo>
                <a:lnTo>
                  <a:pt x="5306931" y="8870"/>
                </a:lnTo>
                <a:lnTo>
                  <a:pt x="5309917" y="33051"/>
                </a:lnTo>
                <a:lnTo>
                  <a:pt x="5311927" y="68901"/>
                </a:lnTo>
                <a:lnTo>
                  <a:pt x="5312664" y="11277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4394" y="4741291"/>
            <a:ext cx="5861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맑은 고딕"/>
                <a:cs typeface="맑은 고딕"/>
              </a:rPr>
              <a:t>location </a:t>
            </a:r>
            <a:r>
              <a:rPr sz="1800" dirty="0">
                <a:latin typeface="맑은 고딕"/>
                <a:cs typeface="맑은 고딕"/>
              </a:rPr>
              <a:t>객체의 프로퍼티와 </a:t>
            </a:r>
            <a:r>
              <a:rPr sz="1800" spc="-215" dirty="0">
                <a:latin typeface="맑은 고딕"/>
                <a:cs typeface="맑은 고딕"/>
              </a:rPr>
              <a:t>URL의</a:t>
            </a:r>
            <a:r>
              <a:rPr sz="1100" spc="-215" dirty="0">
                <a:latin typeface="맑은 고딕"/>
                <a:cs typeface="맑은 고딕"/>
              </a:rPr>
              <a:t>hr</a:t>
            </a:r>
            <a:r>
              <a:rPr sz="1800" spc="-215" dirty="0">
                <a:latin typeface="맑은 고딕"/>
                <a:cs typeface="맑은 고딕"/>
              </a:rPr>
              <a:t>구</a:t>
            </a:r>
            <a:r>
              <a:rPr sz="1100" spc="-215" dirty="0">
                <a:latin typeface="맑은 고딕"/>
                <a:cs typeface="맑은 고딕"/>
              </a:rPr>
              <a:t>ef </a:t>
            </a:r>
            <a:r>
              <a:rPr sz="1800" dirty="0">
                <a:latin typeface="맑은 고딕"/>
                <a:cs typeface="맑은 고딕"/>
              </a:rPr>
              <a:t>성 요소와의</a:t>
            </a:r>
            <a:r>
              <a:rPr sz="1800" spc="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관계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7088" y="5477255"/>
            <a:ext cx="2100580" cy="45720"/>
          </a:xfrm>
          <a:custGeom>
            <a:avLst/>
            <a:gdLst/>
            <a:ahLst/>
            <a:cxnLst/>
            <a:rect l="l" t="t" r="r" b="b"/>
            <a:pathLst>
              <a:path w="2100579" h="45720">
                <a:moveTo>
                  <a:pt x="0" y="45720"/>
                </a:moveTo>
                <a:lnTo>
                  <a:pt x="291" y="27914"/>
                </a:lnTo>
                <a:lnTo>
                  <a:pt x="1095" y="13382"/>
                </a:lnTo>
                <a:lnTo>
                  <a:pt x="2303" y="3589"/>
                </a:lnTo>
                <a:lnTo>
                  <a:pt x="3810" y="0"/>
                </a:lnTo>
                <a:lnTo>
                  <a:pt x="2096262" y="0"/>
                </a:lnTo>
                <a:lnTo>
                  <a:pt x="2097768" y="3589"/>
                </a:lnTo>
                <a:lnTo>
                  <a:pt x="2098976" y="13382"/>
                </a:lnTo>
                <a:lnTo>
                  <a:pt x="2099780" y="27914"/>
                </a:lnTo>
                <a:lnTo>
                  <a:pt x="2100071" y="4572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57269" y="5224094"/>
            <a:ext cx="414401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3170" algn="l"/>
                <a:tab pos="2336165" algn="l"/>
                <a:tab pos="3833495" algn="l"/>
              </a:tabLst>
            </a:pPr>
            <a:r>
              <a:rPr sz="1650" spc="-7" baseline="12626" dirty="0">
                <a:latin typeface="맑은 고딕"/>
                <a:cs typeface="맑은 고딕"/>
              </a:rPr>
              <a:t>hostname	</a:t>
            </a:r>
            <a:r>
              <a:rPr sz="1650" baseline="2525" dirty="0">
                <a:latin typeface="맑은 고딕"/>
                <a:cs typeface="맑은 고딕"/>
              </a:rPr>
              <a:t>port	</a:t>
            </a:r>
            <a:r>
              <a:rPr sz="1100" spc="-5" dirty="0">
                <a:latin typeface="맑은 고딕"/>
                <a:cs typeface="맑은 고딕"/>
              </a:rPr>
              <a:t>pathname	</a:t>
            </a:r>
            <a:r>
              <a:rPr sz="1650" spc="-7" baseline="7575" dirty="0">
                <a:latin typeface="맑은 고딕"/>
                <a:cs typeface="맑은 고딕"/>
              </a:rPr>
              <a:t>hash</a:t>
            </a:r>
            <a:endParaRPr sz="1650" baseline="7575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63256" y="5471159"/>
            <a:ext cx="597535" cy="73660"/>
          </a:xfrm>
          <a:custGeom>
            <a:avLst/>
            <a:gdLst/>
            <a:ahLst/>
            <a:cxnLst/>
            <a:rect l="l" t="t" r="r" b="b"/>
            <a:pathLst>
              <a:path w="597534" h="73660">
                <a:moveTo>
                  <a:pt x="0" y="73151"/>
                </a:moveTo>
                <a:lnTo>
                  <a:pt x="470" y="44684"/>
                </a:lnTo>
                <a:lnTo>
                  <a:pt x="1762" y="21431"/>
                </a:lnTo>
                <a:lnTo>
                  <a:pt x="3696" y="5750"/>
                </a:lnTo>
                <a:lnTo>
                  <a:pt x="6096" y="0"/>
                </a:lnTo>
                <a:lnTo>
                  <a:pt x="591312" y="0"/>
                </a:lnTo>
                <a:lnTo>
                  <a:pt x="593711" y="5750"/>
                </a:lnTo>
                <a:lnTo>
                  <a:pt x="595645" y="21431"/>
                </a:lnTo>
                <a:lnTo>
                  <a:pt x="596937" y="44684"/>
                </a:lnTo>
                <a:lnTo>
                  <a:pt x="597408" y="7315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07232" y="5467604"/>
            <a:ext cx="5435600" cy="9486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430"/>
              </a:spcBef>
            </a:pPr>
            <a:r>
              <a:rPr sz="1600" spc="-5" dirty="0">
                <a:solidFill>
                  <a:srgbClr val="C00000"/>
                </a:solidFill>
                <a:latin typeface="맑은 고딕"/>
                <a:cs typeface="맑은 고딕"/>
              </a:rPr>
              <a:t>http:</a:t>
            </a:r>
            <a:r>
              <a:rPr sz="1600" spc="-5" dirty="0">
                <a:latin typeface="맑은 고딕"/>
                <a:cs typeface="맑은 고딕"/>
              </a:rPr>
              <a:t>//</a:t>
            </a:r>
            <a:r>
              <a:rPr sz="1600" spc="-5" dirty="0">
                <a:solidFill>
                  <a:srgbClr val="00AFEF"/>
                </a:solidFill>
                <a:latin typeface="맑은 고딕"/>
                <a:cs typeface="맑은 고딕"/>
              </a:rPr>
              <a:t>www.mysite.com</a:t>
            </a:r>
            <a:r>
              <a:rPr sz="1600" spc="-5" dirty="0">
                <a:latin typeface="맑은 고딕"/>
                <a:cs typeface="맑은 고딕"/>
              </a:rPr>
              <a:t>:</a:t>
            </a:r>
            <a:r>
              <a:rPr sz="1600" spc="-5" dirty="0">
                <a:solidFill>
                  <a:srgbClr val="00AF50"/>
                </a:solidFill>
                <a:latin typeface="맑은 고딕"/>
                <a:cs typeface="맑은 고딕"/>
              </a:rPr>
              <a:t>8080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</a:rPr>
              <a:t>/content/URL분석.html</a:t>
            </a:r>
            <a:r>
              <a:rPr sz="1600" spc="-5" dirty="0">
                <a:solidFill>
                  <a:srgbClr val="C55A11"/>
                </a:solidFill>
                <a:latin typeface="맑은 고딕"/>
                <a:cs typeface="맑은 고딕"/>
              </a:rPr>
              <a:t>#label1</a:t>
            </a:r>
            <a:endParaRPr sz="1600">
              <a:latin typeface="맑은 고딕"/>
              <a:cs typeface="맑은 고딕"/>
            </a:endParaRPr>
          </a:p>
          <a:p>
            <a:pPr marL="666115">
              <a:lnSpc>
                <a:spcPct val="100000"/>
              </a:lnSpc>
              <a:spcBef>
                <a:spcPts val="225"/>
              </a:spcBef>
              <a:tabLst>
                <a:tab pos="1525270" algn="l"/>
                <a:tab pos="2636520" algn="l"/>
              </a:tabLst>
            </a:pPr>
            <a:r>
              <a:rPr sz="1100" u="sng" dirty="0">
                <a:uFill>
                  <a:solidFill>
                    <a:srgbClr val="5B9BD4"/>
                  </a:solidFill>
                </a:uFill>
                <a:latin typeface="맑은 고딕"/>
                <a:cs typeface="맑은 고딕"/>
              </a:rPr>
              <a:t> 	host	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C00000"/>
                </a:solidFill>
                <a:latin typeface="맑은 고딕"/>
                <a:cs typeface="맑은 고딕"/>
                <a:hlinkClick r:id="rId2"/>
              </a:rPr>
              <a:t>http:</a:t>
            </a:r>
            <a:r>
              <a:rPr sz="1600" spc="-5" dirty="0">
                <a:latin typeface="맑은 고딕"/>
                <a:cs typeface="맑은 고딕"/>
                <a:hlinkClick r:id="rId2"/>
              </a:rPr>
              <a:t>//</a:t>
            </a:r>
            <a:r>
              <a:rPr sz="1600" spc="-5" dirty="0">
                <a:solidFill>
                  <a:srgbClr val="00AFEF"/>
                </a:solidFill>
                <a:latin typeface="맑은 고딕"/>
                <a:cs typeface="맑은 고딕"/>
                <a:hlinkClick r:id="rId2"/>
              </a:rPr>
              <a:t>search.naver.com</a:t>
            </a:r>
            <a:r>
              <a:rPr sz="1600" spc="-5" dirty="0">
                <a:solidFill>
                  <a:srgbClr val="FF0000"/>
                </a:solidFill>
                <a:latin typeface="맑은 고딕"/>
                <a:cs typeface="맑은 고딕"/>
                <a:hlinkClick r:id="rId2"/>
              </a:rPr>
              <a:t>/search.naver</a:t>
            </a:r>
            <a:r>
              <a:rPr sz="1600" spc="-5" dirty="0">
                <a:solidFill>
                  <a:srgbClr val="6F2F9F"/>
                </a:solidFill>
                <a:latin typeface="맑은 고딕"/>
                <a:cs typeface="맑은 고딕"/>
                <a:hlinkClick r:id="rId2"/>
              </a:rPr>
              <a:t>?query=javascript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9944" y="6394703"/>
            <a:ext cx="1591310" cy="60960"/>
          </a:xfrm>
          <a:custGeom>
            <a:avLst/>
            <a:gdLst/>
            <a:ahLst/>
            <a:cxnLst/>
            <a:rect l="l" t="t" r="r" b="b"/>
            <a:pathLst>
              <a:path w="1591309" h="60960">
                <a:moveTo>
                  <a:pt x="1591055" y="0"/>
                </a:moveTo>
                <a:lnTo>
                  <a:pt x="1590655" y="23728"/>
                </a:lnTo>
                <a:lnTo>
                  <a:pt x="1589563" y="43105"/>
                </a:lnTo>
                <a:lnTo>
                  <a:pt x="1587948" y="56169"/>
                </a:lnTo>
                <a:lnTo>
                  <a:pt x="1585976" y="60960"/>
                </a:lnTo>
                <a:lnTo>
                  <a:pt x="5079" y="60960"/>
                </a:lnTo>
                <a:lnTo>
                  <a:pt x="3107" y="56169"/>
                </a:lnTo>
                <a:lnTo>
                  <a:pt x="1492" y="43105"/>
                </a:lnTo>
                <a:lnTo>
                  <a:pt x="400" y="23728"/>
                </a:lnTo>
                <a:lnTo>
                  <a:pt x="0" y="0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64806" y="6435344"/>
            <a:ext cx="4324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search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69408" y="6397752"/>
            <a:ext cx="1186180" cy="88900"/>
          </a:xfrm>
          <a:custGeom>
            <a:avLst/>
            <a:gdLst/>
            <a:ahLst/>
            <a:cxnLst/>
            <a:rect l="l" t="t" r="r" b="b"/>
            <a:pathLst>
              <a:path w="1186179" h="88900">
                <a:moveTo>
                  <a:pt x="1185671" y="0"/>
                </a:moveTo>
                <a:lnTo>
                  <a:pt x="1185092" y="34406"/>
                </a:lnTo>
                <a:lnTo>
                  <a:pt x="1183513" y="62503"/>
                </a:lnTo>
                <a:lnTo>
                  <a:pt x="1181171" y="81445"/>
                </a:lnTo>
                <a:lnTo>
                  <a:pt x="1178305" y="88392"/>
                </a:lnTo>
                <a:lnTo>
                  <a:pt x="7365" y="88392"/>
                </a:lnTo>
                <a:lnTo>
                  <a:pt x="4500" y="81445"/>
                </a:lnTo>
                <a:lnTo>
                  <a:pt x="2159" y="62503"/>
                </a:lnTo>
                <a:lnTo>
                  <a:pt x="579" y="34406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48680" y="6454546"/>
            <a:ext cx="667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pathname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62072" y="2770632"/>
            <a:ext cx="6251575" cy="83248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3210" marR="2483485">
              <a:lnSpc>
                <a:spcPct val="100000"/>
              </a:lnSpc>
              <a:spcBef>
                <a:spcPts val="355"/>
              </a:spcBef>
            </a:pPr>
            <a:r>
              <a:rPr sz="1200" spc="-5" dirty="0">
                <a:latin typeface="맑은 고딕"/>
                <a:cs typeface="맑은 고딕"/>
              </a:rPr>
              <a:t>window.location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  <a:hlinkClick r:id="rId3"/>
              </a:rPr>
              <a:t>"http://www.naver.com"</a:t>
            </a:r>
            <a:r>
              <a:rPr sz="1200" spc="-5" dirty="0">
                <a:latin typeface="맑은 고딕"/>
                <a:cs typeface="맑은 고딕"/>
              </a:rPr>
              <a:t>;  window.location.href </a:t>
            </a:r>
            <a:r>
              <a:rPr sz="1200" dirty="0">
                <a:latin typeface="맑은 고딕"/>
                <a:cs typeface="맑은 고딕"/>
              </a:rPr>
              <a:t>= = </a:t>
            </a:r>
            <a:r>
              <a:rPr sz="1200" spc="-5" dirty="0">
                <a:latin typeface="맑은 고딕"/>
                <a:cs typeface="맑은 고딕"/>
              </a:rPr>
              <a:t>"</a:t>
            </a:r>
            <a:r>
              <a:rPr sz="1200" spc="-5" dirty="0">
                <a:latin typeface="맑은 고딕"/>
                <a:cs typeface="맑은 고딕"/>
                <a:hlinkClick r:id="rId3"/>
              </a:rPr>
              <a:t>http://www.naver.com"; </a:t>
            </a:r>
            <a:r>
              <a:rPr sz="1200" spc="-5" dirty="0">
                <a:latin typeface="맑은 고딕"/>
                <a:cs typeface="맑은 고딕"/>
              </a:rPr>
              <a:t> window.location.assign("</a:t>
            </a:r>
            <a:r>
              <a:rPr sz="1200" spc="-5" dirty="0">
                <a:latin typeface="맑은 고딕"/>
                <a:cs typeface="맑은 고딕"/>
                <a:hlinkClick r:id="rId3"/>
              </a:rPr>
              <a:t>http://www.naver.com</a:t>
            </a:r>
            <a:r>
              <a:rPr sz="1200" spc="-5" dirty="0">
                <a:latin typeface="맑은 고딕"/>
                <a:cs typeface="맑은 고딕"/>
              </a:rPr>
              <a:t>");  window.location.replace("</a:t>
            </a:r>
            <a:r>
              <a:rPr sz="1200" spc="-5" dirty="0">
                <a:latin typeface="맑은 고딕"/>
                <a:cs typeface="맑은 고딕"/>
                <a:hlinkClick r:id="rId3"/>
              </a:rPr>
              <a:t>http://www.naver.com"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6351" y="4157471"/>
            <a:ext cx="6245860" cy="521334"/>
          </a:xfrm>
          <a:custGeom>
            <a:avLst/>
            <a:gdLst/>
            <a:ahLst/>
            <a:cxnLst/>
            <a:rect l="l" t="t" r="r" b="b"/>
            <a:pathLst>
              <a:path w="6245859" h="521335">
                <a:moveTo>
                  <a:pt x="0" y="521207"/>
                </a:moveTo>
                <a:lnTo>
                  <a:pt x="6245352" y="521207"/>
                </a:lnTo>
                <a:lnTo>
                  <a:pt x="6245352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00070" y="4187774"/>
            <a:ext cx="30378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var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win=window.open();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win.location=</a:t>
            </a:r>
            <a:r>
              <a:rPr sz="1400" spc="-10" dirty="0">
                <a:latin typeface="맑은 고딕"/>
                <a:cs typeface="맑은 고딕"/>
                <a:hlinkClick r:id="rId3"/>
              </a:rPr>
              <a:t>"http://w</a:t>
            </a:r>
            <a:r>
              <a:rPr sz="1400" spc="-10" dirty="0">
                <a:latin typeface="맑은 고딕"/>
                <a:cs typeface="맑은 고딕"/>
              </a:rPr>
              <a:t>w</a:t>
            </a:r>
            <a:r>
              <a:rPr sz="1400" spc="-10" dirty="0">
                <a:latin typeface="맑은 고딕"/>
                <a:cs typeface="맑은 고딕"/>
                <a:hlinkClick r:id="rId3"/>
              </a:rPr>
              <a:t>w.naver.com";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6281" y="4187774"/>
            <a:ext cx="176022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빈 윈도우</a:t>
            </a:r>
            <a:r>
              <a:rPr sz="1400" spc="-15" dirty="0">
                <a:latin typeface="맑은 고딕"/>
                <a:cs typeface="맑은 고딕"/>
              </a:rPr>
              <a:t> 열기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네이버 페이지</a:t>
            </a:r>
            <a:r>
              <a:rPr sz="1400" spc="-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861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예제 </a:t>
            </a:r>
            <a:r>
              <a:rPr sz="3600" dirty="0"/>
              <a:t>10-9 </a:t>
            </a:r>
            <a:r>
              <a:rPr sz="3600" spc="-5" dirty="0"/>
              <a:t>location 객체로 </a:t>
            </a:r>
            <a:r>
              <a:rPr sz="3600" dirty="0"/>
              <a:t>웹 </a:t>
            </a:r>
            <a:r>
              <a:rPr sz="3600" spc="-5" dirty="0"/>
              <a:t>사이트</a:t>
            </a:r>
            <a:r>
              <a:rPr sz="3600" spc="-40" dirty="0"/>
              <a:t> </a:t>
            </a:r>
            <a:r>
              <a:rPr sz="3600" spc="-5" dirty="0"/>
              <a:t>접속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49779" y="1485900"/>
            <a:ext cx="5617845" cy="5047615"/>
          </a:xfrm>
          <a:custGeom>
            <a:avLst/>
            <a:gdLst/>
            <a:ahLst/>
            <a:cxnLst/>
            <a:rect l="l" t="t" r="r" b="b"/>
            <a:pathLst>
              <a:path w="5617845" h="5047615">
                <a:moveTo>
                  <a:pt x="0" y="5047488"/>
                </a:moveTo>
                <a:lnTo>
                  <a:pt x="5617464" y="5047488"/>
                </a:lnTo>
                <a:lnTo>
                  <a:pt x="5617464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9779" y="1485900"/>
            <a:ext cx="5617845" cy="5047615"/>
          </a:xfrm>
          <a:custGeom>
            <a:avLst/>
            <a:gdLst/>
            <a:ahLst/>
            <a:cxnLst/>
            <a:rect l="l" t="t" r="r" b="b"/>
            <a:pathLst>
              <a:path w="5617845" h="5047615">
                <a:moveTo>
                  <a:pt x="0" y="5047488"/>
                </a:moveTo>
                <a:lnTo>
                  <a:pt x="5617464" y="5047488"/>
                </a:lnTo>
                <a:lnTo>
                  <a:pt x="5617464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7885" y="1515618"/>
            <a:ext cx="5220970" cy="4933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&lt;head&gt;&lt;title&gt;window.location으로 웹 사이트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접속&lt;/title&gt;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15" dirty="0">
                <a:latin typeface="맑은 고딕"/>
                <a:cs typeface="맑은 고딕"/>
              </a:rPr>
              <a:t>function load()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select </a:t>
            </a:r>
            <a:r>
              <a:rPr sz="1400" b="1" spc="-10" dirty="0">
                <a:latin typeface="맑은 고딕"/>
                <a:cs typeface="맑은 고딕"/>
              </a:rPr>
              <a:t>= </a:t>
            </a:r>
            <a:r>
              <a:rPr sz="1400" b="1" spc="-15" dirty="0">
                <a:latin typeface="맑은 고딕"/>
                <a:cs typeface="맑은 고딕"/>
              </a:rPr>
              <a:t>document.getElementById("site");  </a:t>
            </a:r>
            <a:r>
              <a:rPr sz="1400" b="1" spc="-10" dirty="0">
                <a:latin typeface="맑은 고딕"/>
                <a:cs typeface="맑은 고딕"/>
              </a:rPr>
              <a:t>window.location=select.options[select.selectedIndex].value;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&lt;h3&gt;window.location으로 웹 사이트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접속&lt;/h3&gt;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사이트 선택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: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&lt;select</a:t>
            </a:r>
            <a:r>
              <a:rPr sz="1400" b="1" spc="10" dirty="0">
                <a:latin typeface="맑은 고딕"/>
                <a:cs typeface="맑은 고딕"/>
              </a:rPr>
              <a:t> </a:t>
            </a:r>
            <a:r>
              <a:rPr sz="1400" b="1" spc="-20" dirty="0">
                <a:latin typeface="맑은 고딕"/>
                <a:cs typeface="맑은 고딕"/>
              </a:rPr>
              <a:t>id="site"&gt;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&lt;option </a:t>
            </a:r>
            <a:r>
              <a:rPr sz="1400" spc="-15" dirty="0">
                <a:latin typeface="맑은 고딕"/>
                <a:cs typeface="맑은 고딕"/>
              </a:rPr>
              <a:t>value=</a:t>
            </a:r>
            <a:r>
              <a:rPr sz="1400" spc="-15" dirty="0">
                <a:latin typeface="맑은 고딕"/>
                <a:cs typeface="맑은 고딕"/>
                <a:hlinkClick r:id="rId2"/>
              </a:rPr>
              <a:t>"http://w</a:t>
            </a:r>
            <a:r>
              <a:rPr sz="1400" spc="-15" dirty="0">
                <a:latin typeface="맑은 고딕"/>
                <a:cs typeface="맑은 고딕"/>
              </a:rPr>
              <a:t>w</a:t>
            </a:r>
            <a:r>
              <a:rPr sz="1400" spc="-15" dirty="0">
                <a:latin typeface="맑은 고딕"/>
                <a:cs typeface="맑은 고딕"/>
                <a:hlinkClick r:id="rId2"/>
              </a:rPr>
              <a:t>w.naver.com"</a:t>
            </a:r>
            <a:r>
              <a:rPr sz="1400" spc="50" dirty="0">
                <a:latin typeface="맑은 고딕"/>
                <a:cs typeface="맑은 고딕"/>
                <a:hlinkClick r:id="rId2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selected&gt;네이버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&lt;option</a:t>
            </a:r>
            <a:r>
              <a:rPr sz="14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</a:t>
            </a:r>
            <a:r>
              <a:rPr sz="1400" spc="-10" dirty="0">
                <a:latin typeface="맑은 고딕"/>
                <a:cs typeface="맑은 고딕"/>
                <a:hlinkClick r:id="rId3"/>
              </a:rPr>
              <a:t>"http://w</a:t>
            </a:r>
            <a:r>
              <a:rPr sz="1400" spc="-10" dirty="0">
                <a:latin typeface="맑은 고딕"/>
                <a:cs typeface="맑은 고딕"/>
              </a:rPr>
              <a:t>w</a:t>
            </a:r>
            <a:r>
              <a:rPr sz="1400" spc="-10" dirty="0">
                <a:latin typeface="맑은 고딕"/>
                <a:cs typeface="맑은 고딕"/>
                <a:hlinkClick r:id="rId3"/>
              </a:rPr>
              <a:t>w.google.com"&gt;</a:t>
            </a:r>
            <a:r>
              <a:rPr sz="1400" spc="-10" dirty="0">
                <a:latin typeface="맑은 고딕"/>
                <a:cs typeface="맑은 고딕"/>
              </a:rPr>
              <a:t>구글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&lt;option</a:t>
            </a:r>
            <a:r>
              <a:rPr sz="14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value=</a:t>
            </a:r>
            <a:r>
              <a:rPr sz="1400" spc="-10" dirty="0">
                <a:latin typeface="맑은 고딕"/>
                <a:cs typeface="맑은 고딕"/>
                <a:hlinkClick r:id="rId4"/>
              </a:rPr>
              <a:t>"http://w</a:t>
            </a:r>
            <a:r>
              <a:rPr sz="1400" spc="-10" dirty="0">
                <a:latin typeface="맑은 고딕"/>
                <a:cs typeface="맑은 고딕"/>
              </a:rPr>
              <a:t>w</a:t>
            </a:r>
            <a:r>
              <a:rPr sz="1400" spc="-10" dirty="0">
                <a:latin typeface="맑은 고딕"/>
                <a:cs typeface="맑은 고딕"/>
                <a:hlinkClick r:id="rId4"/>
              </a:rPr>
              <a:t>w.microsoft.com"&gt;</a:t>
            </a:r>
            <a:r>
              <a:rPr sz="1400" spc="-10" dirty="0">
                <a:latin typeface="맑은 고딕"/>
                <a:cs typeface="맑은 고딕"/>
              </a:rPr>
              <a:t>마이크로소프트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&lt;/select&gt;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&lt;button </a:t>
            </a:r>
            <a:r>
              <a:rPr sz="1400" spc="-10" dirty="0">
                <a:latin typeface="맑은 고딕"/>
                <a:cs typeface="맑은 고딕"/>
              </a:rPr>
              <a:t>onclick="load()"&gt;웹 사이트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접속&lt;/button&gt;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3568" y="1481327"/>
            <a:ext cx="2240279" cy="2401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3568" y="4044696"/>
            <a:ext cx="2240279" cy="2401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71331" y="3505580"/>
            <a:ext cx="631190" cy="324485"/>
          </a:xfrm>
          <a:custGeom>
            <a:avLst/>
            <a:gdLst/>
            <a:ahLst/>
            <a:cxnLst/>
            <a:rect l="l" t="t" r="r" b="b"/>
            <a:pathLst>
              <a:path w="631190" h="324485">
                <a:moveTo>
                  <a:pt x="0" y="0"/>
                </a:moveTo>
                <a:lnTo>
                  <a:pt x="164465" y="164211"/>
                </a:lnTo>
                <a:lnTo>
                  <a:pt x="164465" y="278511"/>
                </a:lnTo>
                <a:lnTo>
                  <a:pt x="168054" y="296316"/>
                </a:lnTo>
                <a:lnTo>
                  <a:pt x="177847" y="310848"/>
                </a:lnTo>
                <a:lnTo>
                  <a:pt x="192379" y="320641"/>
                </a:lnTo>
                <a:lnTo>
                  <a:pt x="210185" y="324231"/>
                </a:lnTo>
                <a:lnTo>
                  <a:pt x="585089" y="324231"/>
                </a:lnTo>
                <a:lnTo>
                  <a:pt x="602894" y="320641"/>
                </a:lnTo>
                <a:lnTo>
                  <a:pt x="617426" y="310848"/>
                </a:lnTo>
                <a:lnTo>
                  <a:pt x="627219" y="296316"/>
                </a:lnTo>
                <a:lnTo>
                  <a:pt x="630809" y="278511"/>
                </a:lnTo>
                <a:lnTo>
                  <a:pt x="630809" y="95631"/>
                </a:lnTo>
                <a:lnTo>
                  <a:pt x="164465" y="95631"/>
                </a:lnTo>
                <a:lnTo>
                  <a:pt x="0" y="0"/>
                </a:lnTo>
                <a:close/>
              </a:path>
              <a:path w="631190" h="324485">
                <a:moveTo>
                  <a:pt x="585089" y="49911"/>
                </a:moveTo>
                <a:lnTo>
                  <a:pt x="210185" y="49911"/>
                </a:lnTo>
                <a:lnTo>
                  <a:pt x="192379" y="53500"/>
                </a:lnTo>
                <a:lnTo>
                  <a:pt x="177847" y="63293"/>
                </a:lnTo>
                <a:lnTo>
                  <a:pt x="168054" y="77825"/>
                </a:lnTo>
                <a:lnTo>
                  <a:pt x="164465" y="95631"/>
                </a:lnTo>
                <a:lnTo>
                  <a:pt x="630809" y="95631"/>
                </a:lnTo>
                <a:lnTo>
                  <a:pt x="627219" y="77825"/>
                </a:lnTo>
                <a:lnTo>
                  <a:pt x="617426" y="63293"/>
                </a:lnTo>
                <a:lnTo>
                  <a:pt x="602894" y="53500"/>
                </a:lnTo>
                <a:lnTo>
                  <a:pt x="585089" y="49911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71331" y="3505580"/>
            <a:ext cx="631190" cy="324485"/>
          </a:xfrm>
          <a:custGeom>
            <a:avLst/>
            <a:gdLst/>
            <a:ahLst/>
            <a:cxnLst/>
            <a:rect l="l" t="t" r="r" b="b"/>
            <a:pathLst>
              <a:path w="631190" h="324485">
                <a:moveTo>
                  <a:pt x="164465" y="95631"/>
                </a:moveTo>
                <a:lnTo>
                  <a:pt x="168054" y="77825"/>
                </a:lnTo>
                <a:lnTo>
                  <a:pt x="177847" y="63293"/>
                </a:lnTo>
                <a:lnTo>
                  <a:pt x="192379" y="53500"/>
                </a:lnTo>
                <a:lnTo>
                  <a:pt x="210185" y="49911"/>
                </a:lnTo>
                <a:lnTo>
                  <a:pt x="242189" y="49911"/>
                </a:lnTo>
                <a:lnTo>
                  <a:pt x="358775" y="49911"/>
                </a:lnTo>
                <a:lnTo>
                  <a:pt x="585089" y="49911"/>
                </a:lnTo>
                <a:lnTo>
                  <a:pt x="602894" y="53500"/>
                </a:lnTo>
                <a:lnTo>
                  <a:pt x="617426" y="63293"/>
                </a:lnTo>
                <a:lnTo>
                  <a:pt x="627219" y="77825"/>
                </a:lnTo>
                <a:lnTo>
                  <a:pt x="630809" y="95631"/>
                </a:lnTo>
                <a:lnTo>
                  <a:pt x="630809" y="164211"/>
                </a:lnTo>
                <a:lnTo>
                  <a:pt x="630809" y="278511"/>
                </a:lnTo>
                <a:lnTo>
                  <a:pt x="627219" y="296316"/>
                </a:lnTo>
                <a:lnTo>
                  <a:pt x="617426" y="310848"/>
                </a:lnTo>
                <a:lnTo>
                  <a:pt x="602894" y="320641"/>
                </a:lnTo>
                <a:lnTo>
                  <a:pt x="585089" y="324231"/>
                </a:lnTo>
                <a:lnTo>
                  <a:pt x="358775" y="324231"/>
                </a:lnTo>
                <a:lnTo>
                  <a:pt x="242189" y="324231"/>
                </a:lnTo>
                <a:lnTo>
                  <a:pt x="210185" y="324231"/>
                </a:lnTo>
                <a:lnTo>
                  <a:pt x="192379" y="320641"/>
                </a:lnTo>
                <a:lnTo>
                  <a:pt x="177847" y="310848"/>
                </a:lnTo>
                <a:lnTo>
                  <a:pt x="168054" y="296316"/>
                </a:lnTo>
                <a:lnTo>
                  <a:pt x="164465" y="278511"/>
                </a:lnTo>
                <a:lnTo>
                  <a:pt x="164465" y="164211"/>
                </a:lnTo>
                <a:lnTo>
                  <a:pt x="0" y="0"/>
                </a:lnTo>
                <a:lnTo>
                  <a:pt x="164465" y="9563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27617" y="3599764"/>
            <a:ext cx="2825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5" dirty="0">
                <a:latin typeface="맑은 고딕"/>
                <a:cs typeface="맑은 고딕"/>
              </a:rPr>
              <a:t>클릭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187</a:t>
            </a:fld>
            <a:endParaRPr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711575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navigator</a:t>
            </a:r>
            <a:r>
              <a:rPr dirty="0"/>
              <a:t> </a:t>
            </a:r>
            <a:r>
              <a:rPr spc="-15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089390" cy="8769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맑은 고딕"/>
                <a:cs typeface="맑은 고딕"/>
              </a:rPr>
              <a:t>navigator</a:t>
            </a:r>
            <a:r>
              <a:rPr sz="2800" spc="-3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현재 작동중인 브라우저에 대한 다양한 정보를 나타내는</a:t>
            </a:r>
            <a:r>
              <a:rPr sz="2400" spc="-6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4539" y="2697496"/>
            <a:ext cx="7194794" cy="2537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583" y="5205984"/>
            <a:ext cx="7214616" cy="1514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188</a:t>
            </a:fld>
            <a:endParaRPr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76174"/>
            <a:ext cx="803783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예제 </a:t>
            </a:r>
            <a:r>
              <a:rPr sz="3200" spc="-15" dirty="0"/>
              <a:t>10–10 </a:t>
            </a:r>
            <a:r>
              <a:rPr sz="3200" spc="-10" dirty="0"/>
              <a:t>navigator로 브라우저 정보</a:t>
            </a:r>
            <a:r>
              <a:rPr sz="3200" spc="110" dirty="0"/>
              <a:t> </a:t>
            </a:r>
            <a:r>
              <a:rPr sz="3200" spc="-10" dirty="0"/>
              <a:t>출력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189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8820" y="1126236"/>
            <a:ext cx="5401310" cy="5633085"/>
          </a:xfrm>
          <a:custGeom>
            <a:avLst/>
            <a:gdLst/>
            <a:ahLst/>
            <a:cxnLst/>
            <a:rect l="l" t="t" r="r" b="b"/>
            <a:pathLst>
              <a:path w="5401309" h="5633084">
                <a:moveTo>
                  <a:pt x="0" y="5632704"/>
                </a:moveTo>
                <a:lnTo>
                  <a:pt x="5401056" y="5632704"/>
                </a:lnTo>
                <a:lnTo>
                  <a:pt x="5401056" y="0"/>
                </a:lnTo>
                <a:lnTo>
                  <a:pt x="0" y="0"/>
                </a:lnTo>
                <a:lnTo>
                  <a:pt x="0" y="56327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8820" y="1126236"/>
            <a:ext cx="5401310" cy="5633085"/>
          </a:xfrm>
          <a:custGeom>
            <a:avLst/>
            <a:gdLst/>
            <a:ahLst/>
            <a:cxnLst/>
            <a:rect l="l" t="t" r="r" b="b"/>
            <a:pathLst>
              <a:path w="5401309" h="5633084">
                <a:moveTo>
                  <a:pt x="0" y="5632704"/>
                </a:moveTo>
                <a:lnTo>
                  <a:pt x="5401056" y="5632704"/>
                </a:lnTo>
                <a:lnTo>
                  <a:pt x="5401056" y="0"/>
                </a:lnTo>
                <a:lnTo>
                  <a:pt x="0" y="0"/>
                </a:lnTo>
                <a:lnTo>
                  <a:pt x="0" y="563270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66670" y="1155318"/>
            <a:ext cx="2435225" cy="1856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&lt;!DOCTYPE</a:t>
            </a:r>
            <a:r>
              <a:rPr sz="1000" spc="-4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&lt;head&gt;&lt;title&gt;브라우저 </a:t>
            </a:r>
            <a:r>
              <a:rPr sz="1000" spc="0" dirty="0">
                <a:latin typeface="맑은 고딕"/>
                <a:cs typeface="맑은 고딕"/>
              </a:rPr>
              <a:t>정보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출력&lt;/title&gt;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12700" marR="1310005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span { </a:t>
            </a:r>
            <a:r>
              <a:rPr sz="1000" spc="-5" dirty="0">
                <a:latin typeface="맑은 고딕"/>
                <a:cs typeface="맑은 고딕"/>
              </a:rPr>
              <a:t>color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-5" dirty="0">
                <a:latin typeface="맑은 고딕"/>
                <a:cs typeface="맑은 고딕"/>
              </a:rPr>
              <a:t>red;</a:t>
            </a:r>
            <a:r>
              <a:rPr sz="1000" spc="-8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}  </a:t>
            </a:r>
            <a:r>
              <a:rPr sz="1000" spc="-5" dirty="0">
                <a:latin typeface="맑은 고딕"/>
                <a:cs typeface="맑은 고딕"/>
              </a:rPr>
              <a:t>div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 marR="66992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border-color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-5" dirty="0">
                <a:latin typeface="맑은 고딕"/>
                <a:cs typeface="맑은 고딕"/>
              </a:rPr>
              <a:t>yellowgreen;  border-style </a:t>
            </a:r>
            <a:r>
              <a:rPr sz="1000" dirty="0">
                <a:latin typeface="맑은 고딕"/>
                <a:cs typeface="맑은 고딕"/>
              </a:rPr>
              <a:t>: </a:t>
            </a:r>
            <a:r>
              <a:rPr sz="1000" spc="-5" dirty="0">
                <a:latin typeface="맑은 고딕"/>
                <a:cs typeface="맑은 고딕"/>
              </a:rPr>
              <a:t>solid;  padding </a:t>
            </a:r>
            <a:r>
              <a:rPr sz="1000" dirty="0">
                <a:latin typeface="맑은 고딕"/>
                <a:cs typeface="맑은 고딕"/>
              </a:rPr>
              <a:t>:</a:t>
            </a:r>
            <a:r>
              <a:rPr sz="1000" spc="-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5px;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6670" y="2985007"/>
            <a:ext cx="5245100" cy="3686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맑은 고딕"/>
                <a:cs typeface="맑은 고딕"/>
              </a:rPr>
              <a:t>function printNavigator()</a:t>
            </a:r>
            <a:r>
              <a:rPr sz="1000" b="1" spc="-100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65100">
              <a:lnSpc>
                <a:spcPct val="100000"/>
              </a:lnSpc>
            </a:pPr>
            <a:r>
              <a:rPr sz="1000" b="1" spc="-5" dirty="0">
                <a:latin typeface="맑은 고딕"/>
                <a:cs typeface="맑은 고딕"/>
              </a:rPr>
              <a:t>var text </a:t>
            </a:r>
            <a:r>
              <a:rPr sz="1000" b="1" spc="0" dirty="0">
                <a:latin typeface="맑은 고딕"/>
                <a:cs typeface="맑은 고딕"/>
              </a:rPr>
              <a:t>= </a:t>
            </a:r>
            <a:r>
              <a:rPr sz="1000" b="1" spc="-5" dirty="0">
                <a:latin typeface="맑은 고딕"/>
                <a:cs typeface="맑은 고딕"/>
              </a:rPr>
              <a:t>"&lt;span&gt;appCodeName&lt;/span&gt;: </a:t>
            </a:r>
            <a:r>
              <a:rPr sz="1000" b="1" dirty="0">
                <a:latin typeface="맑은 고딕"/>
                <a:cs typeface="맑은 고딕"/>
              </a:rPr>
              <a:t>" </a:t>
            </a:r>
            <a:r>
              <a:rPr sz="1000" b="1" spc="0" dirty="0">
                <a:latin typeface="맑은 고딕"/>
                <a:cs typeface="맑은 고딕"/>
              </a:rPr>
              <a:t>+ </a:t>
            </a:r>
            <a:r>
              <a:rPr sz="1000" b="1" spc="-5" dirty="0">
                <a:latin typeface="맑은 고딕"/>
                <a:cs typeface="맑은 고딕"/>
              </a:rPr>
              <a:t>navigator.appCodeName </a:t>
            </a:r>
            <a:r>
              <a:rPr sz="1000" b="1" spc="0" dirty="0">
                <a:latin typeface="맑은 고딕"/>
                <a:cs typeface="맑은 고딕"/>
              </a:rPr>
              <a:t>+</a:t>
            </a:r>
            <a:r>
              <a:rPr sz="1000" b="1" spc="40" dirty="0">
                <a:latin typeface="맑은 고딕"/>
                <a:cs typeface="맑은 고딕"/>
              </a:rPr>
              <a:t> </a:t>
            </a:r>
            <a:r>
              <a:rPr sz="1000" b="1" spc="-5" dirty="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60198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"&lt;span&gt;appName&lt;/span&gt;: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navigator.appName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"&lt;span&gt;appVersion&lt;/span&gt;: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navigator.appVersion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"&lt;span&gt;platform&lt;/span&gt;: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navigator.platform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r>
              <a:rPr sz="1000" spc="12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75692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"&lt;span&gt;product&lt;/span&gt;: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navigator.product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"&lt;br&gt;";  </a:t>
            </a: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"&lt;span&gt;userAgent&lt;/span&gt;: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navigator.userAgent </a:t>
            </a:r>
            <a:r>
              <a:rPr sz="1000" dirty="0">
                <a:latin typeface="맑은 고딕"/>
                <a:cs typeface="맑은 고딕"/>
              </a:rPr>
              <a:t>+"&lt;br&gt;";  </a:t>
            </a: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"&lt;span&gt;vendor&lt;/span&gt;: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navigator.vendor</a:t>
            </a:r>
            <a:r>
              <a:rPr sz="1000" spc="6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+"&lt;br&gt;";</a:t>
            </a:r>
            <a:endParaRPr sz="1000">
              <a:latin typeface="맑은 고딕"/>
              <a:cs typeface="맑은 고딕"/>
            </a:endParaRPr>
          </a:p>
          <a:p>
            <a:pPr marL="372110" marR="836294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"&lt;span&gt;language&lt;/span&gt;: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navigator.language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"&lt;span&gt;onLine&lt;/span&gt;: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navigator.onLine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r>
              <a:rPr sz="1000" spc="5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233045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"&lt;span&gt;cookieEnabled&lt;/span&gt;: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navigator.cookieEnabled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"&lt;span&gt;javaEnabled()&lt;/span&gt;:"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navigator.javaEnabled()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text </a:t>
            </a:r>
            <a:r>
              <a:rPr sz="1000" dirty="0">
                <a:latin typeface="맑은 고딕"/>
                <a:cs typeface="맑은 고딕"/>
              </a:rPr>
              <a:t>+= </a:t>
            </a:r>
            <a:r>
              <a:rPr sz="1000" spc="-5" dirty="0">
                <a:latin typeface="맑은 고딕"/>
                <a:cs typeface="맑은 고딕"/>
              </a:rPr>
              <a:t>"&lt;span&gt;plugins.length&lt;/span&gt;: </a:t>
            </a:r>
            <a:r>
              <a:rPr sz="1000" dirty="0">
                <a:latin typeface="맑은 고딕"/>
                <a:cs typeface="맑은 고딕"/>
              </a:rPr>
              <a:t>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navigator.plugins.length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"&lt;br&gt;";  </a:t>
            </a:r>
            <a:r>
              <a:rPr sz="1000" b="1" dirty="0">
                <a:latin typeface="맑은 고딕"/>
                <a:cs typeface="맑은 고딕"/>
              </a:rPr>
              <a:t>for(j=0; </a:t>
            </a:r>
            <a:r>
              <a:rPr sz="1000" b="1" spc="-5" dirty="0">
                <a:latin typeface="맑은 고딕"/>
                <a:cs typeface="맑은 고딕"/>
              </a:rPr>
              <a:t>j&lt;navigator.plugins.length; </a:t>
            </a:r>
            <a:r>
              <a:rPr sz="1000" b="1" dirty="0">
                <a:latin typeface="맑은 고딕"/>
                <a:cs typeface="맑은 고딕"/>
              </a:rPr>
              <a:t>j++)</a:t>
            </a:r>
            <a:r>
              <a:rPr sz="1000" b="1" spc="-90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552450" marR="215011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text += "plugins"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j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dirty="0">
                <a:latin typeface="맑은 고딕"/>
                <a:cs typeface="맑은 고딕"/>
              </a:rPr>
              <a:t>" : </a:t>
            </a:r>
            <a:r>
              <a:rPr sz="1000" spc="-5" dirty="0">
                <a:latin typeface="맑은 고딕"/>
                <a:cs typeface="맑은 고딕"/>
              </a:rPr>
              <a:t>&lt;blockquote&gt;";  text += navigator.plugins[j].name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r>
              <a:rPr sz="1000" spc="5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552450" marR="108331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text += "&lt;i&gt;"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navigator.plugins[j].description </a:t>
            </a:r>
            <a:r>
              <a:rPr sz="1000" spc="0" dirty="0">
                <a:latin typeface="맑은 고딕"/>
                <a:cs typeface="맑은 고딕"/>
              </a:rPr>
              <a:t>+ </a:t>
            </a:r>
            <a:r>
              <a:rPr sz="1000" spc="-5" dirty="0">
                <a:latin typeface="맑은 고딕"/>
                <a:cs typeface="맑은 고딕"/>
              </a:rPr>
              <a:t>"&lt;/i&gt;&lt;br&gt;";  text += navigator.plugins[j].filename </a:t>
            </a:r>
            <a:r>
              <a:rPr sz="1000" spc="0" dirty="0">
                <a:latin typeface="맑은 고딕"/>
                <a:cs typeface="맑은 고딕"/>
              </a:rPr>
              <a:t>+</a:t>
            </a:r>
            <a:r>
              <a:rPr sz="1000" spc="5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"&lt;/blockquote&gt;";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// </a:t>
            </a:r>
            <a:r>
              <a:rPr sz="1000" spc="-5" dirty="0">
                <a:latin typeface="맑은 고딕"/>
                <a:cs typeface="맑은 고딕"/>
              </a:rPr>
              <a:t>div </a:t>
            </a:r>
            <a:r>
              <a:rPr sz="1000" spc="0" dirty="0">
                <a:latin typeface="맑은 고딕"/>
                <a:cs typeface="맑은 고딕"/>
              </a:rPr>
              <a:t>태그에</a:t>
            </a:r>
            <a:r>
              <a:rPr sz="1000" spc="-3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  <a:p>
            <a:pPr marL="192405" marR="2413000">
              <a:lnSpc>
                <a:spcPct val="100000"/>
              </a:lnSpc>
              <a:spcBef>
                <a:spcPts val="5"/>
              </a:spcBef>
            </a:pPr>
            <a:r>
              <a:rPr sz="1000" b="1" spc="0" dirty="0">
                <a:latin typeface="맑은 고딕"/>
                <a:cs typeface="맑은 고딕"/>
              </a:rPr>
              <a:t>var </a:t>
            </a:r>
            <a:r>
              <a:rPr sz="1000" b="1" dirty="0">
                <a:latin typeface="맑은 고딕"/>
                <a:cs typeface="맑은 고딕"/>
              </a:rPr>
              <a:t>div </a:t>
            </a:r>
            <a:r>
              <a:rPr sz="1000" b="1" spc="0" dirty="0">
                <a:latin typeface="맑은 고딕"/>
                <a:cs typeface="맑은 고딕"/>
              </a:rPr>
              <a:t>=</a:t>
            </a:r>
            <a:r>
              <a:rPr sz="1000" b="1" spc="-95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document.getElementById("div");  div.innerHTML </a:t>
            </a:r>
            <a:r>
              <a:rPr sz="1000" b="1" spc="0" dirty="0">
                <a:latin typeface="맑은 고딕"/>
                <a:cs typeface="맑은 고딕"/>
              </a:rPr>
              <a:t>=</a:t>
            </a:r>
            <a:r>
              <a:rPr sz="1000" b="1" spc="-75" dirty="0">
                <a:latin typeface="맑은 고딕"/>
                <a:cs typeface="맑은 고딕"/>
              </a:rPr>
              <a:t> </a:t>
            </a:r>
            <a:r>
              <a:rPr sz="1000" b="1" dirty="0">
                <a:latin typeface="맑은 고딕"/>
                <a:cs typeface="맑은 고딕"/>
              </a:rPr>
              <a:t>text;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66788" y="1199388"/>
            <a:ext cx="3221990" cy="1630680"/>
          </a:xfrm>
          <a:custGeom>
            <a:avLst/>
            <a:gdLst/>
            <a:ahLst/>
            <a:cxnLst/>
            <a:rect l="l" t="t" r="r" b="b"/>
            <a:pathLst>
              <a:path w="3221990" h="1630680">
                <a:moveTo>
                  <a:pt x="0" y="1630680"/>
                </a:moveTo>
                <a:lnTo>
                  <a:pt x="3221736" y="1630680"/>
                </a:lnTo>
                <a:lnTo>
                  <a:pt x="3221736" y="0"/>
                </a:lnTo>
                <a:lnTo>
                  <a:pt x="0" y="0"/>
                </a:lnTo>
                <a:lnTo>
                  <a:pt x="0" y="16306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6788" y="1199388"/>
            <a:ext cx="3221990" cy="1630680"/>
          </a:xfrm>
          <a:custGeom>
            <a:avLst/>
            <a:gdLst/>
            <a:ahLst/>
            <a:cxnLst/>
            <a:rect l="l" t="t" r="r" b="b"/>
            <a:pathLst>
              <a:path w="3221990" h="1630680">
                <a:moveTo>
                  <a:pt x="0" y="1630680"/>
                </a:moveTo>
                <a:lnTo>
                  <a:pt x="3221736" y="1630680"/>
                </a:lnTo>
                <a:lnTo>
                  <a:pt x="3221736" y="0"/>
                </a:lnTo>
                <a:lnTo>
                  <a:pt x="0" y="0"/>
                </a:lnTo>
                <a:lnTo>
                  <a:pt x="0" y="1630680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44893" y="1226896"/>
            <a:ext cx="2992755" cy="1551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&lt;body onload="printNavigator()"&gt;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&lt;h3&gt;브라우저에 </a:t>
            </a:r>
            <a:r>
              <a:rPr sz="1000" spc="0" dirty="0">
                <a:latin typeface="맑은 고딕"/>
                <a:cs typeface="맑은 고딕"/>
              </a:rPr>
              <a:t>관한 정보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출력&lt;/h3&gt;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아래에 </a:t>
            </a:r>
            <a:r>
              <a:rPr sz="1000" spc="5" dirty="0">
                <a:latin typeface="맑은 고딕"/>
                <a:cs typeface="맑은 고딕"/>
              </a:rPr>
              <a:t>이 </a:t>
            </a:r>
            <a:r>
              <a:rPr sz="1000" spc="0" dirty="0">
                <a:latin typeface="맑은 고딕"/>
                <a:cs typeface="맑은 고딕"/>
              </a:rPr>
              <a:t>브라우저에 관한 </a:t>
            </a:r>
            <a:r>
              <a:rPr sz="1000" spc="5" dirty="0">
                <a:latin typeface="맑은 고딕"/>
                <a:cs typeface="맑은 고딕"/>
              </a:rPr>
              <a:t>여러 </a:t>
            </a:r>
            <a:r>
              <a:rPr sz="1000" spc="0" dirty="0">
                <a:latin typeface="맑은 고딕"/>
                <a:cs typeface="맑은 고딕"/>
              </a:rPr>
              <a:t>정보를</a:t>
            </a:r>
            <a:r>
              <a:rPr sz="1000" spc="-245" dirty="0">
                <a:latin typeface="맑은 고딕"/>
                <a:cs typeface="맑은 고딕"/>
              </a:rPr>
              <a:t> </a:t>
            </a:r>
            <a:r>
              <a:rPr sz="1000" dirty="0">
                <a:latin typeface="맑은 고딕"/>
                <a:cs typeface="맑은 고딕"/>
              </a:rPr>
              <a:t>출력합니다.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&lt;p&gt;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&lt;div</a:t>
            </a:r>
            <a:r>
              <a:rPr sz="1000" spc="-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id="div"&gt;&lt;/div&gt;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데이터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타입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90064" y="1805686"/>
            <a:ext cx="7056120" cy="3397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 언어에서 다루는 데이터</a:t>
            </a:r>
            <a:r>
              <a:rPr sz="2000" spc="114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숫자 타입 : 정수, 실수(예: </a:t>
            </a:r>
            <a:r>
              <a:rPr sz="1800" spc="-10" dirty="0">
                <a:latin typeface="맑은 고딕"/>
                <a:cs typeface="맑은 고딕"/>
              </a:rPr>
              <a:t>42,</a:t>
            </a:r>
            <a:r>
              <a:rPr sz="1800" spc="-55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3.14)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논리 </a:t>
            </a:r>
            <a:r>
              <a:rPr sz="1800" spc="-5" dirty="0">
                <a:latin typeface="맑은 고딕"/>
                <a:cs typeface="맑은 고딕"/>
              </a:rPr>
              <a:t>타입 </a:t>
            </a:r>
            <a:r>
              <a:rPr sz="1800" dirty="0">
                <a:latin typeface="맑은 고딕"/>
                <a:cs typeface="맑은 고딕"/>
              </a:rPr>
              <a:t>: 참, </a:t>
            </a:r>
            <a:r>
              <a:rPr sz="1800" spc="-5" dirty="0">
                <a:latin typeface="맑은 고딕"/>
                <a:cs typeface="맑은 고딕"/>
              </a:rPr>
              <a:t>거짓(예: true,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10" dirty="0">
                <a:latin typeface="맑은 고딕"/>
                <a:cs typeface="맑은 고딕"/>
              </a:rPr>
              <a:t>false)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문자열 타입(예: </a:t>
            </a:r>
            <a:r>
              <a:rPr sz="1800" spc="-5" dirty="0">
                <a:latin typeface="맑은 고딕"/>
                <a:cs typeface="맑은 고딕"/>
              </a:rPr>
              <a:t>‘좋은 세상’, "a", "365",</a:t>
            </a:r>
            <a:r>
              <a:rPr sz="1800" spc="3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"2+4")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객체 </a:t>
            </a:r>
            <a:r>
              <a:rPr sz="1800" spc="-5" dirty="0">
                <a:latin typeface="맑은 고딕"/>
                <a:cs typeface="맑은 고딕"/>
              </a:rPr>
              <a:t>레퍼런스 타입 </a:t>
            </a:r>
            <a:r>
              <a:rPr sz="1800" dirty="0">
                <a:latin typeface="맑은 고딕"/>
                <a:cs typeface="맑은 고딕"/>
              </a:rPr>
              <a:t>: </a:t>
            </a:r>
            <a:r>
              <a:rPr sz="1800" spc="-5" dirty="0">
                <a:latin typeface="맑은 고딕"/>
                <a:cs typeface="맑은 고딕"/>
              </a:rPr>
              <a:t>객체를 가리킴. </a:t>
            </a:r>
            <a:r>
              <a:rPr sz="1800" dirty="0">
                <a:latin typeface="맑은 고딕"/>
                <a:cs typeface="맑은 고딕"/>
              </a:rPr>
              <a:t>C </a:t>
            </a:r>
            <a:r>
              <a:rPr sz="1800" spc="-5" dirty="0">
                <a:latin typeface="맑은 고딕"/>
                <a:cs typeface="맑은 고딕"/>
              </a:rPr>
              <a:t>언어의 </a:t>
            </a:r>
            <a:r>
              <a:rPr sz="1800" dirty="0">
                <a:latin typeface="맑은 고딕"/>
                <a:cs typeface="맑은 고딕"/>
              </a:rPr>
              <a:t>포인터와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유사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latin typeface="맑은 고딕"/>
                <a:cs typeface="맑은 고딕"/>
              </a:rPr>
              <a:t>null </a:t>
            </a:r>
            <a:r>
              <a:rPr sz="1800" dirty="0">
                <a:latin typeface="맑은 고딕"/>
                <a:cs typeface="맑은 고딕"/>
              </a:rPr>
              <a:t>: 값이 없음을 표시하는 특수 키워드. </a:t>
            </a:r>
            <a:r>
              <a:rPr sz="1800" spc="-10" dirty="0">
                <a:latin typeface="맑은 고딕"/>
                <a:cs typeface="맑은 고딕"/>
              </a:rPr>
              <a:t>Null, </a:t>
            </a:r>
            <a:r>
              <a:rPr sz="1800" spc="-5" dirty="0">
                <a:latin typeface="맑은 고딕"/>
                <a:cs typeface="맑은 고딕"/>
              </a:rPr>
              <a:t>NULL과는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다름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특징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자바스크립트에는 </a:t>
            </a:r>
            <a:r>
              <a:rPr sz="1800" spc="-5" dirty="0">
                <a:latin typeface="맑은 고딕"/>
                <a:cs typeface="맑은 고딕"/>
              </a:rPr>
              <a:t>문자 </a:t>
            </a:r>
            <a:r>
              <a:rPr sz="1800" dirty="0">
                <a:latin typeface="맑은 고딕"/>
                <a:cs typeface="맑은 고딕"/>
              </a:rPr>
              <a:t>타입 </a:t>
            </a:r>
            <a:r>
              <a:rPr sz="1800" spc="-5" dirty="0">
                <a:latin typeface="맑은 고딕"/>
                <a:cs typeface="맑은 고딕"/>
              </a:rPr>
              <a:t>없음. </a:t>
            </a:r>
            <a:r>
              <a:rPr sz="1800" dirty="0">
                <a:latin typeface="맑은 고딕"/>
                <a:cs typeface="맑은 고딕"/>
              </a:rPr>
              <a:t>문자열로</a:t>
            </a:r>
            <a:r>
              <a:rPr sz="1800" spc="-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표현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19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6671" y="188976"/>
            <a:ext cx="3535679" cy="6297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9644" y="4768596"/>
            <a:ext cx="1757680" cy="274320"/>
          </a:xfrm>
          <a:custGeom>
            <a:avLst/>
            <a:gdLst/>
            <a:ahLst/>
            <a:cxnLst/>
            <a:rect l="l" t="t" r="r" b="b"/>
            <a:pathLst>
              <a:path w="1757679" h="274320">
                <a:moveTo>
                  <a:pt x="1030223" y="0"/>
                </a:moveTo>
                <a:lnTo>
                  <a:pt x="45719" y="0"/>
                </a:lnTo>
                <a:lnTo>
                  <a:pt x="27914" y="3589"/>
                </a:lnTo>
                <a:lnTo>
                  <a:pt x="13382" y="13382"/>
                </a:lnTo>
                <a:lnTo>
                  <a:pt x="3589" y="27914"/>
                </a:lnTo>
                <a:lnTo>
                  <a:pt x="0" y="45719"/>
                </a:lnTo>
                <a:lnTo>
                  <a:pt x="0" y="228599"/>
                </a:lnTo>
                <a:lnTo>
                  <a:pt x="3589" y="246405"/>
                </a:lnTo>
                <a:lnTo>
                  <a:pt x="13382" y="260937"/>
                </a:lnTo>
                <a:lnTo>
                  <a:pt x="27914" y="270730"/>
                </a:lnTo>
                <a:lnTo>
                  <a:pt x="45719" y="274319"/>
                </a:lnTo>
                <a:lnTo>
                  <a:pt x="1030223" y="274319"/>
                </a:lnTo>
                <a:lnTo>
                  <a:pt x="1048029" y="270730"/>
                </a:lnTo>
                <a:lnTo>
                  <a:pt x="1062561" y="260937"/>
                </a:lnTo>
                <a:lnTo>
                  <a:pt x="1072354" y="246405"/>
                </a:lnTo>
                <a:lnTo>
                  <a:pt x="1075943" y="228599"/>
                </a:lnTo>
                <a:lnTo>
                  <a:pt x="1631628" y="228599"/>
                </a:lnTo>
                <a:lnTo>
                  <a:pt x="1075943" y="160019"/>
                </a:lnTo>
                <a:lnTo>
                  <a:pt x="1075943" y="45719"/>
                </a:lnTo>
                <a:lnTo>
                  <a:pt x="1072354" y="27914"/>
                </a:lnTo>
                <a:lnTo>
                  <a:pt x="1062561" y="13382"/>
                </a:lnTo>
                <a:lnTo>
                  <a:pt x="1048029" y="3589"/>
                </a:lnTo>
                <a:lnTo>
                  <a:pt x="1030223" y="0"/>
                </a:lnTo>
                <a:close/>
              </a:path>
              <a:path w="1757679" h="274320">
                <a:moveTo>
                  <a:pt x="1631628" y="228599"/>
                </a:moveTo>
                <a:lnTo>
                  <a:pt x="1075943" y="228599"/>
                </a:lnTo>
                <a:lnTo>
                  <a:pt x="1757171" y="244093"/>
                </a:lnTo>
                <a:lnTo>
                  <a:pt x="1631628" y="2285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9644" y="4768596"/>
            <a:ext cx="1757680" cy="274320"/>
          </a:xfrm>
          <a:custGeom>
            <a:avLst/>
            <a:gdLst/>
            <a:ahLst/>
            <a:cxnLst/>
            <a:rect l="l" t="t" r="r" b="b"/>
            <a:pathLst>
              <a:path w="1757679" h="274320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627633" y="0"/>
                </a:lnTo>
                <a:lnTo>
                  <a:pt x="896619" y="0"/>
                </a:lnTo>
                <a:lnTo>
                  <a:pt x="1030223" y="0"/>
                </a:lnTo>
                <a:lnTo>
                  <a:pt x="1048029" y="3589"/>
                </a:lnTo>
                <a:lnTo>
                  <a:pt x="1062561" y="13382"/>
                </a:lnTo>
                <a:lnTo>
                  <a:pt x="1072354" y="27914"/>
                </a:lnTo>
                <a:lnTo>
                  <a:pt x="1075943" y="45719"/>
                </a:lnTo>
                <a:lnTo>
                  <a:pt x="1075943" y="160019"/>
                </a:lnTo>
                <a:lnTo>
                  <a:pt x="1757171" y="244093"/>
                </a:lnTo>
                <a:lnTo>
                  <a:pt x="1075943" y="228599"/>
                </a:lnTo>
                <a:lnTo>
                  <a:pt x="1072354" y="246405"/>
                </a:lnTo>
                <a:lnTo>
                  <a:pt x="1062561" y="260937"/>
                </a:lnTo>
                <a:lnTo>
                  <a:pt x="1048029" y="270730"/>
                </a:lnTo>
                <a:lnTo>
                  <a:pt x="1030223" y="274319"/>
                </a:lnTo>
                <a:lnTo>
                  <a:pt x="896619" y="274319"/>
                </a:lnTo>
                <a:lnTo>
                  <a:pt x="627633" y="274319"/>
                </a:lnTo>
                <a:lnTo>
                  <a:pt x="45719" y="274319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599"/>
                </a:lnTo>
                <a:lnTo>
                  <a:pt x="0" y="160019"/>
                </a:lnTo>
                <a:lnTo>
                  <a:pt x="0" y="4571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2044" y="5176265"/>
            <a:ext cx="1656080" cy="321310"/>
          </a:xfrm>
          <a:custGeom>
            <a:avLst/>
            <a:gdLst/>
            <a:ahLst/>
            <a:cxnLst/>
            <a:rect l="l" t="t" r="r" b="b"/>
            <a:pathLst>
              <a:path w="1656079" h="321310">
                <a:moveTo>
                  <a:pt x="1030731" y="49529"/>
                </a:moveTo>
                <a:lnTo>
                  <a:pt x="45211" y="49529"/>
                </a:lnTo>
                <a:lnTo>
                  <a:pt x="27592" y="53076"/>
                </a:lnTo>
                <a:lnTo>
                  <a:pt x="13223" y="62753"/>
                </a:lnTo>
                <a:lnTo>
                  <a:pt x="3546" y="77122"/>
                </a:lnTo>
                <a:lnTo>
                  <a:pt x="0" y="94741"/>
                </a:lnTo>
                <a:lnTo>
                  <a:pt x="0" y="275589"/>
                </a:lnTo>
                <a:lnTo>
                  <a:pt x="3546" y="293209"/>
                </a:lnTo>
                <a:lnTo>
                  <a:pt x="13223" y="307578"/>
                </a:lnTo>
                <a:lnTo>
                  <a:pt x="27592" y="317255"/>
                </a:lnTo>
                <a:lnTo>
                  <a:pt x="45211" y="320801"/>
                </a:lnTo>
                <a:lnTo>
                  <a:pt x="1030731" y="320801"/>
                </a:lnTo>
                <a:lnTo>
                  <a:pt x="1048351" y="317255"/>
                </a:lnTo>
                <a:lnTo>
                  <a:pt x="1062720" y="307578"/>
                </a:lnTo>
                <a:lnTo>
                  <a:pt x="1072397" y="293209"/>
                </a:lnTo>
                <a:lnTo>
                  <a:pt x="1075943" y="275589"/>
                </a:lnTo>
                <a:lnTo>
                  <a:pt x="1075943" y="162559"/>
                </a:lnTo>
                <a:lnTo>
                  <a:pt x="1317810" y="94741"/>
                </a:lnTo>
                <a:lnTo>
                  <a:pt x="1075943" y="94741"/>
                </a:lnTo>
                <a:lnTo>
                  <a:pt x="1072397" y="77122"/>
                </a:lnTo>
                <a:lnTo>
                  <a:pt x="1062720" y="62753"/>
                </a:lnTo>
                <a:lnTo>
                  <a:pt x="1048351" y="53076"/>
                </a:lnTo>
                <a:lnTo>
                  <a:pt x="1030731" y="49529"/>
                </a:lnTo>
                <a:close/>
              </a:path>
              <a:path w="1656079" h="321310">
                <a:moveTo>
                  <a:pt x="1655698" y="0"/>
                </a:moveTo>
                <a:lnTo>
                  <a:pt x="1075943" y="94741"/>
                </a:lnTo>
                <a:lnTo>
                  <a:pt x="1317810" y="94741"/>
                </a:lnTo>
                <a:lnTo>
                  <a:pt x="165569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2044" y="5176265"/>
            <a:ext cx="1656080" cy="321310"/>
          </a:xfrm>
          <a:custGeom>
            <a:avLst/>
            <a:gdLst/>
            <a:ahLst/>
            <a:cxnLst/>
            <a:rect l="l" t="t" r="r" b="b"/>
            <a:pathLst>
              <a:path w="1656079" h="321310">
                <a:moveTo>
                  <a:pt x="0" y="94741"/>
                </a:moveTo>
                <a:lnTo>
                  <a:pt x="3546" y="77122"/>
                </a:lnTo>
                <a:lnTo>
                  <a:pt x="13223" y="62753"/>
                </a:lnTo>
                <a:lnTo>
                  <a:pt x="27592" y="53076"/>
                </a:lnTo>
                <a:lnTo>
                  <a:pt x="45211" y="49529"/>
                </a:lnTo>
                <a:lnTo>
                  <a:pt x="627633" y="49529"/>
                </a:lnTo>
                <a:lnTo>
                  <a:pt x="896619" y="49529"/>
                </a:lnTo>
                <a:lnTo>
                  <a:pt x="1030731" y="49529"/>
                </a:lnTo>
                <a:lnTo>
                  <a:pt x="1048351" y="53076"/>
                </a:lnTo>
                <a:lnTo>
                  <a:pt x="1062720" y="62753"/>
                </a:lnTo>
                <a:lnTo>
                  <a:pt x="1072397" y="77122"/>
                </a:lnTo>
                <a:lnTo>
                  <a:pt x="1075943" y="94741"/>
                </a:lnTo>
                <a:lnTo>
                  <a:pt x="1655698" y="0"/>
                </a:lnTo>
                <a:lnTo>
                  <a:pt x="1075943" y="162559"/>
                </a:lnTo>
                <a:lnTo>
                  <a:pt x="1075943" y="275589"/>
                </a:lnTo>
                <a:lnTo>
                  <a:pt x="1072397" y="293209"/>
                </a:lnTo>
                <a:lnTo>
                  <a:pt x="1062720" y="307578"/>
                </a:lnTo>
                <a:lnTo>
                  <a:pt x="1048351" y="317255"/>
                </a:lnTo>
                <a:lnTo>
                  <a:pt x="1030731" y="320801"/>
                </a:lnTo>
                <a:lnTo>
                  <a:pt x="896619" y="320801"/>
                </a:lnTo>
                <a:lnTo>
                  <a:pt x="627633" y="320801"/>
                </a:lnTo>
                <a:lnTo>
                  <a:pt x="45211" y="320801"/>
                </a:lnTo>
                <a:lnTo>
                  <a:pt x="27592" y="317255"/>
                </a:lnTo>
                <a:lnTo>
                  <a:pt x="13223" y="307578"/>
                </a:lnTo>
                <a:lnTo>
                  <a:pt x="3546" y="293209"/>
                </a:lnTo>
                <a:lnTo>
                  <a:pt x="0" y="275589"/>
                </a:lnTo>
                <a:lnTo>
                  <a:pt x="0" y="162559"/>
                </a:lnTo>
                <a:lnTo>
                  <a:pt x="0" y="9474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00829" y="4813808"/>
            <a:ext cx="98615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플러그인</a:t>
            </a:r>
            <a:r>
              <a:rPr sz="1000" spc="-6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이름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900"/>
              </a:spcBef>
            </a:pPr>
            <a:r>
              <a:rPr sz="1000" spc="0" dirty="0">
                <a:latin typeface="맑은 고딕"/>
                <a:cs typeface="맑은 고딕"/>
              </a:rPr>
              <a:t>플러그인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설명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1483" y="5497067"/>
            <a:ext cx="1673860" cy="274320"/>
          </a:xfrm>
          <a:custGeom>
            <a:avLst/>
            <a:gdLst/>
            <a:ahLst/>
            <a:cxnLst/>
            <a:rect l="l" t="t" r="r" b="b"/>
            <a:pathLst>
              <a:path w="1673859" h="274320">
                <a:moveTo>
                  <a:pt x="1627632" y="0"/>
                </a:moveTo>
                <a:lnTo>
                  <a:pt x="643127" y="0"/>
                </a:lnTo>
                <a:lnTo>
                  <a:pt x="625322" y="3589"/>
                </a:lnTo>
                <a:lnTo>
                  <a:pt x="610790" y="13382"/>
                </a:lnTo>
                <a:lnTo>
                  <a:pt x="600997" y="27914"/>
                </a:lnTo>
                <a:lnTo>
                  <a:pt x="597408" y="45719"/>
                </a:lnTo>
                <a:lnTo>
                  <a:pt x="597408" y="160019"/>
                </a:lnTo>
                <a:lnTo>
                  <a:pt x="0" y="216560"/>
                </a:lnTo>
                <a:lnTo>
                  <a:pt x="597408" y="228599"/>
                </a:lnTo>
                <a:lnTo>
                  <a:pt x="600997" y="246395"/>
                </a:lnTo>
                <a:lnTo>
                  <a:pt x="610790" y="260927"/>
                </a:lnTo>
                <a:lnTo>
                  <a:pt x="625322" y="270726"/>
                </a:lnTo>
                <a:lnTo>
                  <a:pt x="643127" y="274319"/>
                </a:lnTo>
                <a:lnTo>
                  <a:pt x="1627632" y="274319"/>
                </a:lnTo>
                <a:lnTo>
                  <a:pt x="1645437" y="270726"/>
                </a:lnTo>
                <a:lnTo>
                  <a:pt x="1659969" y="260927"/>
                </a:lnTo>
                <a:lnTo>
                  <a:pt x="1669762" y="246395"/>
                </a:lnTo>
                <a:lnTo>
                  <a:pt x="1673352" y="228599"/>
                </a:lnTo>
                <a:lnTo>
                  <a:pt x="1673352" y="45719"/>
                </a:lnTo>
                <a:lnTo>
                  <a:pt x="1669762" y="27914"/>
                </a:lnTo>
                <a:lnTo>
                  <a:pt x="1659969" y="13382"/>
                </a:lnTo>
                <a:lnTo>
                  <a:pt x="1645437" y="3589"/>
                </a:lnTo>
                <a:lnTo>
                  <a:pt x="162763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01483" y="5497067"/>
            <a:ext cx="1673860" cy="274320"/>
          </a:xfrm>
          <a:custGeom>
            <a:avLst/>
            <a:gdLst/>
            <a:ahLst/>
            <a:cxnLst/>
            <a:rect l="l" t="t" r="r" b="b"/>
            <a:pathLst>
              <a:path w="1673859" h="274320">
                <a:moveTo>
                  <a:pt x="597408" y="45719"/>
                </a:moveTo>
                <a:lnTo>
                  <a:pt x="600997" y="27914"/>
                </a:lnTo>
                <a:lnTo>
                  <a:pt x="610790" y="13382"/>
                </a:lnTo>
                <a:lnTo>
                  <a:pt x="625322" y="3589"/>
                </a:lnTo>
                <a:lnTo>
                  <a:pt x="643127" y="0"/>
                </a:lnTo>
                <a:lnTo>
                  <a:pt x="776732" y="0"/>
                </a:lnTo>
                <a:lnTo>
                  <a:pt x="1045718" y="0"/>
                </a:lnTo>
                <a:lnTo>
                  <a:pt x="1627632" y="0"/>
                </a:lnTo>
                <a:lnTo>
                  <a:pt x="1645437" y="3589"/>
                </a:lnTo>
                <a:lnTo>
                  <a:pt x="1659969" y="13382"/>
                </a:lnTo>
                <a:lnTo>
                  <a:pt x="1669762" y="27914"/>
                </a:lnTo>
                <a:lnTo>
                  <a:pt x="1673352" y="45719"/>
                </a:lnTo>
                <a:lnTo>
                  <a:pt x="1673352" y="160019"/>
                </a:lnTo>
                <a:lnTo>
                  <a:pt x="1673352" y="228599"/>
                </a:lnTo>
                <a:lnTo>
                  <a:pt x="1669762" y="246395"/>
                </a:lnTo>
                <a:lnTo>
                  <a:pt x="1659969" y="260927"/>
                </a:lnTo>
                <a:lnTo>
                  <a:pt x="1645437" y="270726"/>
                </a:lnTo>
                <a:lnTo>
                  <a:pt x="1627632" y="274319"/>
                </a:lnTo>
                <a:lnTo>
                  <a:pt x="1045718" y="274319"/>
                </a:lnTo>
                <a:lnTo>
                  <a:pt x="776732" y="274319"/>
                </a:lnTo>
                <a:lnTo>
                  <a:pt x="643127" y="274319"/>
                </a:lnTo>
                <a:lnTo>
                  <a:pt x="625322" y="270726"/>
                </a:lnTo>
                <a:lnTo>
                  <a:pt x="610790" y="260927"/>
                </a:lnTo>
                <a:lnTo>
                  <a:pt x="600997" y="246395"/>
                </a:lnTo>
                <a:lnTo>
                  <a:pt x="597408" y="228599"/>
                </a:lnTo>
                <a:lnTo>
                  <a:pt x="0" y="216560"/>
                </a:lnTo>
                <a:lnTo>
                  <a:pt x="597408" y="160019"/>
                </a:lnTo>
                <a:lnTo>
                  <a:pt x="597408" y="45719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90078" y="5542584"/>
            <a:ext cx="8337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플러그인</a:t>
            </a:r>
            <a:r>
              <a:rPr sz="1000" spc="-10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파일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190</a:t>
            </a:fld>
            <a:endParaRPr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295275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screen</a:t>
            </a:r>
            <a:r>
              <a:rPr spc="-40" dirty="0"/>
              <a:t> </a:t>
            </a:r>
            <a:r>
              <a:rPr spc="-10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0401" y="1294250"/>
            <a:ext cx="7763509" cy="12071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맑은 고딕"/>
                <a:cs typeface="맑은 고딕"/>
              </a:rPr>
              <a:t>screen</a:t>
            </a:r>
            <a:endParaRPr sz="2800">
              <a:latin typeface="맑은 고딕"/>
              <a:cs typeface="맑은 고딕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맑은 고딕"/>
                <a:cs typeface="맑은 고딕"/>
              </a:rPr>
              <a:t>브라우저가 실행되는 스크린 장치에 관한 정보를</a:t>
            </a:r>
            <a:r>
              <a:rPr sz="2400" spc="-5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담  고 있는</a:t>
            </a:r>
            <a:r>
              <a:rPr sz="2400" spc="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960" y="3052595"/>
            <a:ext cx="7805919" cy="259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191</a:t>
            </a:fld>
            <a:endParaRPr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5123" y="1351788"/>
            <a:ext cx="6276340" cy="5047615"/>
          </a:xfrm>
          <a:custGeom>
            <a:avLst/>
            <a:gdLst/>
            <a:ahLst/>
            <a:cxnLst/>
            <a:rect l="l" t="t" r="r" b="b"/>
            <a:pathLst>
              <a:path w="6276340" h="5047615">
                <a:moveTo>
                  <a:pt x="0" y="5047488"/>
                </a:moveTo>
                <a:lnTo>
                  <a:pt x="6275832" y="5047488"/>
                </a:lnTo>
                <a:lnTo>
                  <a:pt x="6275832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5123" y="1351788"/>
            <a:ext cx="6276340" cy="5047615"/>
          </a:xfrm>
          <a:custGeom>
            <a:avLst/>
            <a:gdLst/>
            <a:ahLst/>
            <a:cxnLst/>
            <a:rect l="l" t="t" r="r" b="b"/>
            <a:pathLst>
              <a:path w="6276340" h="5047615">
                <a:moveTo>
                  <a:pt x="0" y="5047488"/>
                </a:moveTo>
                <a:lnTo>
                  <a:pt x="6275832" y="5047488"/>
                </a:lnTo>
                <a:lnTo>
                  <a:pt x="6275832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&lt;!DOCTYPE</a:t>
            </a:r>
            <a:r>
              <a:rPr spc="-20" dirty="0"/>
              <a:t> </a:t>
            </a:r>
            <a:r>
              <a:rPr spc="-10" dirty="0"/>
              <a:t>html&gt;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&lt;html&gt;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&lt;head&gt;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&lt;title&gt;스크린 장치에 관한 정보</a:t>
            </a:r>
            <a:r>
              <a:rPr spc="110" dirty="0"/>
              <a:t> </a:t>
            </a:r>
            <a:r>
              <a:rPr spc="-10" dirty="0"/>
              <a:t>출력&lt;/title&gt;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&lt;script&gt;</a:t>
            </a:r>
          </a:p>
          <a:p>
            <a:pPr marL="12700">
              <a:lnSpc>
                <a:spcPct val="100000"/>
              </a:lnSpc>
            </a:pPr>
            <a:r>
              <a:rPr b="1" spc="-10" dirty="0">
                <a:latin typeface="맑은 고딕"/>
                <a:cs typeface="맑은 고딕"/>
              </a:rPr>
              <a:t>function printScreen()</a:t>
            </a:r>
            <a:r>
              <a:rPr b="1" spc="100" dirty="0">
                <a:latin typeface="맑은 고딕"/>
                <a:cs typeface="맑은 고딕"/>
              </a:rPr>
              <a:t> </a:t>
            </a:r>
            <a:r>
              <a:rPr spc="-5" dirty="0"/>
              <a:t>{</a:t>
            </a:r>
          </a:p>
          <a:p>
            <a:pPr marL="372110" marR="5080" indent="-180340">
              <a:lnSpc>
                <a:spcPct val="100000"/>
              </a:lnSpc>
            </a:pPr>
            <a:r>
              <a:rPr spc="-20" dirty="0"/>
              <a:t>var </a:t>
            </a:r>
            <a:r>
              <a:rPr spc="-5" dirty="0"/>
              <a:t>text </a:t>
            </a:r>
            <a:r>
              <a:rPr spc="-10" dirty="0"/>
              <a:t>= </a:t>
            </a:r>
            <a:r>
              <a:rPr spc="-15" dirty="0"/>
              <a:t>"availHeight:".fontcolor('blue') </a:t>
            </a:r>
            <a:r>
              <a:rPr spc="-10" dirty="0"/>
              <a:t>+ </a:t>
            </a:r>
            <a:r>
              <a:rPr b="1" spc="-10" dirty="0">
                <a:latin typeface="맑은 고딕"/>
                <a:cs typeface="맑은 고딕"/>
              </a:rPr>
              <a:t>screen.availHeight </a:t>
            </a:r>
            <a:r>
              <a:rPr spc="-10" dirty="0"/>
              <a:t>+ </a:t>
            </a:r>
            <a:r>
              <a:rPr spc="-5" dirty="0"/>
              <a:t>"&lt;br&gt;";  text </a:t>
            </a:r>
            <a:r>
              <a:rPr spc="-10" dirty="0"/>
              <a:t>+= </a:t>
            </a:r>
            <a:r>
              <a:rPr spc="-15" dirty="0"/>
              <a:t>"availWidth:".fontcolor('blue') </a:t>
            </a:r>
            <a:r>
              <a:rPr spc="-10" dirty="0"/>
              <a:t>+ </a:t>
            </a:r>
            <a:r>
              <a:rPr b="1" spc="-15" dirty="0">
                <a:latin typeface="맑은 고딕"/>
                <a:cs typeface="맑은 고딕"/>
              </a:rPr>
              <a:t>screen.availWidth </a:t>
            </a:r>
            <a:r>
              <a:rPr spc="-10" dirty="0"/>
              <a:t>+ </a:t>
            </a:r>
            <a:r>
              <a:rPr spc="-5" dirty="0"/>
              <a:t>"&lt;br&gt;";  text += </a:t>
            </a:r>
            <a:r>
              <a:rPr spc="-10" dirty="0"/>
              <a:t>"colorDepth:".fontcolor('blue') </a:t>
            </a:r>
            <a:r>
              <a:rPr spc="-5" dirty="0"/>
              <a:t>+ </a:t>
            </a:r>
            <a:r>
              <a:rPr b="1" spc="-10" dirty="0">
                <a:latin typeface="맑은 고딕"/>
                <a:cs typeface="맑은 고딕"/>
              </a:rPr>
              <a:t>screen.colorDepth </a:t>
            </a:r>
            <a:r>
              <a:rPr spc="-5" dirty="0"/>
              <a:t>+ "&lt;br&gt;";  text </a:t>
            </a:r>
            <a:r>
              <a:rPr spc="-10" dirty="0"/>
              <a:t>+= "pixelDepth:".fontcolor('blue')+ </a:t>
            </a:r>
            <a:r>
              <a:rPr b="1" spc="-10" dirty="0">
                <a:latin typeface="맑은 고딕"/>
                <a:cs typeface="맑은 고딕"/>
              </a:rPr>
              <a:t>screen.pixelDepth </a:t>
            </a:r>
            <a:r>
              <a:rPr spc="-10" dirty="0"/>
              <a:t>+ </a:t>
            </a:r>
            <a:r>
              <a:rPr spc="-5" dirty="0"/>
              <a:t>"&lt;br&gt;";  text </a:t>
            </a:r>
            <a:r>
              <a:rPr spc="-10" dirty="0"/>
              <a:t>+= "height:".fontcolor('blue') + </a:t>
            </a:r>
            <a:r>
              <a:rPr b="1" spc="-10" dirty="0">
                <a:latin typeface="맑은 고딕"/>
                <a:cs typeface="맑은 고딕"/>
              </a:rPr>
              <a:t>screen.height </a:t>
            </a:r>
            <a:r>
              <a:rPr spc="-10" dirty="0"/>
              <a:t>+</a:t>
            </a:r>
            <a:r>
              <a:rPr spc="160" dirty="0"/>
              <a:t> </a:t>
            </a:r>
            <a:r>
              <a:rPr spc="-5" dirty="0"/>
              <a:t>"&lt;br&gt;";</a:t>
            </a:r>
          </a:p>
          <a:p>
            <a:pPr marL="372110">
              <a:lnSpc>
                <a:spcPct val="100000"/>
              </a:lnSpc>
            </a:pPr>
            <a:r>
              <a:rPr spc="-5" dirty="0"/>
              <a:t>text += </a:t>
            </a:r>
            <a:r>
              <a:rPr spc="-10" dirty="0"/>
              <a:t>"width:".fontcolor('blue') </a:t>
            </a:r>
            <a:r>
              <a:rPr spc="-5" dirty="0"/>
              <a:t>+ </a:t>
            </a:r>
            <a:r>
              <a:rPr b="1" spc="-10" dirty="0">
                <a:latin typeface="맑은 고딕"/>
                <a:cs typeface="맑은 고딕"/>
              </a:rPr>
              <a:t>screen.width </a:t>
            </a:r>
            <a:r>
              <a:rPr spc="-5" dirty="0"/>
              <a:t>+</a:t>
            </a:r>
            <a:r>
              <a:rPr spc="90" dirty="0"/>
              <a:t> </a:t>
            </a:r>
            <a:r>
              <a:rPr spc="-5" dirty="0"/>
              <a:t>"&lt;br&gt;";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document.getElementById("div").innerHTML =</a:t>
            </a:r>
            <a:r>
              <a:rPr spc="125" dirty="0"/>
              <a:t> </a:t>
            </a:r>
            <a:r>
              <a:rPr spc="-5" dirty="0"/>
              <a:t>text;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}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&lt;/script&gt;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&lt;/head&gt;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&lt;body</a:t>
            </a:r>
            <a:r>
              <a:rPr spc="-25" dirty="0"/>
              <a:t> </a:t>
            </a:r>
            <a:r>
              <a:rPr spc="-10" dirty="0"/>
              <a:t>onload="</a:t>
            </a:r>
            <a:r>
              <a:rPr b="1" spc="-10" dirty="0">
                <a:latin typeface="맑은 고딕"/>
                <a:cs typeface="맑은 고딕"/>
              </a:rPr>
              <a:t>printScreen()</a:t>
            </a:r>
            <a:r>
              <a:rPr spc="-10" dirty="0"/>
              <a:t>"&gt;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&lt;h3&gt;스크린 장치에 관한</a:t>
            </a:r>
            <a:r>
              <a:rPr spc="40" dirty="0"/>
              <a:t> </a:t>
            </a:r>
            <a:r>
              <a:rPr spc="-10" dirty="0"/>
              <a:t>정보&lt;/h3&gt;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&lt;hr&gt;</a:t>
            </a:r>
          </a:p>
          <a:p>
            <a:pPr marL="12700">
              <a:lnSpc>
                <a:spcPct val="100000"/>
              </a:lnSpc>
            </a:pPr>
            <a:r>
              <a:rPr b="1" spc="-10" dirty="0">
                <a:latin typeface="맑은 고딕"/>
                <a:cs typeface="맑은 고딕"/>
              </a:rPr>
              <a:t>&lt;div</a:t>
            </a:r>
            <a:r>
              <a:rPr b="1" dirty="0">
                <a:latin typeface="맑은 고딕"/>
                <a:cs typeface="맑은 고딕"/>
              </a:rPr>
              <a:t> </a:t>
            </a:r>
            <a:r>
              <a:rPr b="1" spc="-10" dirty="0">
                <a:latin typeface="맑은 고딕"/>
                <a:cs typeface="맑은 고딕"/>
              </a:rPr>
              <a:t>id="div"&gt;&lt;/div&gt;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&lt;/body&gt;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2975" y="6077813"/>
            <a:ext cx="7073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3047" y="3590544"/>
            <a:ext cx="2663952" cy="3023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6687184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0" dirty="0"/>
              <a:t>예제 </a:t>
            </a:r>
            <a:r>
              <a:rPr sz="2800" spc="-5" dirty="0"/>
              <a:t>10-11 </a:t>
            </a:r>
            <a:r>
              <a:rPr sz="2800" spc="5" dirty="0"/>
              <a:t>스크린 장치에 관한 </a:t>
            </a:r>
            <a:r>
              <a:rPr sz="2800" spc="0" dirty="0"/>
              <a:t>정보</a:t>
            </a:r>
            <a:r>
              <a:rPr sz="2800" spc="-220" dirty="0"/>
              <a:t> </a:t>
            </a:r>
            <a:r>
              <a:rPr sz="2800" spc="0" dirty="0"/>
              <a:t>출력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192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2123" y="6003035"/>
            <a:ext cx="2830830" cy="612775"/>
          </a:xfrm>
          <a:custGeom>
            <a:avLst/>
            <a:gdLst/>
            <a:ahLst/>
            <a:cxnLst/>
            <a:rect l="l" t="t" r="r" b="b"/>
            <a:pathLst>
              <a:path w="2830829" h="612775">
                <a:moveTo>
                  <a:pt x="24124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2412492" y="612647"/>
                </a:lnTo>
                <a:lnTo>
                  <a:pt x="2452235" y="604623"/>
                </a:lnTo>
                <a:lnTo>
                  <a:pt x="2484691" y="582739"/>
                </a:lnTo>
                <a:lnTo>
                  <a:pt x="2506575" y="550283"/>
                </a:lnTo>
                <a:lnTo>
                  <a:pt x="2514600" y="510539"/>
                </a:lnTo>
                <a:lnTo>
                  <a:pt x="2514600" y="255269"/>
                </a:lnTo>
                <a:lnTo>
                  <a:pt x="2830322" y="168973"/>
                </a:lnTo>
                <a:lnTo>
                  <a:pt x="2514600" y="102107"/>
                </a:lnTo>
                <a:lnTo>
                  <a:pt x="2506575" y="62364"/>
                </a:lnTo>
                <a:lnTo>
                  <a:pt x="2484691" y="29908"/>
                </a:lnTo>
                <a:lnTo>
                  <a:pt x="2452235" y="8024"/>
                </a:lnTo>
                <a:lnTo>
                  <a:pt x="241249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2123" y="6003035"/>
            <a:ext cx="2830830" cy="612775"/>
          </a:xfrm>
          <a:custGeom>
            <a:avLst/>
            <a:gdLst/>
            <a:ahLst/>
            <a:cxnLst/>
            <a:rect l="l" t="t" r="r" b="b"/>
            <a:pathLst>
              <a:path w="2830829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1466850" y="0"/>
                </a:lnTo>
                <a:lnTo>
                  <a:pt x="2095500" y="0"/>
                </a:lnTo>
                <a:lnTo>
                  <a:pt x="2412492" y="0"/>
                </a:lnTo>
                <a:lnTo>
                  <a:pt x="2452235" y="8024"/>
                </a:lnTo>
                <a:lnTo>
                  <a:pt x="2484691" y="29908"/>
                </a:lnTo>
                <a:lnTo>
                  <a:pt x="2506575" y="62364"/>
                </a:lnTo>
                <a:lnTo>
                  <a:pt x="2514600" y="102107"/>
                </a:lnTo>
                <a:lnTo>
                  <a:pt x="2830322" y="168973"/>
                </a:lnTo>
                <a:lnTo>
                  <a:pt x="2514600" y="255269"/>
                </a:lnTo>
                <a:lnTo>
                  <a:pt x="2514600" y="510539"/>
                </a:lnTo>
                <a:lnTo>
                  <a:pt x="2506575" y="550283"/>
                </a:lnTo>
                <a:lnTo>
                  <a:pt x="2484691" y="582739"/>
                </a:lnTo>
                <a:lnTo>
                  <a:pt x="2452235" y="604623"/>
                </a:lnTo>
                <a:lnTo>
                  <a:pt x="2412492" y="612647"/>
                </a:lnTo>
                <a:lnTo>
                  <a:pt x="2095500" y="612647"/>
                </a:lnTo>
                <a:lnTo>
                  <a:pt x="1466850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255269"/>
                </a:lnTo>
                <a:lnTo>
                  <a:pt x="0" y="1021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9820" y="6065316"/>
            <a:ext cx="224472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height와 </a:t>
            </a:r>
            <a:r>
              <a:rPr sz="1000" spc="-5" dirty="0">
                <a:latin typeface="맑은 고딕"/>
                <a:cs typeface="맑은 고딕"/>
              </a:rPr>
              <a:t>width는 </a:t>
            </a:r>
            <a:r>
              <a:rPr sz="1000" spc="0" dirty="0">
                <a:latin typeface="맑은 고딕"/>
                <a:cs typeface="맑은 고딕"/>
              </a:rPr>
              <a:t>브라우저의</a:t>
            </a:r>
            <a:r>
              <a:rPr sz="1000" spc="-4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설정에서  확대/축소 값을 </a:t>
            </a:r>
            <a:r>
              <a:rPr sz="1000" dirty="0">
                <a:latin typeface="맑은 고딕"/>
                <a:cs typeface="맑은 고딕"/>
              </a:rPr>
              <a:t>100%로 </a:t>
            </a:r>
            <a:r>
              <a:rPr sz="1000" spc="0" dirty="0">
                <a:latin typeface="맑은 고딕"/>
                <a:cs typeface="맑은 고딕"/>
              </a:rPr>
              <a:t>해야 정확한  값으로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출력됨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95333" y="4978908"/>
            <a:ext cx="1689100" cy="271780"/>
          </a:xfrm>
          <a:custGeom>
            <a:avLst/>
            <a:gdLst/>
            <a:ahLst/>
            <a:cxnLst/>
            <a:rect l="l" t="t" r="r" b="b"/>
            <a:pathLst>
              <a:path w="1689100" h="271779">
                <a:moveTo>
                  <a:pt x="1688846" y="226060"/>
                </a:moveTo>
                <a:lnTo>
                  <a:pt x="201422" y="226060"/>
                </a:lnTo>
                <a:lnTo>
                  <a:pt x="204968" y="243679"/>
                </a:lnTo>
                <a:lnTo>
                  <a:pt x="214645" y="258048"/>
                </a:lnTo>
                <a:lnTo>
                  <a:pt x="229014" y="267725"/>
                </a:lnTo>
                <a:lnTo>
                  <a:pt x="246634" y="271272"/>
                </a:lnTo>
                <a:lnTo>
                  <a:pt x="1643634" y="271272"/>
                </a:lnTo>
                <a:lnTo>
                  <a:pt x="1661253" y="267725"/>
                </a:lnTo>
                <a:lnTo>
                  <a:pt x="1675622" y="258048"/>
                </a:lnTo>
                <a:lnTo>
                  <a:pt x="1685299" y="243679"/>
                </a:lnTo>
                <a:lnTo>
                  <a:pt x="1688846" y="226060"/>
                </a:lnTo>
                <a:close/>
              </a:path>
              <a:path w="1689100" h="271779">
                <a:moveTo>
                  <a:pt x="1643634" y="0"/>
                </a:moveTo>
                <a:lnTo>
                  <a:pt x="246634" y="0"/>
                </a:lnTo>
                <a:lnTo>
                  <a:pt x="229014" y="3546"/>
                </a:lnTo>
                <a:lnTo>
                  <a:pt x="214645" y="13223"/>
                </a:lnTo>
                <a:lnTo>
                  <a:pt x="204968" y="27592"/>
                </a:lnTo>
                <a:lnTo>
                  <a:pt x="201422" y="45212"/>
                </a:lnTo>
                <a:lnTo>
                  <a:pt x="201422" y="158242"/>
                </a:lnTo>
                <a:lnTo>
                  <a:pt x="0" y="260096"/>
                </a:lnTo>
                <a:lnTo>
                  <a:pt x="201422" y="226060"/>
                </a:lnTo>
                <a:lnTo>
                  <a:pt x="1688846" y="226060"/>
                </a:lnTo>
                <a:lnTo>
                  <a:pt x="1688846" y="45212"/>
                </a:lnTo>
                <a:lnTo>
                  <a:pt x="1685299" y="27592"/>
                </a:lnTo>
                <a:lnTo>
                  <a:pt x="1675622" y="13223"/>
                </a:lnTo>
                <a:lnTo>
                  <a:pt x="1661253" y="3546"/>
                </a:lnTo>
                <a:lnTo>
                  <a:pt x="164363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95333" y="4978908"/>
            <a:ext cx="1689100" cy="271780"/>
          </a:xfrm>
          <a:custGeom>
            <a:avLst/>
            <a:gdLst/>
            <a:ahLst/>
            <a:cxnLst/>
            <a:rect l="l" t="t" r="r" b="b"/>
            <a:pathLst>
              <a:path w="1689100" h="271779">
                <a:moveTo>
                  <a:pt x="201422" y="45212"/>
                </a:moveTo>
                <a:lnTo>
                  <a:pt x="204968" y="27592"/>
                </a:lnTo>
                <a:lnTo>
                  <a:pt x="214645" y="13223"/>
                </a:lnTo>
                <a:lnTo>
                  <a:pt x="229014" y="3546"/>
                </a:lnTo>
                <a:lnTo>
                  <a:pt x="246634" y="0"/>
                </a:lnTo>
                <a:lnTo>
                  <a:pt x="449325" y="0"/>
                </a:lnTo>
                <a:lnTo>
                  <a:pt x="821182" y="0"/>
                </a:lnTo>
                <a:lnTo>
                  <a:pt x="1643634" y="0"/>
                </a:lnTo>
                <a:lnTo>
                  <a:pt x="1661253" y="3546"/>
                </a:lnTo>
                <a:lnTo>
                  <a:pt x="1675622" y="13223"/>
                </a:lnTo>
                <a:lnTo>
                  <a:pt x="1685299" y="27592"/>
                </a:lnTo>
                <a:lnTo>
                  <a:pt x="1688846" y="45212"/>
                </a:lnTo>
                <a:lnTo>
                  <a:pt x="1688846" y="158242"/>
                </a:lnTo>
                <a:lnTo>
                  <a:pt x="1688846" y="226060"/>
                </a:lnTo>
                <a:lnTo>
                  <a:pt x="1685299" y="243679"/>
                </a:lnTo>
                <a:lnTo>
                  <a:pt x="1675622" y="258048"/>
                </a:lnTo>
                <a:lnTo>
                  <a:pt x="1661253" y="267725"/>
                </a:lnTo>
                <a:lnTo>
                  <a:pt x="1643634" y="271272"/>
                </a:lnTo>
                <a:lnTo>
                  <a:pt x="821182" y="271272"/>
                </a:lnTo>
                <a:lnTo>
                  <a:pt x="449325" y="271272"/>
                </a:lnTo>
                <a:lnTo>
                  <a:pt x="246634" y="271272"/>
                </a:lnTo>
                <a:lnTo>
                  <a:pt x="229014" y="267725"/>
                </a:lnTo>
                <a:lnTo>
                  <a:pt x="214645" y="258048"/>
                </a:lnTo>
                <a:lnTo>
                  <a:pt x="204968" y="243679"/>
                </a:lnTo>
                <a:lnTo>
                  <a:pt x="201422" y="226060"/>
                </a:lnTo>
                <a:lnTo>
                  <a:pt x="0" y="260096"/>
                </a:lnTo>
                <a:lnTo>
                  <a:pt x="201422" y="158242"/>
                </a:lnTo>
                <a:lnTo>
                  <a:pt x="201422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88957" y="5022596"/>
            <a:ext cx="13030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작업 표시줄 높이</a:t>
            </a:r>
            <a:r>
              <a:rPr sz="1000" spc="-15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제외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5031" y="5612891"/>
            <a:ext cx="1102995" cy="271780"/>
          </a:xfrm>
          <a:custGeom>
            <a:avLst/>
            <a:gdLst/>
            <a:ahLst/>
            <a:cxnLst/>
            <a:rect l="l" t="t" r="r" b="b"/>
            <a:pathLst>
              <a:path w="1102995" h="271779">
                <a:moveTo>
                  <a:pt x="1102868" y="113030"/>
                </a:moveTo>
                <a:lnTo>
                  <a:pt x="133603" y="113030"/>
                </a:lnTo>
                <a:lnTo>
                  <a:pt x="133603" y="226060"/>
                </a:lnTo>
                <a:lnTo>
                  <a:pt x="137150" y="243657"/>
                </a:lnTo>
                <a:lnTo>
                  <a:pt x="146827" y="258029"/>
                </a:lnTo>
                <a:lnTo>
                  <a:pt x="161196" y="267718"/>
                </a:lnTo>
                <a:lnTo>
                  <a:pt x="178816" y="271272"/>
                </a:lnTo>
                <a:lnTo>
                  <a:pt x="1057656" y="271272"/>
                </a:lnTo>
                <a:lnTo>
                  <a:pt x="1075275" y="267718"/>
                </a:lnTo>
                <a:lnTo>
                  <a:pt x="1089644" y="258029"/>
                </a:lnTo>
                <a:lnTo>
                  <a:pt x="1099321" y="243657"/>
                </a:lnTo>
                <a:lnTo>
                  <a:pt x="1102868" y="226060"/>
                </a:lnTo>
                <a:lnTo>
                  <a:pt x="1102868" y="113030"/>
                </a:lnTo>
                <a:close/>
              </a:path>
              <a:path w="1102995" h="271779">
                <a:moveTo>
                  <a:pt x="1057656" y="0"/>
                </a:moveTo>
                <a:lnTo>
                  <a:pt x="178816" y="0"/>
                </a:lnTo>
                <a:lnTo>
                  <a:pt x="161196" y="3553"/>
                </a:lnTo>
                <a:lnTo>
                  <a:pt x="146827" y="13242"/>
                </a:lnTo>
                <a:lnTo>
                  <a:pt x="137150" y="27614"/>
                </a:lnTo>
                <a:lnTo>
                  <a:pt x="133603" y="45212"/>
                </a:lnTo>
                <a:lnTo>
                  <a:pt x="0" y="125399"/>
                </a:lnTo>
                <a:lnTo>
                  <a:pt x="133603" y="113030"/>
                </a:lnTo>
                <a:lnTo>
                  <a:pt x="1102868" y="113030"/>
                </a:lnTo>
                <a:lnTo>
                  <a:pt x="1102868" y="45212"/>
                </a:lnTo>
                <a:lnTo>
                  <a:pt x="1099321" y="27614"/>
                </a:lnTo>
                <a:lnTo>
                  <a:pt x="1089644" y="13242"/>
                </a:lnTo>
                <a:lnTo>
                  <a:pt x="1075275" y="3553"/>
                </a:lnTo>
                <a:lnTo>
                  <a:pt x="105765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65031" y="5612891"/>
            <a:ext cx="1102995" cy="271780"/>
          </a:xfrm>
          <a:custGeom>
            <a:avLst/>
            <a:gdLst/>
            <a:ahLst/>
            <a:cxnLst/>
            <a:rect l="l" t="t" r="r" b="b"/>
            <a:pathLst>
              <a:path w="1102995" h="271779">
                <a:moveTo>
                  <a:pt x="133603" y="45212"/>
                </a:moveTo>
                <a:lnTo>
                  <a:pt x="137150" y="27614"/>
                </a:lnTo>
                <a:lnTo>
                  <a:pt x="146827" y="13242"/>
                </a:lnTo>
                <a:lnTo>
                  <a:pt x="161196" y="3553"/>
                </a:lnTo>
                <a:lnTo>
                  <a:pt x="178816" y="0"/>
                </a:lnTo>
                <a:lnTo>
                  <a:pt x="295148" y="0"/>
                </a:lnTo>
                <a:lnTo>
                  <a:pt x="537464" y="0"/>
                </a:lnTo>
                <a:lnTo>
                  <a:pt x="1057656" y="0"/>
                </a:lnTo>
                <a:lnTo>
                  <a:pt x="1075275" y="3553"/>
                </a:lnTo>
                <a:lnTo>
                  <a:pt x="1089644" y="13242"/>
                </a:lnTo>
                <a:lnTo>
                  <a:pt x="1099321" y="27614"/>
                </a:lnTo>
                <a:lnTo>
                  <a:pt x="1102868" y="45212"/>
                </a:lnTo>
                <a:lnTo>
                  <a:pt x="1102868" y="113030"/>
                </a:lnTo>
                <a:lnTo>
                  <a:pt x="1102868" y="226060"/>
                </a:lnTo>
                <a:lnTo>
                  <a:pt x="1099321" y="243657"/>
                </a:lnTo>
                <a:lnTo>
                  <a:pt x="1089644" y="258029"/>
                </a:lnTo>
                <a:lnTo>
                  <a:pt x="1075275" y="267718"/>
                </a:lnTo>
                <a:lnTo>
                  <a:pt x="1057656" y="271272"/>
                </a:lnTo>
                <a:lnTo>
                  <a:pt x="537464" y="271272"/>
                </a:lnTo>
                <a:lnTo>
                  <a:pt x="295148" y="271272"/>
                </a:lnTo>
                <a:lnTo>
                  <a:pt x="178816" y="271272"/>
                </a:lnTo>
                <a:lnTo>
                  <a:pt x="161196" y="267718"/>
                </a:lnTo>
                <a:lnTo>
                  <a:pt x="146827" y="258029"/>
                </a:lnTo>
                <a:lnTo>
                  <a:pt x="137150" y="243657"/>
                </a:lnTo>
                <a:lnTo>
                  <a:pt x="133603" y="226060"/>
                </a:lnTo>
                <a:lnTo>
                  <a:pt x="133603" y="113030"/>
                </a:lnTo>
                <a:lnTo>
                  <a:pt x="0" y="125399"/>
                </a:lnTo>
                <a:lnTo>
                  <a:pt x="133603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91727" y="5657494"/>
            <a:ext cx="78486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픽셀당 </a:t>
            </a:r>
            <a:r>
              <a:rPr sz="1000" dirty="0">
                <a:latin typeface="맑은 고딕"/>
                <a:cs typeface="맑은 고딕"/>
              </a:rPr>
              <a:t>2</a:t>
            </a:r>
            <a:r>
              <a:rPr sz="975" baseline="25641" dirty="0">
                <a:latin typeface="맑은 고딕"/>
                <a:cs typeface="맑은 고딕"/>
              </a:rPr>
              <a:t>24 </a:t>
            </a:r>
            <a:r>
              <a:rPr sz="1000" spc="0" dirty="0">
                <a:latin typeface="맑은 고딕"/>
                <a:cs typeface="맑은 고딕"/>
              </a:rPr>
              <a:t>색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256" y="6137147"/>
            <a:ext cx="1019810" cy="274320"/>
          </a:xfrm>
          <a:custGeom>
            <a:avLst/>
            <a:gdLst/>
            <a:ahLst/>
            <a:cxnLst/>
            <a:rect l="l" t="t" r="r" b="b"/>
            <a:pathLst>
              <a:path w="1019809" h="274320">
                <a:moveTo>
                  <a:pt x="1019555" y="114299"/>
                </a:moveTo>
                <a:lnTo>
                  <a:pt x="123444" y="114299"/>
                </a:lnTo>
                <a:lnTo>
                  <a:pt x="123444" y="228599"/>
                </a:lnTo>
                <a:lnTo>
                  <a:pt x="127033" y="246395"/>
                </a:lnTo>
                <a:lnTo>
                  <a:pt x="136826" y="260927"/>
                </a:lnTo>
                <a:lnTo>
                  <a:pt x="151358" y="270726"/>
                </a:lnTo>
                <a:lnTo>
                  <a:pt x="169164" y="274319"/>
                </a:lnTo>
                <a:lnTo>
                  <a:pt x="973836" y="274319"/>
                </a:lnTo>
                <a:lnTo>
                  <a:pt x="991641" y="270726"/>
                </a:lnTo>
                <a:lnTo>
                  <a:pt x="1006173" y="260927"/>
                </a:lnTo>
                <a:lnTo>
                  <a:pt x="1015966" y="246395"/>
                </a:lnTo>
                <a:lnTo>
                  <a:pt x="1019555" y="228599"/>
                </a:lnTo>
                <a:lnTo>
                  <a:pt x="1019555" y="114299"/>
                </a:lnTo>
                <a:close/>
              </a:path>
              <a:path w="1019809" h="274320">
                <a:moveTo>
                  <a:pt x="973836" y="0"/>
                </a:moveTo>
                <a:lnTo>
                  <a:pt x="169164" y="0"/>
                </a:lnTo>
                <a:lnTo>
                  <a:pt x="151358" y="3593"/>
                </a:lnTo>
                <a:lnTo>
                  <a:pt x="136826" y="13392"/>
                </a:lnTo>
                <a:lnTo>
                  <a:pt x="127033" y="27924"/>
                </a:lnTo>
                <a:lnTo>
                  <a:pt x="123444" y="45719"/>
                </a:lnTo>
                <a:lnTo>
                  <a:pt x="0" y="126809"/>
                </a:lnTo>
                <a:lnTo>
                  <a:pt x="123444" y="114299"/>
                </a:lnTo>
                <a:lnTo>
                  <a:pt x="1019555" y="114299"/>
                </a:lnTo>
                <a:lnTo>
                  <a:pt x="1019555" y="45719"/>
                </a:lnTo>
                <a:lnTo>
                  <a:pt x="1015966" y="27924"/>
                </a:lnTo>
                <a:lnTo>
                  <a:pt x="1006173" y="13392"/>
                </a:lnTo>
                <a:lnTo>
                  <a:pt x="991641" y="3593"/>
                </a:lnTo>
                <a:lnTo>
                  <a:pt x="9738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25256" y="6137147"/>
            <a:ext cx="1019810" cy="274320"/>
          </a:xfrm>
          <a:custGeom>
            <a:avLst/>
            <a:gdLst/>
            <a:ahLst/>
            <a:cxnLst/>
            <a:rect l="l" t="t" r="r" b="b"/>
            <a:pathLst>
              <a:path w="1019809" h="274320">
                <a:moveTo>
                  <a:pt x="123444" y="45719"/>
                </a:moveTo>
                <a:lnTo>
                  <a:pt x="127033" y="27924"/>
                </a:lnTo>
                <a:lnTo>
                  <a:pt x="136826" y="13392"/>
                </a:lnTo>
                <a:lnTo>
                  <a:pt x="151358" y="3593"/>
                </a:lnTo>
                <a:lnTo>
                  <a:pt x="169164" y="0"/>
                </a:lnTo>
                <a:lnTo>
                  <a:pt x="272796" y="0"/>
                </a:lnTo>
                <a:lnTo>
                  <a:pt x="496824" y="0"/>
                </a:lnTo>
                <a:lnTo>
                  <a:pt x="973836" y="0"/>
                </a:lnTo>
                <a:lnTo>
                  <a:pt x="991641" y="3593"/>
                </a:lnTo>
                <a:lnTo>
                  <a:pt x="1006173" y="13392"/>
                </a:lnTo>
                <a:lnTo>
                  <a:pt x="1015966" y="27924"/>
                </a:lnTo>
                <a:lnTo>
                  <a:pt x="1019555" y="45719"/>
                </a:lnTo>
                <a:lnTo>
                  <a:pt x="1019555" y="114299"/>
                </a:lnTo>
                <a:lnTo>
                  <a:pt x="1019555" y="228599"/>
                </a:lnTo>
                <a:lnTo>
                  <a:pt x="1015966" y="246395"/>
                </a:lnTo>
                <a:lnTo>
                  <a:pt x="1006173" y="260927"/>
                </a:lnTo>
                <a:lnTo>
                  <a:pt x="991641" y="270726"/>
                </a:lnTo>
                <a:lnTo>
                  <a:pt x="973836" y="274319"/>
                </a:lnTo>
                <a:lnTo>
                  <a:pt x="496824" y="274319"/>
                </a:lnTo>
                <a:lnTo>
                  <a:pt x="272796" y="274319"/>
                </a:lnTo>
                <a:lnTo>
                  <a:pt x="169164" y="274319"/>
                </a:lnTo>
                <a:lnTo>
                  <a:pt x="151358" y="270726"/>
                </a:lnTo>
                <a:lnTo>
                  <a:pt x="136826" y="260927"/>
                </a:lnTo>
                <a:lnTo>
                  <a:pt x="127033" y="246395"/>
                </a:lnTo>
                <a:lnTo>
                  <a:pt x="123444" y="228599"/>
                </a:lnTo>
                <a:lnTo>
                  <a:pt x="123444" y="114299"/>
                </a:lnTo>
                <a:lnTo>
                  <a:pt x="0" y="126809"/>
                </a:lnTo>
                <a:lnTo>
                  <a:pt x="123444" y="4571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740902" y="6182664"/>
            <a:ext cx="709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스크린</a:t>
            </a:r>
            <a:r>
              <a:rPr sz="1000" spc="-8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크기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5943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history</a:t>
            </a:r>
            <a:r>
              <a:rPr spc="-65" dirty="0"/>
              <a:t> </a:t>
            </a:r>
            <a:r>
              <a:rPr spc="-10" dirty="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473565" cy="8769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맑은 고딕"/>
                <a:cs typeface="맑은 고딕"/>
              </a:rPr>
              <a:t>history</a:t>
            </a:r>
            <a:r>
              <a:rPr sz="2800" spc="-3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marL="697865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맑은 고딕"/>
                <a:cs typeface="맑은 고딕"/>
              </a:rPr>
              <a:t>윈도우에서 방문한 웹 페이지 </a:t>
            </a:r>
            <a:r>
              <a:rPr sz="2400" spc="-5" dirty="0">
                <a:latin typeface="맑은 고딕"/>
                <a:cs typeface="맑은 고딕"/>
              </a:rPr>
              <a:t>리스트(히스토리)를 </a:t>
            </a:r>
            <a:r>
              <a:rPr sz="2400" dirty="0">
                <a:latin typeface="맑은 고딕"/>
                <a:cs typeface="맑은 고딕"/>
              </a:rPr>
              <a:t>나타내는</a:t>
            </a:r>
            <a:r>
              <a:rPr sz="2400" spc="-2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5408777"/>
            <a:ext cx="8046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history </a:t>
            </a:r>
            <a:r>
              <a:rPr sz="2400" spc="-5" dirty="0">
                <a:latin typeface="맑은 고딕"/>
                <a:cs typeface="맑은 고딕"/>
              </a:rPr>
              <a:t>객체를 이용하여 </a:t>
            </a:r>
            <a:r>
              <a:rPr sz="2400" dirty="0">
                <a:latin typeface="맑은 고딕"/>
                <a:cs typeface="맑은 고딕"/>
              </a:rPr>
              <a:t>웹 페이지를 </a:t>
            </a:r>
            <a:r>
              <a:rPr sz="2400" spc="-5" dirty="0">
                <a:latin typeface="맑은 고딕"/>
                <a:cs typeface="맑은 고딕"/>
              </a:rPr>
              <a:t>이동하는 코드</a:t>
            </a:r>
            <a:r>
              <a:rPr sz="2400" spc="6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사례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193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3407" y="5833871"/>
            <a:ext cx="4572000" cy="954405"/>
          </a:xfrm>
          <a:custGeom>
            <a:avLst/>
            <a:gdLst/>
            <a:ahLst/>
            <a:cxnLst/>
            <a:rect l="l" t="t" r="r" b="b"/>
            <a:pathLst>
              <a:path w="4572000" h="954404">
                <a:moveTo>
                  <a:pt x="0" y="954023"/>
                </a:moveTo>
                <a:lnTo>
                  <a:pt x="4572000" y="954023"/>
                </a:lnTo>
                <a:lnTo>
                  <a:pt x="4572000" y="0"/>
                </a:lnTo>
                <a:lnTo>
                  <a:pt x="0" y="0"/>
                </a:lnTo>
                <a:lnTo>
                  <a:pt x="0" y="954023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55695" y="5867196"/>
            <a:ext cx="137668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history.back();  history.go(-1);  history.forward();  history.go(1);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3107" y="5867196"/>
            <a:ext cx="17722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이전 페이지로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이전 페이지로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다음 페이지로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다음 페이지로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7473" y="2697497"/>
            <a:ext cx="7813524" cy="2368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193675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언어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37888" y="3197349"/>
            <a:ext cx="6026658" cy="36522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71415" y="3230878"/>
            <a:ext cx="5907405" cy="3533140"/>
          </a:xfrm>
          <a:custGeom>
            <a:avLst/>
            <a:gdLst/>
            <a:ahLst/>
            <a:cxnLst/>
            <a:rect l="l" t="t" r="r" b="b"/>
            <a:pathLst>
              <a:path w="5907405" h="3533140">
                <a:moveTo>
                  <a:pt x="0" y="3532632"/>
                </a:moveTo>
                <a:lnTo>
                  <a:pt x="5907024" y="3532632"/>
                </a:lnTo>
                <a:lnTo>
                  <a:pt x="5907024" y="0"/>
                </a:lnTo>
                <a:lnTo>
                  <a:pt x="0" y="0"/>
                </a:lnTo>
                <a:lnTo>
                  <a:pt x="0" y="3532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71415" y="3230878"/>
            <a:ext cx="5907405" cy="3533140"/>
          </a:xfrm>
          <a:custGeom>
            <a:avLst/>
            <a:gdLst/>
            <a:ahLst/>
            <a:cxnLst/>
            <a:rect l="l" t="t" r="r" b="b"/>
            <a:pathLst>
              <a:path w="5907405" h="3533140">
                <a:moveTo>
                  <a:pt x="0" y="3532632"/>
                </a:moveTo>
                <a:lnTo>
                  <a:pt x="5907024" y="3532632"/>
                </a:lnTo>
                <a:lnTo>
                  <a:pt x="5907024" y="0"/>
                </a:lnTo>
                <a:lnTo>
                  <a:pt x="0" y="0"/>
                </a:lnTo>
                <a:lnTo>
                  <a:pt x="0" y="3532632"/>
                </a:lnTo>
                <a:close/>
              </a:path>
            </a:pathLst>
          </a:custGeom>
          <a:ln w="12191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46776" y="3377184"/>
            <a:ext cx="3045714" cy="31798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80303" y="3410711"/>
            <a:ext cx="2926080" cy="3060700"/>
          </a:xfrm>
          <a:custGeom>
            <a:avLst/>
            <a:gdLst/>
            <a:ahLst/>
            <a:cxnLst/>
            <a:rect l="l" t="t" r="r" b="b"/>
            <a:pathLst>
              <a:path w="2926079" h="3060700">
                <a:moveTo>
                  <a:pt x="2860548" y="0"/>
                </a:moveTo>
                <a:lnTo>
                  <a:pt x="65405" y="0"/>
                </a:lnTo>
                <a:lnTo>
                  <a:pt x="39969" y="5147"/>
                </a:lnTo>
                <a:lnTo>
                  <a:pt x="19176" y="19176"/>
                </a:lnTo>
                <a:lnTo>
                  <a:pt x="5147" y="39969"/>
                </a:lnTo>
                <a:lnTo>
                  <a:pt x="0" y="65404"/>
                </a:lnTo>
                <a:lnTo>
                  <a:pt x="0" y="2994799"/>
                </a:lnTo>
                <a:lnTo>
                  <a:pt x="5147" y="3020254"/>
                </a:lnTo>
                <a:lnTo>
                  <a:pt x="19176" y="3041040"/>
                </a:lnTo>
                <a:lnTo>
                  <a:pt x="39969" y="3055053"/>
                </a:lnTo>
                <a:lnTo>
                  <a:pt x="65405" y="3060192"/>
                </a:lnTo>
                <a:lnTo>
                  <a:pt x="2860548" y="3060192"/>
                </a:lnTo>
                <a:lnTo>
                  <a:pt x="2886037" y="3055053"/>
                </a:lnTo>
                <a:lnTo>
                  <a:pt x="2906823" y="3041040"/>
                </a:lnTo>
                <a:lnTo>
                  <a:pt x="2920823" y="3020254"/>
                </a:lnTo>
                <a:lnTo>
                  <a:pt x="2925953" y="2994799"/>
                </a:lnTo>
                <a:lnTo>
                  <a:pt x="2925953" y="65404"/>
                </a:lnTo>
                <a:lnTo>
                  <a:pt x="2920823" y="39969"/>
                </a:lnTo>
                <a:lnTo>
                  <a:pt x="2906823" y="19176"/>
                </a:lnTo>
                <a:lnTo>
                  <a:pt x="2886037" y="5147"/>
                </a:lnTo>
                <a:lnTo>
                  <a:pt x="2860548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0303" y="3410711"/>
            <a:ext cx="2926080" cy="3060700"/>
          </a:xfrm>
          <a:custGeom>
            <a:avLst/>
            <a:gdLst/>
            <a:ahLst/>
            <a:cxnLst/>
            <a:rect l="l" t="t" r="r" b="b"/>
            <a:pathLst>
              <a:path w="2926079" h="3060700">
                <a:moveTo>
                  <a:pt x="0" y="65404"/>
                </a:moveTo>
                <a:lnTo>
                  <a:pt x="5147" y="39969"/>
                </a:lnTo>
                <a:lnTo>
                  <a:pt x="19176" y="19176"/>
                </a:lnTo>
                <a:lnTo>
                  <a:pt x="39969" y="5147"/>
                </a:lnTo>
                <a:lnTo>
                  <a:pt x="65405" y="0"/>
                </a:lnTo>
                <a:lnTo>
                  <a:pt x="2860548" y="0"/>
                </a:lnTo>
                <a:lnTo>
                  <a:pt x="2886037" y="5147"/>
                </a:lnTo>
                <a:lnTo>
                  <a:pt x="2906823" y="19176"/>
                </a:lnTo>
                <a:lnTo>
                  <a:pt x="2920823" y="39969"/>
                </a:lnTo>
                <a:lnTo>
                  <a:pt x="2925953" y="65404"/>
                </a:lnTo>
                <a:lnTo>
                  <a:pt x="2925953" y="2994799"/>
                </a:lnTo>
                <a:lnTo>
                  <a:pt x="2920823" y="3020254"/>
                </a:lnTo>
                <a:lnTo>
                  <a:pt x="2906823" y="3041040"/>
                </a:lnTo>
                <a:lnTo>
                  <a:pt x="2886037" y="3055053"/>
                </a:lnTo>
                <a:lnTo>
                  <a:pt x="2860548" y="3060192"/>
                </a:lnTo>
                <a:lnTo>
                  <a:pt x="65405" y="3060192"/>
                </a:lnTo>
                <a:lnTo>
                  <a:pt x="39969" y="3055053"/>
                </a:lnTo>
                <a:lnTo>
                  <a:pt x="19176" y="3041040"/>
                </a:lnTo>
                <a:lnTo>
                  <a:pt x="5147" y="3020254"/>
                </a:lnTo>
                <a:lnTo>
                  <a:pt x="0" y="2994799"/>
                </a:lnTo>
                <a:lnTo>
                  <a:pt x="0" y="6540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671573" y="1580144"/>
            <a:ext cx="4927600" cy="15646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맑은 고딕"/>
                <a:cs typeface="맑은 고딕"/>
              </a:rPr>
              <a:t>Javascript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1995년 넷스케이프</a:t>
            </a:r>
            <a:r>
              <a:rPr sz="1600" spc="-6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개발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Netscape </a:t>
            </a:r>
            <a:r>
              <a:rPr sz="1600" spc="-5" dirty="0">
                <a:latin typeface="맑은 고딕"/>
                <a:cs typeface="맑은 고딕"/>
              </a:rPr>
              <a:t>Navigator </a:t>
            </a:r>
            <a:r>
              <a:rPr sz="1600" dirty="0">
                <a:latin typeface="맑은 고딕"/>
                <a:cs typeface="맑은 고딕"/>
              </a:rPr>
              <a:t>2.0 </a:t>
            </a:r>
            <a:r>
              <a:rPr sz="1600" spc="0" dirty="0">
                <a:latin typeface="맑은 고딕"/>
                <a:cs typeface="맑은 고딕"/>
              </a:rPr>
              <a:t>브라우저에 최초</a:t>
            </a:r>
            <a:r>
              <a:rPr sz="1600" spc="-13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탑재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웹 프로그래밍 개념</a:t>
            </a:r>
            <a:r>
              <a:rPr sz="1600" spc="-9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창시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28773" y="3104289"/>
            <a:ext cx="2077085" cy="216725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문서에</a:t>
            </a:r>
            <a:r>
              <a:rPr sz="1600" spc="-11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내장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맑은 고딕"/>
                <a:cs typeface="맑은 고딕"/>
              </a:rPr>
              <a:t>조각 소스 코드</a:t>
            </a:r>
            <a:endParaRPr sz="1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0" dirty="0">
                <a:latin typeface="맑은 고딕"/>
                <a:cs typeface="맑은 고딕"/>
              </a:rPr>
              <a:t>스크립트</a:t>
            </a:r>
            <a:r>
              <a:rPr sz="1600" spc="-5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언어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맑은 고딕"/>
                <a:cs typeface="맑은 고딕"/>
              </a:rPr>
              <a:t>인터프리터 실행</a:t>
            </a:r>
            <a:endParaRPr sz="1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맑은 고딕"/>
                <a:cs typeface="맑은 고딕"/>
              </a:rPr>
              <a:t>컴파일 필요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없음</a:t>
            </a:r>
            <a:endParaRPr sz="1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0" dirty="0">
                <a:latin typeface="맑은 고딕"/>
                <a:cs typeface="맑은 고딕"/>
              </a:rPr>
              <a:t>단순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맑은 고딕"/>
                <a:cs typeface="맑은 고딕"/>
              </a:rPr>
              <a:t>C언어 구조</a:t>
            </a:r>
            <a:r>
              <a:rPr sz="1400" spc="-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차용</a:t>
            </a:r>
            <a:endParaRPr sz="1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10" dirty="0">
                <a:latin typeface="맑은 고딕"/>
                <a:cs typeface="맑은 고딕"/>
              </a:rPr>
              <a:t>배우기 </a:t>
            </a:r>
            <a:r>
              <a:rPr sz="1400" spc="-15" dirty="0">
                <a:latin typeface="맑은 고딕"/>
                <a:cs typeface="맑은 고딕"/>
              </a:rPr>
              <a:t>쉬움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87240" y="3560064"/>
            <a:ext cx="2533650" cy="278053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49367" y="3819144"/>
            <a:ext cx="1927097" cy="22562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44084" y="3592067"/>
            <a:ext cx="2292350" cy="2664460"/>
          </a:xfrm>
          <a:custGeom>
            <a:avLst/>
            <a:gdLst/>
            <a:ahLst/>
            <a:cxnLst/>
            <a:rect l="l" t="t" r="r" b="b"/>
            <a:pathLst>
              <a:path w="2292350" h="2664460">
                <a:moveTo>
                  <a:pt x="2167382" y="0"/>
                </a:moveTo>
                <a:lnTo>
                  <a:pt x="249681" y="0"/>
                </a:lnTo>
                <a:lnTo>
                  <a:pt x="201082" y="9808"/>
                </a:lnTo>
                <a:lnTo>
                  <a:pt x="161401" y="36560"/>
                </a:lnTo>
                <a:lnTo>
                  <a:pt x="134649" y="76241"/>
                </a:lnTo>
                <a:lnTo>
                  <a:pt x="124840" y="124841"/>
                </a:lnTo>
                <a:lnTo>
                  <a:pt x="124840" y="2414295"/>
                </a:lnTo>
                <a:lnTo>
                  <a:pt x="0" y="2414295"/>
                </a:lnTo>
                <a:lnTo>
                  <a:pt x="24262" y="2419199"/>
                </a:lnTo>
                <a:lnTo>
                  <a:pt x="44084" y="2432573"/>
                </a:lnTo>
                <a:lnTo>
                  <a:pt x="57453" y="2452410"/>
                </a:lnTo>
                <a:lnTo>
                  <a:pt x="62356" y="2476703"/>
                </a:lnTo>
                <a:lnTo>
                  <a:pt x="57453" y="2500997"/>
                </a:lnTo>
                <a:lnTo>
                  <a:pt x="44084" y="2520838"/>
                </a:lnTo>
                <a:lnTo>
                  <a:pt x="24262" y="2534217"/>
                </a:lnTo>
                <a:lnTo>
                  <a:pt x="0" y="2539123"/>
                </a:lnTo>
                <a:lnTo>
                  <a:pt x="124840" y="2539123"/>
                </a:lnTo>
                <a:lnTo>
                  <a:pt x="115032" y="2587710"/>
                </a:lnTo>
                <a:lnTo>
                  <a:pt x="88280" y="2627388"/>
                </a:lnTo>
                <a:lnTo>
                  <a:pt x="48599" y="2654141"/>
                </a:lnTo>
                <a:lnTo>
                  <a:pt x="0" y="2663952"/>
                </a:lnTo>
                <a:lnTo>
                  <a:pt x="1917699" y="2663952"/>
                </a:lnTo>
                <a:lnTo>
                  <a:pt x="1966299" y="2654141"/>
                </a:lnTo>
                <a:lnTo>
                  <a:pt x="2005980" y="2627388"/>
                </a:lnTo>
                <a:lnTo>
                  <a:pt x="2032732" y="2587710"/>
                </a:lnTo>
                <a:lnTo>
                  <a:pt x="2042540" y="2539123"/>
                </a:lnTo>
                <a:lnTo>
                  <a:pt x="2042540" y="249682"/>
                </a:lnTo>
                <a:lnTo>
                  <a:pt x="249681" y="249682"/>
                </a:lnTo>
                <a:lnTo>
                  <a:pt x="225345" y="244776"/>
                </a:lnTo>
                <a:lnTo>
                  <a:pt x="205486" y="231394"/>
                </a:lnTo>
                <a:lnTo>
                  <a:pt x="192103" y="211534"/>
                </a:lnTo>
                <a:lnTo>
                  <a:pt x="187198" y="187198"/>
                </a:lnTo>
                <a:lnTo>
                  <a:pt x="192103" y="162935"/>
                </a:lnTo>
                <a:lnTo>
                  <a:pt x="205486" y="143113"/>
                </a:lnTo>
                <a:lnTo>
                  <a:pt x="225345" y="129744"/>
                </a:lnTo>
                <a:lnTo>
                  <a:pt x="249681" y="124841"/>
                </a:lnTo>
                <a:lnTo>
                  <a:pt x="2292222" y="124841"/>
                </a:lnTo>
                <a:lnTo>
                  <a:pt x="2282414" y="76241"/>
                </a:lnTo>
                <a:lnTo>
                  <a:pt x="2255662" y="36560"/>
                </a:lnTo>
                <a:lnTo>
                  <a:pt x="2215981" y="9808"/>
                </a:lnTo>
                <a:lnTo>
                  <a:pt x="2167382" y="0"/>
                </a:lnTo>
                <a:close/>
              </a:path>
              <a:path w="2292350" h="2664460">
                <a:moveTo>
                  <a:pt x="2292222" y="124841"/>
                </a:moveTo>
                <a:lnTo>
                  <a:pt x="374523" y="124841"/>
                </a:lnTo>
                <a:lnTo>
                  <a:pt x="364714" y="173440"/>
                </a:lnTo>
                <a:lnTo>
                  <a:pt x="337962" y="213121"/>
                </a:lnTo>
                <a:lnTo>
                  <a:pt x="298281" y="239873"/>
                </a:lnTo>
                <a:lnTo>
                  <a:pt x="249681" y="249682"/>
                </a:lnTo>
                <a:lnTo>
                  <a:pt x="2167382" y="249682"/>
                </a:lnTo>
                <a:lnTo>
                  <a:pt x="2215981" y="239873"/>
                </a:lnTo>
                <a:lnTo>
                  <a:pt x="2255662" y="213121"/>
                </a:lnTo>
                <a:lnTo>
                  <a:pt x="2282414" y="173440"/>
                </a:lnTo>
                <a:lnTo>
                  <a:pt x="2292222" y="124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19244" y="3716909"/>
            <a:ext cx="499745" cy="2539365"/>
          </a:xfrm>
          <a:custGeom>
            <a:avLst/>
            <a:gdLst/>
            <a:ahLst/>
            <a:cxnLst/>
            <a:rect l="l" t="t" r="r" b="b"/>
            <a:pathLst>
              <a:path w="499745" h="2539365">
                <a:moveTo>
                  <a:pt x="499363" y="0"/>
                </a:moveTo>
                <a:lnTo>
                  <a:pt x="374522" y="0"/>
                </a:lnTo>
                <a:lnTo>
                  <a:pt x="350186" y="4903"/>
                </a:lnTo>
                <a:lnTo>
                  <a:pt x="330326" y="18272"/>
                </a:lnTo>
                <a:lnTo>
                  <a:pt x="316944" y="38094"/>
                </a:lnTo>
                <a:lnTo>
                  <a:pt x="312038" y="62357"/>
                </a:lnTo>
                <a:lnTo>
                  <a:pt x="316944" y="86693"/>
                </a:lnTo>
                <a:lnTo>
                  <a:pt x="330326" y="106553"/>
                </a:lnTo>
                <a:lnTo>
                  <a:pt x="350186" y="119935"/>
                </a:lnTo>
                <a:lnTo>
                  <a:pt x="374522" y="124841"/>
                </a:lnTo>
                <a:lnTo>
                  <a:pt x="423122" y="115032"/>
                </a:lnTo>
                <a:lnTo>
                  <a:pt x="462803" y="88280"/>
                </a:lnTo>
                <a:lnTo>
                  <a:pt x="489555" y="48599"/>
                </a:lnTo>
                <a:lnTo>
                  <a:pt x="499363" y="0"/>
                </a:lnTo>
                <a:close/>
              </a:path>
              <a:path w="499745" h="2539365">
                <a:moveTo>
                  <a:pt x="124840" y="2289454"/>
                </a:moveTo>
                <a:lnTo>
                  <a:pt x="76241" y="2299262"/>
                </a:lnTo>
                <a:lnTo>
                  <a:pt x="36560" y="2326012"/>
                </a:lnTo>
                <a:lnTo>
                  <a:pt x="9808" y="2365690"/>
                </a:lnTo>
                <a:lnTo>
                  <a:pt x="0" y="2414282"/>
                </a:lnTo>
                <a:lnTo>
                  <a:pt x="9808" y="2462869"/>
                </a:lnTo>
                <a:lnTo>
                  <a:pt x="36560" y="2502547"/>
                </a:lnTo>
                <a:lnTo>
                  <a:pt x="76241" y="2529300"/>
                </a:lnTo>
                <a:lnTo>
                  <a:pt x="124840" y="2539111"/>
                </a:lnTo>
                <a:lnTo>
                  <a:pt x="173440" y="2529300"/>
                </a:lnTo>
                <a:lnTo>
                  <a:pt x="213121" y="2502547"/>
                </a:lnTo>
                <a:lnTo>
                  <a:pt x="239873" y="2462869"/>
                </a:lnTo>
                <a:lnTo>
                  <a:pt x="249681" y="2414282"/>
                </a:lnTo>
                <a:lnTo>
                  <a:pt x="124840" y="2414282"/>
                </a:lnTo>
                <a:lnTo>
                  <a:pt x="149103" y="2409376"/>
                </a:lnTo>
                <a:lnTo>
                  <a:pt x="168925" y="2395997"/>
                </a:lnTo>
                <a:lnTo>
                  <a:pt x="182294" y="2376156"/>
                </a:lnTo>
                <a:lnTo>
                  <a:pt x="187197" y="2351862"/>
                </a:lnTo>
                <a:lnTo>
                  <a:pt x="182294" y="2327569"/>
                </a:lnTo>
                <a:lnTo>
                  <a:pt x="168925" y="2307732"/>
                </a:lnTo>
                <a:lnTo>
                  <a:pt x="149103" y="2294358"/>
                </a:lnTo>
                <a:lnTo>
                  <a:pt x="124840" y="2289454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9244" y="3592067"/>
            <a:ext cx="2417445" cy="2664460"/>
          </a:xfrm>
          <a:custGeom>
            <a:avLst/>
            <a:gdLst/>
            <a:ahLst/>
            <a:cxnLst/>
            <a:rect l="l" t="t" r="r" b="b"/>
            <a:pathLst>
              <a:path w="2417445" h="2664460">
                <a:moveTo>
                  <a:pt x="249681" y="2414295"/>
                </a:moveTo>
                <a:lnTo>
                  <a:pt x="249681" y="124841"/>
                </a:lnTo>
                <a:lnTo>
                  <a:pt x="259490" y="76241"/>
                </a:lnTo>
                <a:lnTo>
                  <a:pt x="286242" y="36560"/>
                </a:lnTo>
                <a:lnTo>
                  <a:pt x="325923" y="9808"/>
                </a:lnTo>
                <a:lnTo>
                  <a:pt x="374522" y="0"/>
                </a:lnTo>
                <a:lnTo>
                  <a:pt x="2292223" y="0"/>
                </a:lnTo>
                <a:lnTo>
                  <a:pt x="2340822" y="9808"/>
                </a:lnTo>
                <a:lnTo>
                  <a:pt x="2380503" y="36560"/>
                </a:lnTo>
                <a:lnTo>
                  <a:pt x="2407255" y="76241"/>
                </a:lnTo>
                <a:lnTo>
                  <a:pt x="2417063" y="124841"/>
                </a:lnTo>
                <a:lnTo>
                  <a:pt x="2407255" y="173440"/>
                </a:lnTo>
                <a:lnTo>
                  <a:pt x="2380503" y="213121"/>
                </a:lnTo>
                <a:lnTo>
                  <a:pt x="2340822" y="239873"/>
                </a:lnTo>
                <a:lnTo>
                  <a:pt x="2292223" y="249682"/>
                </a:lnTo>
                <a:lnTo>
                  <a:pt x="2167381" y="249682"/>
                </a:lnTo>
                <a:lnTo>
                  <a:pt x="2167381" y="2539123"/>
                </a:lnTo>
                <a:lnTo>
                  <a:pt x="2157573" y="2587710"/>
                </a:lnTo>
                <a:lnTo>
                  <a:pt x="2130821" y="2627388"/>
                </a:lnTo>
                <a:lnTo>
                  <a:pt x="2091140" y="2654141"/>
                </a:lnTo>
                <a:lnTo>
                  <a:pt x="2042540" y="2663952"/>
                </a:lnTo>
                <a:lnTo>
                  <a:pt x="124840" y="2663952"/>
                </a:lnTo>
                <a:lnTo>
                  <a:pt x="76241" y="2654141"/>
                </a:lnTo>
                <a:lnTo>
                  <a:pt x="36560" y="2627388"/>
                </a:lnTo>
                <a:lnTo>
                  <a:pt x="9808" y="2587710"/>
                </a:lnTo>
                <a:lnTo>
                  <a:pt x="0" y="2539123"/>
                </a:lnTo>
                <a:lnTo>
                  <a:pt x="9808" y="2490531"/>
                </a:lnTo>
                <a:lnTo>
                  <a:pt x="36560" y="2450853"/>
                </a:lnTo>
                <a:lnTo>
                  <a:pt x="76241" y="2424103"/>
                </a:lnTo>
                <a:lnTo>
                  <a:pt x="124840" y="2414295"/>
                </a:lnTo>
                <a:lnTo>
                  <a:pt x="249681" y="241429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283" y="3592067"/>
            <a:ext cx="187325" cy="250190"/>
          </a:xfrm>
          <a:custGeom>
            <a:avLst/>
            <a:gdLst/>
            <a:ahLst/>
            <a:cxnLst/>
            <a:rect l="l" t="t" r="r" b="b"/>
            <a:pathLst>
              <a:path w="187325" h="250189">
                <a:moveTo>
                  <a:pt x="62483" y="0"/>
                </a:moveTo>
                <a:lnTo>
                  <a:pt x="111083" y="9808"/>
                </a:lnTo>
                <a:lnTo>
                  <a:pt x="150764" y="36560"/>
                </a:lnTo>
                <a:lnTo>
                  <a:pt x="177516" y="76241"/>
                </a:lnTo>
                <a:lnTo>
                  <a:pt x="187325" y="124841"/>
                </a:lnTo>
                <a:lnTo>
                  <a:pt x="177516" y="173440"/>
                </a:lnTo>
                <a:lnTo>
                  <a:pt x="150764" y="213121"/>
                </a:lnTo>
                <a:lnTo>
                  <a:pt x="111083" y="239873"/>
                </a:lnTo>
                <a:lnTo>
                  <a:pt x="62483" y="249682"/>
                </a:lnTo>
                <a:lnTo>
                  <a:pt x="38147" y="244776"/>
                </a:lnTo>
                <a:lnTo>
                  <a:pt x="18287" y="231394"/>
                </a:lnTo>
                <a:lnTo>
                  <a:pt x="4905" y="211534"/>
                </a:lnTo>
                <a:lnTo>
                  <a:pt x="0" y="187198"/>
                </a:lnTo>
                <a:lnTo>
                  <a:pt x="4905" y="162935"/>
                </a:lnTo>
                <a:lnTo>
                  <a:pt x="18287" y="143113"/>
                </a:lnTo>
                <a:lnTo>
                  <a:pt x="38147" y="129744"/>
                </a:lnTo>
                <a:lnTo>
                  <a:pt x="62483" y="124841"/>
                </a:lnTo>
                <a:lnTo>
                  <a:pt x="187325" y="124841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93766" y="3841750"/>
            <a:ext cx="1793239" cy="0"/>
          </a:xfrm>
          <a:custGeom>
            <a:avLst/>
            <a:gdLst/>
            <a:ahLst/>
            <a:cxnLst/>
            <a:rect l="l" t="t" r="r" b="b"/>
            <a:pathLst>
              <a:path w="1793240">
                <a:moveTo>
                  <a:pt x="179285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39513" y="6001791"/>
            <a:ext cx="133985" cy="1339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44084" y="6006363"/>
            <a:ext cx="125095" cy="250190"/>
          </a:xfrm>
          <a:custGeom>
            <a:avLst/>
            <a:gdLst/>
            <a:ahLst/>
            <a:cxnLst/>
            <a:rect l="l" t="t" r="r" b="b"/>
            <a:pathLst>
              <a:path w="125095" h="250189">
                <a:moveTo>
                  <a:pt x="0" y="249656"/>
                </a:moveTo>
                <a:lnTo>
                  <a:pt x="48599" y="239846"/>
                </a:lnTo>
                <a:lnTo>
                  <a:pt x="88280" y="213093"/>
                </a:lnTo>
                <a:lnTo>
                  <a:pt x="115032" y="173414"/>
                </a:lnTo>
                <a:lnTo>
                  <a:pt x="124840" y="124828"/>
                </a:lnTo>
                <a:lnTo>
                  <a:pt x="124840" y="0"/>
                </a:lnTo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959096" y="5448401"/>
            <a:ext cx="535305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2390" algn="ctr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…</a:t>
            </a:r>
            <a:endParaRPr sz="1000">
              <a:latin typeface="맑은 고딕"/>
              <a:cs typeface="맑은 고딕"/>
            </a:endParaRPr>
          </a:p>
          <a:p>
            <a:pPr marR="5080" algn="ctr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0" dirty="0">
                <a:latin typeface="맑은 고딕"/>
                <a:cs typeface="맑은 고딕"/>
              </a:rPr>
              <a:t>b</a:t>
            </a: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-10" dirty="0">
                <a:latin typeface="맑은 고딕"/>
                <a:cs typeface="맑은 고딕"/>
              </a:rPr>
              <a:t>d</a:t>
            </a:r>
            <a:r>
              <a:rPr sz="1000" spc="0" dirty="0">
                <a:latin typeface="맑은 고딕"/>
                <a:cs typeface="맑은 고딕"/>
              </a:rPr>
              <a:t>y&gt;</a:t>
            </a:r>
            <a:endParaRPr sz="1000">
              <a:latin typeface="맑은 고딕"/>
              <a:cs typeface="맑은 고딕"/>
            </a:endParaRPr>
          </a:p>
          <a:p>
            <a:pPr marR="38100" algn="ctr">
              <a:lnSpc>
                <a:spcPct val="100000"/>
              </a:lnSpc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0" dirty="0">
                <a:latin typeface="맑은 고딕"/>
                <a:cs typeface="맑은 고딕"/>
              </a:rPr>
              <a:t>h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0" dirty="0">
                <a:latin typeface="맑은 고딕"/>
                <a:cs typeface="맑은 고딕"/>
              </a:rPr>
              <a:t>m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45379" y="4390644"/>
            <a:ext cx="1792605" cy="722630"/>
          </a:xfrm>
          <a:custGeom>
            <a:avLst/>
            <a:gdLst/>
            <a:ahLst/>
            <a:cxnLst/>
            <a:rect l="l" t="t" r="r" b="b"/>
            <a:pathLst>
              <a:path w="1792604" h="722629">
                <a:moveTo>
                  <a:pt x="487172" y="18160"/>
                </a:moveTo>
                <a:lnTo>
                  <a:pt x="436810" y="20062"/>
                </a:lnTo>
                <a:lnTo>
                  <a:pt x="382316" y="21184"/>
                </a:lnTo>
                <a:lnTo>
                  <a:pt x="325469" y="21964"/>
                </a:lnTo>
                <a:lnTo>
                  <a:pt x="268049" y="22842"/>
                </a:lnTo>
                <a:lnTo>
                  <a:pt x="211836" y="24256"/>
                </a:lnTo>
                <a:lnTo>
                  <a:pt x="169243" y="26400"/>
                </a:lnTo>
                <a:lnTo>
                  <a:pt x="127127" y="30352"/>
                </a:lnTo>
                <a:lnTo>
                  <a:pt x="87122" y="37449"/>
                </a:lnTo>
                <a:lnTo>
                  <a:pt x="51972" y="62577"/>
                </a:lnTo>
                <a:lnTo>
                  <a:pt x="50730" y="85639"/>
                </a:lnTo>
                <a:lnTo>
                  <a:pt x="42418" y="133603"/>
                </a:lnTo>
                <a:lnTo>
                  <a:pt x="35687" y="153447"/>
                </a:lnTo>
                <a:lnTo>
                  <a:pt x="28765" y="159956"/>
                </a:lnTo>
                <a:lnTo>
                  <a:pt x="20700" y="168465"/>
                </a:lnTo>
                <a:lnTo>
                  <a:pt x="10541" y="194309"/>
                </a:lnTo>
                <a:lnTo>
                  <a:pt x="0" y="230631"/>
                </a:lnTo>
                <a:lnTo>
                  <a:pt x="870" y="280073"/>
                </a:lnTo>
                <a:lnTo>
                  <a:pt x="867" y="329543"/>
                </a:lnTo>
                <a:lnTo>
                  <a:pt x="643" y="379025"/>
                </a:lnTo>
                <a:lnTo>
                  <a:pt x="847" y="428500"/>
                </a:lnTo>
                <a:lnTo>
                  <a:pt x="2130" y="477950"/>
                </a:lnTo>
                <a:lnTo>
                  <a:pt x="5145" y="527358"/>
                </a:lnTo>
                <a:lnTo>
                  <a:pt x="10541" y="576706"/>
                </a:lnTo>
                <a:lnTo>
                  <a:pt x="43241" y="603656"/>
                </a:lnTo>
                <a:lnTo>
                  <a:pt x="52959" y="613155"/>
                </a:lnTo>
                <a:lnTo>
                  <a:pt x="56515" y="619124"/>
                </a:lnTo>
                <a:lnTo>
                  <a:pt x="55625" y="626744"/>
                </a:lnTo>
                <a:lnTo>
                  <a:pt x="63500" y="631316"/>
                </a:lnTo>
                <a:lnTo>
                  <a:pt x="99083" y="650043"/>
                </a:lnTo>
                <a:lnTo>
                  <a:pt x="116236" y="655113"/>
                </a:lnTo>
                <a:lnTo>
                  <a:pt x="130865" y="655873"/>
                </a:lnTo>
                <a:lnTo>
                  <a:pt x="158877" y="661669"/>
                </a:lnTo>
                <a:lnTo>
                  <a:pt x="188262" y="670205"/>
                </a:lnTo>
                <a:lnTo>
                  <a:pt x="203876" y="675004"/>
                </a:lnTo>
                <a:lnTo>
                  <a:pt x="208535" y="676860"/>
                </a:lnTo>
                <a:lnTo>
                  <a:pt x="205057" y="676566"/>
                </a:lnTo>
                <a:lnTo>
                  <a:pt x="196260" y="674916"/>
                </a:lnTo>
                <a:lnTo>
                  <a:pt x="184959" y="672703"/>
                </a:lnTo>
                <a:lnTo>
                  <a:pt x="173974" y="670719"/>
                </a:lnTo>
                <a:lnTo>
                  <a:pt x="166120" y="669760"/>
                </a:lnTo>
                <a:lnTo>
                  <a:pt x="164216" y="670617"/>
                </a:lnTo>
                <a:lnTo>
                  <a:pt x="171080" y="674084"/>
                </a:lnTo>
                <a:lnTo>
                  <a:pt x="222377" y="692022"/>
                </a:lnTo>
                <a:lnTo>
                  <a:pt x="253952" y="696898"/>
                </a:lnTo>
                <a:lnTo>
                  <a:pt x="264795" y="698118"/>
                </a:lnTo>
                <a:lnTo>
                  <a:pt x="272524" y="701361"/>
                </a:lnTo>
                <a:lnTo>
                  <a:pt x="280146" y="704722"/>
                </a:lnTo>
                <a:lnTo>
                  <a:pt x="288030" y="707798"/>
                </a:lnTo>
                <a:lnTo>
                  <a:pt x="296545" y="710183"/>
                </a:lnTo>
                <a:lnTo>
                  <a:pt x="309427" y="712333"/>
                </a:lnTo>
                <a:lnTo>
                  <a:pt x="322738" y="713660"/>
                </a:lnTo>
                <a:lnTo>
                  <a:pt x="336192" y="714773"/>
                </a:lnTo>
                <a:lnTo>
                  <a:pt x="349504" y="716279"/>
                </a:lnTo>
                <a:lnTo>
                  <a:pt x="357518" y="717589"/>
                </a:lnTo>
                <a:lnTo>
                  <a:pt x="365426" y="719137"/>
                </a:lnTo>
                <a:lnTo>
                  <a:pt x="373310" y="720780"/>
                </a:lnTo>
                <a:lnTo>
                  <a:pt x="381254" y="722375"/>
                </a:lnTo>
                <a:lnTo>
                  <a:pt x="963676" y="716279"/>
                </a:lnTo>
                <a:lnTo>
                  <a:pt x="982265" y="715345"/>
                </a:lnTo>
                <a:lnTo>
                  <a:pt x="1000760" y="713565"/>
                </a:lnTo>
                <a:lnTo>
                  <a:pt x="1019254" y="711618"/>
                </a:lnTo>
                <a:lnTo>
                  <a:pt x="1037844" y="710183"/>
                </a:lnTo>
                <a:lnTo>
                  <a:pt x="1080103" y="708358"/>
                </a:lnTo>
                <a:lnTo>
                  <a:pt x="1122457" y="706913"/>
                </a:lnTo>
                <a:lnTo>
                  <a:pt x="1164859" y="705612"/>
                </a:lnTo>
                <a:lnTo>
                  <a:pt x="1207262" y="704214"/>
                </a:lnTo>
                <a:lnTo>
                  <a:pt x="1238068" y="698293"/>
                </a:lnTo>
                <a:lnTo>
                  <a:pt x="1254962" y="695578"/>
                </a:lnTo>
                <a:lnTo>
                  <a:pt x="1268666" y="694832"/>
                </a:lnTo>
                <a:lnTo>
                  <a:pt x="1289906" y="694816"/>
                </a:lnTo>
                <a:lnTo>
                  <a:pt x="1329405" y="694293"/>
                </a:lnTo>
                <a:lnTo>
                  <a:pt x="1397889" y="692022"/>
                </a:lnTo>
                <a:lnTo>
                  <a:pt x="1535557" y="685926"/>
                </a:lnTo>
                <a:lnTo>
                  <a:pt x="1587484" y="667384"/>
                </a:lnTo>
                <a:lnTo>
                  <a:pt x="1620266" y="643508"/>
                </a:lnTo>
                <a:lnTo>
                  <a:pt x="1625219" y="637793"/>
                </a:lnTo>
                <a:lnTo>
                  <a:pt x="1622933" y="629792"/>
                </a:lnTo>
                <a:lnTo>
                  <a:pt x="1630806" y="625220"/>
                </a:lnTo>
                <a:lnTo>
                  <a:pt x="1637678" y="622804"/>
                </a:lnTo>
                <a:lnTo>
                  <a:pt x="1645872" y="621601"/>
                </a:lnTo>
                <a:lnTo>
                  <a:pt x="1654470" y="620684"/>
                </a:lnTo>
                <a:lnTo>
                  <a:pt x="1662556" y="619124"/>
                </a:lnTo>
                <a:lnTo>
                  <a:pt x="1670857" y="616471"/>
                </a:lnTo>
                <a:lnTo>
                  <a:pt x="1678765" y="613425"/>
                </a:lnTo>
                <a:lnTo>
                  <a:pt x="1686506" y="610213"/>
                </a:lnTo>
                <a:lnTo>
                  <a:pt x="1694306" y="607059"/>
                </a:lnTo>
                <a:lnTo>
                  <a:pt x="1704149" y="589488"/>
                </a:lnTo>
                <a:lnTo>
                  <a:pt x="1705133" y="589645"/>
                </a:lnTo>
                <a:lnTo>
                  <a:pt x="1711309" y="589397"/>
                </a:lnTo>
                <a:lnTo>
                  <a:pt x="1742396" y="562230"/>
                </a:lnTo>
                <a:lnTo>
                  <a:pt x="1760384" y="511379"/>
                </a:lnTo>
                <a:lnTo>
                  <a:pt x="1762775" y="494680"/>
                </a:lnTo>
                <a:lnTo>
                  <a:pt x="1765381" y="478006"/>
                </a:lnTo>
                <a:lnTo>
                  <a:pt x="1768475" y="461390"/>
                </a:lnTo>
                <a:lnTo>
                  <a:pt x="1771015" y="452231"/>
                </a:lnTo>
                <a:lnTo>
                  <a:pt x="1774221" y="443166"/>
                </a:lnTo>
                <a:lnTo>
                  <a:pt x="1777190" y="434101"/>
                </a:lnTo>
                <a:lnTo>
                  <a:pt x="1779016" y="424941"/>
                </a:lnTo>
                <a:lnTo>
                  <a:pt x="1782647" y="382460"/>
                </a:lnTo>
                <a:lnTo>
                  <a:pt x="1785207" y="339978"/>
                </a:lnTo>
                <a:lnTo>
                  <a:pt x="1787338" y="297497"/>
                </a:lnTo>
                <a:lnTo>
                  <a:pt x="1789684" y="255015"/>
                </a:lnTo>
                <a:lnTo>
                  <a:pt x="1789830" y="213179"/>
                </a:lnTo>
                <a:lnTo>
                  <a:pt x="1792192" y="181308"/>
                </a:lnTo>
                <a:lnTo>
                  <a:pt x="1785362" y="154414"/>
                </a:lnTo>
                <a:lnTo>
                  <a:pt x="1757934" y="127507"/>
                </a:lnTo>
                <a:lnTo>
                  <a:pt x="1715198" y="104520"/>
                </a:lnTo>
                <a:lnTo>
                  <a:pt x="1662556" y="84962"/>
                </a:lnTo>
                <a:lnTo>
                  <a:pt x="1630806" y="72897"/>
                </a:lnTo>
                <a:lnTo>
                  <a:pt x="1625885" y="68111"/>
                </a:lnTo>
                <a:lnTo>
                  <a:pt x="1621250" y="63182"/>
                </a:lnTo>
                <a:lnTo>
                  <a:pt x="1616090" y="58539"/>
                </a:lnTo>
                <a:lnTo>
                  <a:pt x="1577848" y="48513"/>
                </a:lnTo>
                <a:lnTo>
                  <a:pt x="1538235" y="46474"/>
                </a:lnTo>
                <a:lnTo>
                  <a:pt x="1498504" y="45053"/>
                </a:lnTo>
                <a:lnTo>
                  <a:pt x="1458725" y="43870"/>
                </a:lnTo>
                <a:lnTo>
                  <a:pt x="1418971" y="42544"/>
                </a:lnTo>
                <a:lnTo>
                  <a:pt x="1376973" y="38541"/>
                </a:lnTo>
                <a:lnTo>
                  <a:pt x="1334896" y="34596"/>
                </a:lnTo>
                <a:lnTo>
                  <a:pt x="1297237" y="28757"/>
                </a:lnTo>
                <a:lnTo>
                  <a:pt x="1281303" y="27400"/>
                </a:lnTo>
                <a:lnTo>
                  <a:pt x="1265368" y="25995"/>
                </a:lnTo>
                <a:lnTo>
                  <a:pt x="1249553" y="24256"/>
                </a:lnTo>
                <a:lnTo>
                  <a:pt x="1241538" y="22822"/>
                </a:lnTo>
                <a:lnTo>
                  <a:pt x="1233725" y="20970"/>
                </a:lnTo>
                <a:lnTo>
                  <a:pt x="1225889" y="19238"/>
                </a:lnTo>
                <a:lnTo>
                  <a:pt x="1176766" y="16150"/>
                </a:lnTo>
                <a:lnTo>
                  <a:pt x="1124835" y="14275"/>
                </a:lnTo>
                <a:lnTo>
                  <a:pt x="1065530" y="12549"/>
                </a:lnTo>
                <a:lnTo>
                  <a:pt x="1002367" y="10986"/>
                </a:lnTo>
                <a:lnTo>
                  <a:pt x="938865" y="9601"/>
                </a:lnTo>
                <a:lnTo>
                  <a:pt x="878543" y="8405"/>
                </a:lnTo>
                <a:lnTo>
                  <a:pt x="824919" y="7413"/>
                </a:lnTo>
                <a:lnTo>
                  <a:pt x="781512" y="6639"/>
                </a:lnTo>
                <a:lnTo>
                  <a:pt x="751840" y="6095"/>
                </a:lnTo>
                <a:lnTo>
                  <a:pt x="735988" y="4286"/>
                </a:lnTo>
                <a:lnTo>
                  <a:pt x="720185" y="2285"/>
                </a:lnTo>
                <a:lnTo>
                  <a:pt x="704334" y="666"/>
                </a:lnTo>
                <a:lnTo>
                  <a:pt x="688340" y="0"/>
                </a:lnTo>
                <a:lnTo>
                  <a:pt x="635279" y="2284"/>
                </a:lnTo>
                <a:lnTo>
                  <a:pt x="588375" y="7604"/>
                </a:lnTo>
                <a:lnTo>
                  <a:pt x="541160" y="13662"/>
                </a:lnTo>
                <a:lnTo>
                  <a:pt x="487172" y="18160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65264" y="4389120"/>
            <a:ext cx="1170940" cy="603885"/>
          </a:xfrm>
          <a:custGeom>
            <a:avLst/>
            <a:gdLst/>
            <a:ahLst/>
            <a:cxnLst/>
            <a:rect l="l" t="t" r="r" b="b"/>
            <a:pathLst>
              <a:path w="1170940" h="603885">
                <a:moveTo>
                  <a:pt x="1069847" y="0"/>
                </a:moveTo>
                <a:lnTo>
                  <a:pt x="100583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3" y="603503"/>
                </a:lnTo>
                <a:lnTo>
                  <a:pt x="1069847" y="603503"/>
                </a:lnTo>
                <a:lnTo>
                  <a:pt x="1108977" y="595592"/>
                </a:lnTo>
                <a:lnTo>
                  <a:pt x="1140952" y="574024"/>
                </a:lnTo>
                <a:lnTo>
                  <a:pt x="1162520" y="542049"/>
                </a:lnTo>
                <a:lnTo>
                  <a:pt x="1170431" y="502919"/>
                </a:lnTo>
                <a:lnTo>
                  <a:pt x="1170431" y="100583"/>
                </a:lnTo>
                <a:lnTo>
                  <a:pt x="1162520" y="61454"/>
                </a:lnTo>
                <a:lnTo>
                  <a:pt x="1140952" y="29479"/>
                </a:lnTo>
                <a:lnTo>
                  <a:pt x="1108977" y="7911"/>
                </a:lnTo>
                <a:lnTo>
                  <a:pt x="106984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65264" y="4389120"/>
            <a:ext cx="1170940" cy="603885"/>
          </a:xfrm>
          <a:custGeom>
            <a:avLst/>
            <a:gdLst/>
            <a:ahLst/>
            <a:cxnLst/>
            <a:rect l="l" t="t" r="r" b="b"/>
            <a:pathLst>
              <a:path w="1170940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3" y="0"/>
                </a:lnTo>
                <a:lnTo>
                  <a:pt x="1069847" y="0"/>
                </a:lnTo>
                <a:lnTo>
                  <a:pt x="1108977" y="7911"/>
                </a:lnTo>
                <a:lnTo>
                  <a:pt x="1140952" y="29479"/>
                </a:lnTo>
                <a:lnTo>
                  <a:pt x="1162520" y="61454"/>
                </a:lnTo>
                <a:lnTo>
                  <a:pt x="1170431" y="100583"/>
                </a:lnTo>
                <a:lnTo>
                  <a:pt x="1170431" y="502919"/>
                </a:lnTo>
                <a:lnTo>
                  <a:pt x="1162520" y="542049"/>
                </a:lnTo>
                <a:lnTo>
                  <a:pt x="1140952" y="574024"/>
                </a:lnTo>
                <a:lnTo>
                  <a:pt x="1108977" y="595592"/>
                </a:lnTo>
                <a:lnTo>
                  <a:pt x="1069847" y="603503"/>
                </a:lnTo>
                <a:lnTo>
                  <a:pt x="100583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8288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959096" y="3589782"/>
            <a:ext cx="1671320" cy="18853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634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AFEF"/>
                </a:solidFill>
                <a:latin typeface="맑은 고딕"/>
                <a:cs typeface="맑은 고딕"/>
              </a:rPr>
              <a:t>index.html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ts val="1185"/>
              </a:lnSpc>
            </a:pPr>
            <a:r>
              <a:rPr sz="1000" spc="-5" dirty="0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ts val="1240"/>
              </a:lnSpc>
            </a:pP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&lt;script&gt;</a:t>
            </a:r>
            <a:endParaRPr sz="1050">
              <a:latin typeface="Comic Sans MS"/>
              <a:cs typeface="Comic Sans MS"/>
            </a:endParaRPr>
          </a:p>
          <a:p>
            <a:pPr marL="179705" marR="176530" indent="-9525">
              <a:lnSpc>
                <a:spcPts val="1270"/>
              </a:lnSpc>
              <a:spcBef>
                <a:spcPts val="30"/>
              </a:spcBef>
            </a:pPr>
            <a:r>
              <a:rPr sz="1050" b="1" spc="-10" dirty="0">
                <a:solidFill>
                  <a:srgbClr val="C55A11"/>
                </a:solidFill>
                <a:latin typeface="Comic Sans MS"/>
                <a:cs typeface="Comic Sans MS"/>
              </a:rPr>
              <a:t>var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= 0; 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for(n=0;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n&lt;10;</a:t>
            </a:r>
            <a:r>
              <a:rPr sz="1050" b="1" spc="-120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n++)</a:t>
            </a:r>
            <a:endParaRPr sz="1050">
              <a:latin typeface="Comic Sans MS"/>
              <a:cs typeface="Comic Sans MS"/>
            </a:endParaRPr>
          </a:p>
          <a:p>
            <a:pPr marL="359410">
              <a:lnSpc>
                <a:spcPts val="1205"/>
              </a:lnSpc>
            </a:pP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+=</a:t>
            </a:r>
            <a:r>
              <a:rPr sz="1050" b="1" spc="-40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n;</a:t>
            </a:r>
            <a:endParaRPr sz="1050">
              <a:latin typeface="Comic Sans MS"/>
              <a:cs typeface="Comic Sans MS"/>
            </a:endParaRPr>
          </a:p>
          <a:p>
            <a:pPr marL="179705">
              <a:lnSpc>
                <a:spcPts val="1255"/>
              </a:lnSpc>
              <a:spcBef>
                <a:spcPts val="10"/>
              </a:spcBef>
            </a:pP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alert(“</a:t>
            </a:r>
            <a:r>
              <a:rPr sz="1050" b="1" dirty="0">
                <a:solidFill>
                  <a:srgbClr val="C55A11"/>
                </a:solidFill>
                <a:latin typeface="맑은 고딕"/>
                <a:cs typeface="맑은 고딕"/>
              </a:rPr>
              <a:t>합은 </a:t>
            </a:r>
            <a:r>
              <a:rPr sz="1050" b="1" spc="0" dirty="0">
                <a:solidFill>
                  <a:srgbClr val="C55A11"/>
                </a:solidFill>
                <a:latin typeface="Comic Sans MS"/>
                <a:cs typeface="Comic Sans MS"/>
              </a:rPr>
              <a:t>=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“ </a:t>
            </a:r>
            <a:r>
              <a:rPr sz="1050" b="1" spc="0" dirty="0">
                <a:solidFill>
                  <a:srgbClr val="C55A11"/>
                </a:solidFill>
                <a:latin typeface="Comic Sans MS"/>
                <a:cs typeface="Comic Sans MS"/>
              </a:rPr>
              <a:t>+</a:t>
            </a:r>
            <a:r>
              <a:rPr sz="1050" b="1" spc="-60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sum);</a:t>
            </a:r>
            <a:endParaRPr sz="1050">
              <a:latin typeface="Comic Sans MS"/>
              <a:cs typeface="Comic Sans MS"/>
            </a:endParaRPr>
          </a:p>
          <a:p>
            <a:pPr>
              <a:lnSpc>
                <a:spcPts val="1255"/>
              </a:lnSpc>
            </a:pP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&lt;/script&gt;</a:t>
            </a:r>
            <a:endParaRPr sz="1050">
              <a:latin typeface="Comic Sans MS"/>
              <a:cs typeface="Comic Sans MS"/>
            </a:endParaRPr>
          </a:p>
          <a:p>
            <a:pPr>
              <a:lnSpc>
                <a:spcPts val="1255"/>
              </a:lnSpc>
              <a:spcBef>
                <a:spcPts val="35"/>
              </a:spcBef>
            </a:pPr>
            <a:r>
              <a:rPr sz="1050" spc="-5" dirty="0">
                <a:latin typeface="맑은 고딕"/>
                <a:cs typeface="맑은 고딕"/>
              </a:rPr>
              <a:t>&lt;head&gt;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ts val="1195"/>
              </a:lnSpc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31126" y="4510277"/>
            <a:ext cx="854075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4572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C55A11"/>
                </a:solidFill>
                <a:latin typeface="맑은 고딕"/>
                <a:cs typeface="맑은 고딕"/>
              </a:rPr>
              <a:t>자바스크립트  코드</a:t>
            </a:r>
            <a:r>
              <a:rPr sz="1100" b="1" spc="-5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100" b="1" dirty="0">
                <a:solidFill>
                  <a:srgbClr val="C55A11"/>
                </a:solidFill>
                <a:latin typeface="맑은 고딕"/>
                <a:cs typeface="맑은 고딕"/>
              </a:rPr>
              <a:t>처리기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294640" marR="15240" indent="-79375">
              <a:lnSpc>
                <a:spcPct val="100000"/>
              </a:lnSpc>
            </a:pPr>
            <a:r>
              <a:rPr sz="900" spc="5" dirty="0">
                <a:solidFill>
                  <a:srgbClr val="C55A11"/>
                </a:solidFill>
                <a:latin typeface="맑은 고딕"/>
                <a:cs typeface="맑은 고딕"/>
              </a:rPr>
              <a:t>컴파일</a:t>
            </a:r>
            <a:r>
              <a:rPr sz="900" spc="-12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55A11"/>
                </a:solidFill>
                <a:latin typeface="맑은 고딕"/>
                <a:cs typeface="맑은 고딕"/>
              </a:rPr>
              <a:t>없이 </a:t>
            </a:r>
            <a:r>
              <a:rPr sz="90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55A11"/>
                </a:solidFill>
                <a:latin typeface="맑은 고딕"/>
                <a:cs typeface="맑은 고딕"/>
              </a:rPr>
              <a:t>바로</a:t>
            </a:r>
            <a:r>
              <a:rPr sz="900" spc="-7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C55A11"/>
                </a:solidFill>
                <a:latin typeface="맑은 고딕"/>
                <a:cs typeface="맑은 고딕"/>
              </a:rPr>
              <a:t>실행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95871" y="4648200"/>
            <a:ext cx="457200" cy="119380"/>
          </a:xfrm>
          <a:custGeom>
            <a:avLst/>
            <a:gdLst/>
            <a:ahLst/>
            <a:cxnLst/>
            <a:rect l="l" t="t" r="r" b="b"/>
            <a:pathLst>
              <a:path w="457200" h="119379">
                <a:moveTo>
                  <a:pt x="59435" y="0"/>
                </a:moveTo>
                <a:lnTo>
                  <a:pt x="0" y="59436"/>
                </a:lnTo>
                <a:lnTo>
                  <a:pt x="59435" y="118872"/>
                </a:lnTo>
                <a:lnTo>
                  <a:pt x="59435" y="89154"/>
                </a:lnTo>
                <a:lnTo>
                  <a:pt x="457200" y="89154"/>
                </a:lnTo>
                <a:lnTo>
                  <a:pt x="457200" y="29718"/>
                </a:lnTo>
                <a:lnTo>
                  <a:pt x="59435" y="29718"/>
                </a:lnTo>
                <a:lnTo>
                  <a:pt x="59435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923785" y="5560263"/>
            <a:ext cx="70802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1140" marR="5080" indent="-231775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C55A11"/>
                </a:solidFill>
                <a:latin typeface="맑은 고딕"/>
                <a:cs typeface="맑은 고딕"/>
              </a:rPr>
              <a:t>자바스크립트  코드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540495" y="4151376"/>
            <a:ext cx="941831" cy="12252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82328" y="4163567"/>
            <a:ext cx="758951" cy="1219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238743" y="4651247"/>
            <a:ext cx="314325" cy="116205"/>
          </a:xfrm>
          <a:custGeom>
            <a:avLst/>
            <a:gdLst/>
            <a:ahLst/>
            <a:cxnLst/>
            <a:rect l="l" t="t" r="r" b="b"/>
            <a:pathLst>
              <a:path w="314325" h="116204">
                <a:moveTo>
                  <a:pt x="256031" y="0"/>
                </a:moveTo>
                <a:lnTo>
                  <a:pt x="256031" y="28956"/>
                </a:lnTo>
                <a:lnTo>
                  <a:pt x="0" y="28956"/>
                </a:lnTo>
                <a:lnTo>
                  <a:pt x="0" y="86868"/>
                </a:lnTo>
                <a:lnTo>
                  <a:pt x="256031" y="86868"/>
                </a:lnTo>
                <a:lnTo>
                  <a:pt x="256031" y="115824"/>
                </a:lnTo>
                <a:lnTo>
                  <a:pt x="313944" y="57912"/>
                </a:lnTo>
                <a:lnTo>
                  <a:pt x="256031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406005" y="6176873"/>
            <a:ext cx="829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웹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브라우저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18428" y="5068823"/>
            <a:ext cx="677545" cy="689610"/>
          </a:xfrm>
          <a:custGeom>
            <a:avLst/>
            <a:gdLst/>
            <a:ahLst/>
            <a:cxnLst/>
            <a:rect l="l" t="t" r="r" b="b"/>
            <a:pathLst>
              <a:path w="677545" h="689610">
                <a:moveTo>
                  <a:pt x="45361" y="84708"/>
                </a:moveTo>
                <a:lnTo>
                  <a:pt x="32512" y="84708"/>
                </a:lnTo>
                <a:lnTo>
                  <a:pt x="34798" y="100330"/>
                </a:lnTo>
                <a:lnTo>
                  <a:pt x="45212" y="168909"/>
                </a:lnTo>
                <a:lnTo>
                  <a:pt x="58420" y="243712"/>
                </a:lnTo>
                <a:lnTo>
                  <a:pt x="66548" y="282066"/>
                </a:lnTo>
                <a:lnTo>
                  <a:pt x="75692" y="320039"/>
                </a:lnTo>
                <a:lnTo>
                  <a:pt x="86233" y="357123"/>
                </a:lnTo>
                <a:lnTo>
                  <a:pt x="104901" y="410082"/>
                </a:lnTo>
                <a:lnTo>
                  <a:pt x="127635" y="457834"/>
                </a:lnTo>
                <a:lnTo>
                  <a:pt x="154939" y="498347"/>
                </a:lnTo>
                <a:lnTo>
                  <a:pt x="186944" y="530771"/>
                </a:lnTo>
                <a:lnTo>
                  <a:pt x="236474" y="566801"/>
                </a:lnTo>
                <a:lnTo>
                  <a:pt x="292735" y="596430"/>
                </a:lnTo>
                <a:lnTo>
                  <a:pt x="354583" y="620661"/>
                </a:lnTo>
                <a:lnTo>
                  <a:pt x="421131" y="640410"/>
                </a:lnTo>
                <a:lnTo>
                  <a:pt x="491236" y="656767"/>
                </a:lnTo>
                <a:lnTo>
                  <a:pt x="600710" y="676910"/>
                </a:lnTo>
                <a:lnTo>
                  <a:pt x="675131" y="689013"/>
                </a:lnTo>
                <a:lnTo>
                  <a:pt x="677164" y="676478"/>
                </a:lnTo>
                <a:lnTo>
                  <a:pt x="602797" y="664387"/>
                </a:lnTo>
                <a:lnTo>
                  <a:pt x="529463" y="651446"/>
                </a:lnTo>
                <a:lnTo>
                  <a:pt x="493788" y="644334"/>
                </a:lnTo>
                <a:lnTo>
                  <a:pt x="458620" y="636549"/>
                </a:lnTo>
                <a:lnTo>
                  <a:pt x="424179" y="628103"/>
                </a:lnTo>
                <a:lnTo>
                  <a:pt x="391134" y="618883"/>
                </a:lnTo>
                <a:lnTo>
                  <a:pt x="358532" y="608596"/>
                </a:lnTo>
                <a:lnTo>
                  <a:pt x="327544" y="597255"/>
                </a:lnTo>
                <a:lnTo>
                  <a:pt x="298148" y="584923"/>
                </a:lnTo>
                <a:lnTo>
                  <a:pt x="269914" y="571322"/>
                </a:lnTo>
                <a:lnTo>
                  <a:pt x="269494" y="571119"/>
                </a:lnTo>
                <a:lnTo>
                  <a:pt x="242950" y="555891"/>
                </a:lnTo>
                <a:lnTo>
                  <a:pt x="218059" y="539267"/>
                </a:lnTo>
                <a:lnTo>
                  <a:pt x="195553" y="521373"/>
                </a:lnTo>
                <a:lnTo>
                  <a:pt x="174117" y="501014"/>
                </a:lnTo>
                <a:lnTo>
                  <a:pt x="164925" y="490473"/>
                </a:lnTo>
                <a:lnTo>
                  <a:pt x="155738" y="478535"/>
                </a:lnTo>
                <a:lnTo>
                  <a:pt x="146982" y="465581"/>
                </a:lnTo>
                <a:lnTo>
                  <a:pt x="138832" y="451738"/>
                </a:lnTo>
                <a:lnTo>
                  <a:pt x="130942" y="436753"/>
                </a:lnTo>
                <a:lnTo>
                  <a:pt x="123631" y="421513"/>
                </a:lnTo>
                <a:lnTo>
                  <a:pt x="123643" y="421385"/>
                </a:lnTo>
                <a:lnTo>
                  <a:pt x="116821" y="405384"/>
                </a:lnTo>
                <a:lnTo>
                  <a:pt x="110381" y="388747"/>
                </a:lnTo>
                <a:lnTo>
                  <a:pt x="110236" y="388747"/>
                </a:lnTo>
                <a:lnTo>
                  <a:pt x="98509" y="353567"/>
                </a:lnTo>
                <a:lnTo>
                  <a:pt x="88046" y="316864"/>
                </a:lnTo>
                <a:lnTo>
                  <a:pt x="78897" y="279272"/>
                </a:lnTo>
                <a:lnTo>
                  <a:pt x="78966" y="279145"/>
                </a:lnTo>
                <a:lnTo>
                  <a:pt x="70893" y="241300"/>
                </a:lnTo>
                <a:lnTo>
                  <a:pt x="63904" y="203707"/>
                </a:lnTo>
                <a:lnTo>
                  <a:pt x="57806" y="167004"/>
                </a:lnTo>
                <a:lnTo>
                  <a:pt x="52217" y="131825"/>
                </a:lnTo>
                <a:lnTo>
                  <a:pt x="49784" y="114807"/>
                </a:lnTo>
                <a:lnTo>
                  <a:pt x="47371" y="98551"/>
                </a:lnTo>
                <a:lnTo>
                  <a:pt x="45361" y="84708"/>
                </a:lnTo>
                <a:close/>
              </a:path>
              <a:path w="677545" h="689610">
                <a:moveTo>
                  <a:pt x="602797" y="664387"/>
                </a:moveTo>
                <a:close/>
              </a:path>
              <a:path w="677545" h="689610">
                <a:moveTo>
                  <a:pt x="529589" y="651446"/>
                </a:moveTo>
                <a:lnTo>
                  <a:pt x="529717" y="651471"/>
                </a:lnTo>
                <a:lnTo>
                  <a:pt x="529589" y="651446"/>
                </a:lnTo>
                <a:close/>
              </a:path>
              <a:path w="677545" h="689610">
                <a:moveTo>
                  <a:pt x="493895" y="644358"/>
                </a:moveTo>
                <a:close/>
              </a:path>
              <a:path w="677545" h="689610">
                <a:moveTo>
                  <a:pt x="493788" y="644334"/>
                </a:moveTo>
                <a:close/>
              </a:path>
              <a:path w="677545" h="689610">
                <a:moveTo>
                  <a:pt x="458620" y="636549"/>
                </a:moveTo>
                <a:close/>
              </a:path>
              <a:path w="677545" h="689610">
                <a:moveTo>
                  <a:pt x="424251" y="628103"/>
                </a:moveTo>
                <a:lnTo>
                  <a:pt x="424433" y="628154"/>
                </a:lnTo>
                <a:lnTo>
                  <a:pt x="424251" y="628103"/>
                </a:lnTo>
                <a:close/>
              </a:path>
              <a:path w="677545" h="689610">
                <a:moveTo>
                  <a:pt x="390905" y="618820"/>
                </a:moveTo>
                <a:lnTo>
                  <a:pt x="391134" y="618883"/>
                </a:lnTo>
                <a:lnTo>
                  <a:pt x="390905" y="618820"/>
                </a:lnTo>
                <a:close/>
              </a:path>
              <a:path w="677545" h="689610">
                <a:moveTo>
                  <a:pt x="358602" y="608622"/>
                </a:moveTo>
                <a:lnTo>
                  <a:pt x="358775" y="608685"/>
                </a:lnTo>
                <a:lnTo>
                  <a:pt x="358602" y="608622"/>
                </a:lnTo>
                <a:close/>
              </a:path>
              <a:path w="677545" h="689610">
                <a:moveTo>
                  <a:pt x="358532" y="608596"/>
                </a:moveTo>
                <a:close/>
              </a:path>
              <a:path w="677545" h="689610">
                <a:moveTo>
                  <a:pt x="327625" y="597289"/>
                </a:moveTo>
                <a:lnTo>
                  <a:pt x="327787" y="597357"/>
                </a:lnTo>
                <a:lnTo>
                  <a:pt x="327625" y="597289"/>
                </a:lnTo>
                <a:close/>
              </a:path>
              <a:path w="677545" h="689610">
                <a:moveTo>
                  <a:pt x="327544" y="597255"/>
                </a:moveTo>
                <a:close/>
              </a:path>
              <a:path w="677545" h="689610">
                <a:moveTo>
                  <a:pt x="297815" y="584784"/>
                </a:moveTo>
                <a:lnTo>
                  <a:pt x="298069" y="584923"/>
                </a:lnTo>
                <a:lnTo>
                  <a:pt x="297815" y="584784"/>
                </a:lnTo>
                <a:close/>
              </a:path>
              <a:path w="677545" h="689610">
                <a:moveTo>
                  <a:pt x="269662" y="571200"/>
                </a:moveTo>
                <a:lnTo>
                  <a:pt x="269875" y="571322"/>
                </a:lnTo>
                <a:lnTo>
                  <a:pt x="269662" y="571200"/>
                </a:lnTo>
                <a:close/>
              </a:path>
              <a:path w="677545" h="689610">
                <a:moveTo>
                  <a:pt x="269520" y="571119"/>
                </a:moveTo>
                <a:lnTo>
                  <a:pt x="269662" y="571200"/>
                </a:lnTo>
                <a:lnTo>
                  <a:pt x="269520" y="571119"/>
                </a:lnTo>
                <a:close/>
              </a:path>
              <a:path w="677545" h="689610">
                <a:moveTo>
                  <a:pt x="243222" y="556047"/>
                </a:moveTo>
                <a:lnTo>
                  <a:pt x="243349" y="556120"/>
                </a:lnTo>
                <a:lnTo>
                  <a:pt x="243222" y="556047"/>
                </a:lnTo>
                <a:close/>
              </a:path>
              <a:path w="677545" h="689610">
                <a:moveTo>
                  <a:pt x="242989" y="555891"/>
                </a:moveTo>
                <a:lnTo>
                  <a:pt x="243222" y="556047"/>
                </a:lnTo>
                <a:lnTo>
                  <a:pt x="242989" y="555891"/>
                </a:lnTo>
                <a:close/>
              </a:path>
              <a:path w="677545" h="689610">
                <a:moveTo>
                  <a:pt x="218181" y="539267"/>
                </a:moveTo>
                <a:lnTo>
                  <a:pt x="218567" y="539572"/>
                </a:lnTo>
                <a:lnTo>
                  <a:pt x="218181" y="539267"/>
                </a:lnTo>
                <a:close/>
              </a:path>
              <a:path w="677545" h="689610">
                <a:moveTo>
                  <a:pt x="195072" y="520992"/>
                </a:moveTo>
                <a:lnTo>
                  <a:pt x="195452" y="521373"/>
                </a:lnTo>
                <a:lnTo>
                  <a:pt x="195072" y="520992"/>
                </a:lnTo>
                <a:close/>
              </a:path>
              <a:path w="677545" h="689610">
                <a:moveTo>
                  <a:pt x="174404" y="501289"/>
                </a:moveTo>
                <a:close/>
              </a:path>
              <a:path w="677545" h="689610">
                <a:moveTo>
                  <a:pt x="174164" y="501014"/>
                </a:moveTo>
                <a:lnTo>
                  <a:pt x="174404" y="501289"/>
                </a:lnTo>
                <a:lnTo>
                  <a:pt x="174164" y="501014"/>
                </a:lnTo>
                <a:close/>
              </a:path>
              <a:path w="677545" h="689610">
                <a:moveTo>
                  <a:pt x="164592" y="490092"/>
                </a:moveTo>
                <a:lnTo>
                  <a:pt x="164846" y="490473"/>
                </a:lnTo>
                <a:lnTo>
                  <a:pt x="164592" y="490092"/>
                </a:lnTo>
                <a:close/>
              </a:path>
              <a:path w="677545" h="689610">
                <a:moveTo>
                  <a:pt x="155448" y="478154"/>
                </a:moveTo>
                <a:lnTo>
                  <a:pt x="155701" y="478535"/>
                </a:lnTo>
                <a:lnTo>
                  <a:pt x="155448" y="478154"/>
                </a:lnTo>
                <a:close/>
              </a:path>
              <a:path w="677545" h="689610">
                <a:moveTo>
                  <a:pt x="146812" y="465328"/>
                </a:moveTo>
                <a:lnTo>
                  <a:pt x="146938" y="465581"/>
                </a:lnTo>
                <a:lnTo>
                  <a:pt x="146812" y="465328"/>
                </a:lnTo>
                <a:close/>
              </a:path>
              <a:path w="677545" h="689610">
                <a:moveTo>
                  <a:pt x="138684" y="451484"/>
                </a:moveTo>
                <a:lnTo>
                  <a:pt x="138811" y="451738"/>
                </a:lnTo>
                <a:lnTo>
                  <a:pt x="138684" y="451484"/>
                </a:lnTo>
                <a:close/>
              </a:path>
              <a:path w="677545" h="689610">
                <a:moveTo>
                  <a:pt x="130996" y="436865"/>
                </a:moveTo>
                <a:lnTo>
                  <a:pt x="131063" y="437006"/>
                </a:lnTo>
                <a:lnTo>
                  <a:pt x="130996" y="436865"/>
                </a:lnTo>
                <a:close/>
              </a:path>
              <a:path w="677545" h="689610">
                <a:moveTo>
                  <a:pt x="130942" y="436753"/>
                </a:moveTo>
                <a:close/>
              </a:path>
              <a:path w="677545" h="689610">
                <a:moveTo>
                  <a:pt x="123643" y="421385"/>
                </a:moveTo>
                <a:lnTo>
                  <a:pt x="123698" y="421513"/>
                </a:lnTo>
                <a:lnTo>
                  <a:pt x="123643" y="421385"/>
                </a:lnTo>
                <a:close/>
              </a:path>
              <a:path w="677545" h="689610">
                <a:moveTo>
                  <a:pt x="116712" y="405129"/>
                </a:moveTo>
                <a:lnTo>
                  <a:pt x="116712" y="405384"/>
                </a:lnTo>
                <a:lnTo>
                  <a:pt x="116712" y="405129"/>
                </a:lnTo>
                <a:close/>
              </a:path>
              <a:path w="677545" h="689610">
                <a:moveTo>
                  <a:pt x="110236" y="388366"/>
                </a:moveTo>
                <a:lnTo>
                  <a:pt x="110236" y="388747"/>
                </a:lnTo>
                <a:lnTo>
                  <a:pt x="110381" y="388747"/>
                </a:lnTo>
                <a:lnTo>
                  <a:pt x="110236" y="388366"/>
                </a:lnTo>
                <a:close/>
              </a:path>
              <a:path w="677545" h="689610">
                <a:moveTo>
                  <a:pt x="98425" y="353313"/>
                </a:moveTo>
                <a:lnTo>
                  <a:pt x="98425" y="353567"/>
                </a:lnTo>
                <a:lnTo>
                  <a:pt x="98425" y="353313"/>
                </a:lnTo>
                <a:close/>
              </a:path>
              <a:path w="677545" h="689610">
                <a:moveTo>
                  <a:pt x="88011" y="316738"/>
                </a:moveTo>
                <a:close/>
              </a:path>
              <a:path w="677545" h="689610">
                <a:moveTo>
                  <a:pt x="78966" y="279145"/>
                </a:moveTo>
                <a:lnTo>
                  <a:pt x="78994" y="279272"/>
                </a:lnTo>
                <a:lnTo>
                  <a:pt x="78966" y="279145"/>
                </a:lnTo>
                <a:close/>
              </a:path>
              <a:path w="677545" h="689610">
                <a:moveTo>
                  <a:pt x="70866" y="241172"/>
                </a:moveTo>
                <a:lnTo>
                  <a:pt x="70866" y="241300"/>
                </a:lnTo>
                <a:lnTo>
                  <a:pt x="70866" y="241172"/>
                </a:lnTo>
                <a:close/>
              </a:path>
              <a:path w="677545" h="689610">
                <a:moveTo>
                  <a:pt x="63986" y="203581"/>
                </a:moveTo>
                <a:close/>
              </a:path>
              <a:path w="677545" h="689610">
                <a:moveTo>
                  <a:pt x="57785" y="166878"/>
                </a:moveTo>
                <a:close/>
              </a:path>
              <a:path w="677545" h="689610">
                <a:moveTo>
                  <a:pt x="52197" y="131699"/>
                </a:moveTo>
                <a:close/>
              </a:path>
              <a:path w="677545" h="689610">
                <a:moveTo>
                  <a:pt x="43546" y="73890"/>
                </a:moveTo>
                <a:lnTo>
                  <a:pt x="31065" y="76154"/>
                </a:lnTo>
                <a:lnTo>
                  <a:pt x="32512" y="84836"/>
                </a:lnTo>
                <a:lnTo>
                  <a:pt x="32512" y="84708"/>
                </a:lnTo>
                <a:lnTo>
                  <a:pt x="45361" y="84708"/>
                </a:lnTo>
                <a:lnTo>
                  <a:pt x="45085" y="82803"/>
                </a:lnTo>
                <a:lnTo>
                  <a:pt x="43546" y="73890"/>
                </a:lnTo>
                <a:close/>
              </a:path>
              <a:path w="677545" h="689610">
                <a:moveTo>
                  <a:pt x="23875" y="0"/>
                </a:moveTo>
                <a:lnTo>
                  <a:pt x="0" y="81787"/>
                </a:lnTo>
                <a:lnTo>
                  <a:pt x="31065" y="76154"/>
                </a:lnTo>
                <a:lnTo>
                  <a:pt x="28956" y="63500"/>
                </a:lnTo>
                <a:lnTo>
                  <a:pt x="41401" y="61468"/>
                </a:lnTo>
                <a:lnTo>
                  <a:pt x="69891" y="61468"/>
                </a:lnTo>
                <a:lnTo>
                  <a:pt x="23875" y="0"/>
                </a:lnTo>
                <a:close/>
              </a:path>
              <a:path w="677545" h="689610">
                <a:moveTo>
                  <a:pt x="41401" y="61468"/>
                </a:moveTo>
                <a:lnTo>
                  <a:pt x="28956" y="63500"/>
                </a:lnTo>
                <a:lnTo>
                  <a:pt x="31065" y="76154"/>
                </a:lnTo>
                <a:lnTo>
                  <a:pt x="43546" y="73890"/>
                </a:lnTo>
                <a:lnTo>
                  <a:pt x="41401" y="61468"/>
                </a:lnTo>
                <a:close/>
              </a:path>
              <a:path w="677545" h="689610">
                <a:moveTo>
                  <a:pt x="69891" y="61468"/>
                </a:moveTo>
                <a:lnTo>
                  <a:pt x="41401" y="61468"/>
                </a:lnTo>
                <a:lnTo>
                  <a:pt x="43546" y="73890"/>
                </a:lnTo>
                <a:lnTo>
                  <a:pt x="74930" y="68199"/>
                </a:lnTo>
                <a:lnTo>
                  <a:pt x="69891" y="614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변수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37892" y="1535866"/>
            <a:ext cx="6104890" cy="10858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변수 </a:t>
            </a:r>
            <a:r>
              <a:rPr sz="2400" dirty="0">
                <a:latin typeface="맑은 고딕"/>
                <a:cs typeface="맑은 고딕"/>
              </a:rPr>
              <a:t>: </a:t>
            </a:r>
            <a:r>
              <a:rPr sz="2400" spc="-5" dirty="0">
                <a:latin typeface="맑은 고딕"/>
                <a:cs typeface="맑은 고딕"/>
              </a:rPr>
              <a:t>자바스크립트 </a:t>
            </a:r>
            <a:r>
              <a:rPr sz="2400" dirty="0">
                <a:latin typeface="맑은 고딕"/>
                <a:cs typeface="맑은 고딕"/>
              </a:rPr>
              <a:t>데이터 </a:t>
            </a:r>
            <a:r>
              <a:rPr sz="2400" spc="-5" dirty="0">
                <a:latin typeface="맑은 고딕"/>
                <a:cs typeface="맑은 고딕"/>
              </a:rPr>
              <a:t>저장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공간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변수 선언 </a:t>
            </a:r>
            <a:r>
              <a:rPr sz="2000" spc="-5" dirty="0">
                <a:latin typeface="맑은 고딕"/>
                <a:cs typeface="맑은 고딕"/>
              </a:rPr>
              <a:t>: </a:t>
            </a:r>
            <a:r>
              <a:rPr sz="2000" spc="-10" dirty="0">
                <a:latin typeface="맑은 고딕"/>
                <a:cs typeface="맑은 고딕"/>
              </a:rPr>
              <a:t>변수 이름을 정하고, 저장 공간</a:t>
            </a:r>
            <a:r>
              <a:rPr sz="2000" spc="9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할당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맑은 고딕"/>
                <a:cs typeface="맑은 고딕"/>
              </a:rPr>
              <a:t>var </a:t>
            </a:r>
            <a:r>
              <a:rPr sz="1800" spc="-5" dirty="0">
                <a:latin typeface="맑은 고딕"/>
                <a:cs typeface="맑은 고딕"/>
              </a:rPr>
              <a:t>키워드로 선언하는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방법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52546" y="3309620"/>
            <a:ext cx="163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맑은 고딕"/>
                <a:cs typeface="맑은 고딕"/>
              </a:rPr>
              <a:t>var </a:t>
            </a:r>
            <a:r>
              <a:rPr sz="1800" dirty="0">
                <a:latin typeface="맑은 고딕"/>
                <a:cs typeface="맑은 고딕"/>
              </a:rPr>
              <a:t>없이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선언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95092" y="3930556"/>
            <a:ext cx="6071235" cy="94741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맑은 고딕"/>
                <a:cs typeface="맑은 고딕"/>
              </a:rPr>
              <a:t>age가 </a:t>
            </a:r>
            <a:r>
              <a:rPr sz="1600" spc="0" dirty="0">
                <a:latin typeface="맑은 고딕"/>
                <a:cs typeface="맑은 고딕"/>
              </a:rPr>
              <a:t>이미 선언된 변수이면, 존재하는 </a:t>
            </a:r>
            <a:r>
              <a:rPr sz="1600" dirty="0">
                <a:latin typeface="맑은 고딕"/>
                <a:cs typeface="맑은 고딕"/>
              </a:rPr>
              <a:t>age에 21</a:t>
            </a:r>
            <a:r>
              <a:rPr sz="1600" spc="-204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저장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자바스크립트에는 변수 타입</a:t>
            </a:r>
            <a:r>
              <a:rPr sz="2000" spc="8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없음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변수 타입 선언하지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않음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52546" y="5511190"/>
            <a:ext cx="409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변수에 저장되는 값에 대한 제약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7852" y="2753867"/>
            <a:ext cx="5529580" cy="600710"/>
          </a:xfrm>
          <a:custGeom>
            <a:avLst/>
            <a:gdLst/>
            <a:ahLst/>
            <a:cxnLst/>
            <a:rect l="l" t="t" r="r" b="b"/>
            <a:pathLst>
              <a:path w="5529580" h="600710">
                <a:moveTo>
                  <a:pt x="0" y="600455"/>
                </a:moveTo>
                <a:lnTo>
                  <a:pt x="5529072" y="600455"/>
                </a:lnTo>
                <a:lnTo>
                  <a:pt x="5529072" y="0"/>
                </a:lnTo>
                <a:lnTo>
                  <a:pt x="0" y="0"/>
                </a:lnTo>
                <a:lnTo>
                  <a:pt x="0" y="600455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7852" y="2753867"/>
            <a:ext cx="5529580" cy="600710"/>
          </a:xfrm>
          <a:custGeom>
            <a:avLst/>
            <a:gdLst/>
            <a:ahLst/>
            <a:cxnLst/>
            <a:rect l="l" t="t" r="r" b="b"/>
            <a:pathLst>
              <a:path w="5529580" h="600710">
                <a:moveTo>
                  <a:pt x="0" y="600455"/>
                </a:moveTo>
                <a:lnTo>
                  <a:pt x="5529072" y="600455"/>
                </a:lnTo>
                <a:lnTo>
                  <a:pt x="5529072" y="0"/>
                </a:lnTo>
                <a:lnTo>
                  <a:pt x="0" y="0"/>
                </a:lnTo>
                <a:lnTo>
                  <a:pt x="0" y="60045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669538" y="2782951"/>
            <a:ext cx="452501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786255" algn="l"/>
              </a:tabLst>
            </a:pPr>
            <a:r>
              <a:rPr sz="1100" spc="-5" dirty="0">
                <a:latin typeface="맑은 고딕"/>
                <a:cs typeface="맑은 고딕"/>
              </a:rPr>
              <a:t>var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score;	// </a:t>
            </a:r>
            <a:r>
              <a:rPr sz="1100" dirty="0">
                <a:latin typeface="맑은 고딕"/>
                <a:cs typeface="맑은 고딕"/>
              </a:rPr>
              <a:t>변수 </a:t>
            </a:r>
            <a:r>
              <a:rPr sz="1100" spc="-5" dirty="0">
                <a:latin typeface="맑은 고딕"/>
                <a:cs typeface="맑은 고딕"/>
              </a:rPr>
              <a:t>score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05915" algn="l"/>
              </a:tabLst>
            </a:pPr>
            <a:r>
              <a:rPr sz="1100" spc="-5" dirty="0">
                <a:latin typeface="맑은 고딕"/>
                <a:cs typeface="맑은 고딕"/>
              </a:rPr>
              <a:t>var year,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month,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day;	</a:t>
            </a:r>
            <a:r>
              <a:rPr sz="1100" spc="-5" dirty="0">
                <a:latin typeface="맑은 고딕"/>
                <a:cs typeface="맑은 고딕"/>
              </a:rPr>
              <a:t>// year, </a:t>
            </a:r>
            <a:r>
              <a:rPr sz="1100" dirty="0">
                <a:latin typeface="맑은 고딕"/>
                <a:cs typeface="맑은 고딕"/>
              </a:rPr>
              <a:t>month, day의 3 개의 변수</a:t>
            </a:r>
            <a:r>
              <a:rPr sz="1100" spc="-114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05915" algn="l"/>
              </a:tabLst>
            </a:pPr>
            <a:r>
              <a:rPr sz="1100" spc="-5" dirty="0">
                <a:latin typeface="맑은 고딕"/>
                <a:cs typeface="맑은 고딕"/>
              </a:rPr>
              <a:t>var address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“서울시”;	// address </a:t>
            </a:r>
            <a:r>
              <a:rPr sz="1100" dirty="0">
                <a:latin typeface="맑은 고딕"/>
                <a:cs typeface="맑은 고딕"/>
              </a:rPr>
              <a:t>변수를 선언하고 </a:t>
            </a:r>
            <a:r>
              <a:rPr sz="1100" spc="-5" dirty="0">
                <a:latin typeface="맑은 고딕"/>
                <a:cs typeface="맑은 고딕"/>
              </a:rPr>
              <a:t>“서울시”로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초기화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7852" y="3662171"/>
            <a:ext cx="5529580" cy="26225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45"/>
              </a:spcBef>
              <a:tabLst>
                <a:tab pos="1348105" algn="l"/>
              </a:tabLst>
            </a:pPr>
            <a:r>
              <a:rPr sz="1100" dirty="0">
                <a:latin typeface="맑은 고딕"/>
                <a:cs typeface="맑은 고딕"/>
              </a:rPr>
              <a:t>age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21;	// var </a:t>
            </a:r>
            <a:r>
              <a:rPr sz="1100" dirty="0">
                <a:latin typeface="맑은 고딕"/>
                <a:cs typeface="맑은 고딕"/>
              </a:rPr>
              <a:t>없이, </a:t>
            </a:r>
            <a:r>
              <a:rPr sz="1100" spc="0" dirty="0">
                <a:latin typeface="맑은 고딕"/>
                <a:cs typeface="맑은 고딕"/>
              </a:rPr>
              <a:t>변수 </a:t>
            </a:r>
            <a:r>
              <a:rPr sz="1100" dirty="0">
                <a:latin typeface="맑은 고딕"/>
                <a:cs typeface="맑은 고딕"/>
              </a:rPr>
              <a:t>age를 선언하고 </a:t>
            </a:r>
            <a:r>
              <a:rPr sz="1100" spc="-5" dirty="0">
                <a:latin typeface="맑은 고딕"/>
                <a:cs typeface="맑은 고딕"/>
              </a:rPr>
              <a:t>21로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초기화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39084" y="4954523"/>
            <a:ext cx="5532120" cy="42989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score; 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spc="0" dirty="0">
                <a:latin typeface="맑은 고딕"/>
                <a:cs typeface="맑은 고딕"/>
              </a:rPr>
              <a:t>정상적인 </a:t>
            </a:r>
            <a:r>
              <a:rPr sz="1100" dirty="0">
                <a:latin typeface="맑은 고딕"/>
                <a:cs typeface="맑은 고딕"/>
              </a:rPr>
              <a:t>변수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sz="1100" strike="sngStrike" spc="-5" dirty="0">
                <a:latin typeface="맑은 고딕"/>
                <a:cs typeface="맑은 고딕"/>
              </a:rPr>
              <a:t>int</a:t>
            </a:r>
            <a:r>
              <a:rPr sz="1100" strike="noStrike" spc="-5" dirty="0">
                <a:latin typeface="맑은 고딕"/>
                <a:cs typeface="맑은 고딕"/>
              </a:rPr>
              <a:t> score; // </a:t>
            </a:r>
            <a:r>
              <a:rPr sz="1100" strike="noStrike" dirty="0">
                <a:latin typeface="맑은 고딕"/>
                <a:cs typeface="맑은 고딕"/>
              </a:rPr>
              <a:t>오류. 변수 타입 </a:t>
            </a:r>
            <a:r>
              <a:rPr sz="1100" strike="noStrike" spc="-5" dirty="0">
                <a:latin typeface="맑은 고딕"/>
                <a:cs typeface="맑은 고딕"/>
              </a:rPr>
              <a:t>int</a:t>
            </a:r>
            <a:r>
              <a:rPr sz="1100" strike="noStrike" spc="-175" dirty="0">
                <a:latin typeface="맑은 고딕"/>
                <a:cs typeface="맑은 고딕"/>
              </a:rPr>
              <a:t> </a:t>
            </a:r>
            <a:r>
              <a:rPr sz="1100" strike="noStrike" dirty="0">
                <a:latin typeface="맑은 고딕"/>
                <a:cs typeface="맑은 고딕"/>
              </a:rPr>
              <a:t>없음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39084" y="6140196"/>
            <a:ext cx="5523230" cy="43307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55"/>
              </a:spcBef>
            </a:pPr>
            <a:r>
              <a:rPr sz="1100" dirty="0">
                <a:latin typeface="맑은 고딕"/>
                <a:cs typeface="맑은 고딕"/>
              </a:rPr>
              <a:t>score = </a:t>
            </a:r>
            <a:r>
              <a:rPr sz="1100" spc="-5" dirty="0">
                <a:latin typeface="맑은 고딕"/>
                <a:cs typeface="맑은 고딕"/>
              </a:rPr>
              <a:t>66.8; </a:t>
            </a:r>
            <a:r>
              <a:rPr sz="1100" dirty="0">
                <a:latin typeface="맑은 고딕"/>
                <a:cs typeface="맑은 고딕"/>
              </a:rPr>
              <a:t>// 실수도 저장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가능</a:t>
            </a:r>
            <a:endParaRPr sz="11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score = </a:t>
            </a:r>
            <a:r>
              <a:rPr sz="1100" spc="-5" dirty="0">
                <a:latin typeface="맑은 고딕"/>
                <a:cs typeface="맑은 고딕"/>
              </a:rPr>
              <a:t>“high”; </a:t>
            </a:r>
            <a:r>
              <a:rPr sz="1100" dirty="0">
                <a:latin typeface="맑은 고딕"/>
                <a:cs typeface="맑은 고딕"/>
              </a:rPr>
              <a:t>// </a:t>
            </a:r>
            <a:r>
              <a:rPr sz="1100" spc="0" dirty="0">
                <a:latin typeface="맑은 고딕"/>
                <a:cs typeface="맑은 고딕"/>
              </a:rPr>
              <a:t>문자열로 </a:t>
            </a:r>
            <a:r>
              <a:rPr sz="1100" dirty="0">
                <a:latin typeface="맑은 고딕"/>
                <a:cs typeface="맑은 고딕"/>
              </a:rPr>
              <a:t>저장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가능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지역변수와</a:t>
            </a:r>
            <a:r>
              <a:rPr sz="1800" spc="-80" dirty="0"/>
              <a:t> </a:t>
            </a:r>
            <a:r>
              <a:rPr sz="1800" dirty="0"/>
              <a:t>전역변수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00755" y="4177284"/>
            <a:ext cx="6193790" cy="1600200"/>
          </a:xfrm>
          <a:custGeom>
            <a:avLst/>
            <a:gdLst/>
            <a:ahLst/>
            <a:cxnLst/>
            <a:rect l="l" t="t" r="r" b="b"/>
            <a:pathLst>
              <a:path w="6193790" h="1600200">
                <a:moveTo>
                  <a:pt x="0" y="1600199"/>
                </a:moveTo>
                <a:lnTo>
                  <a:pt x="6193536" y="1600199"/>
                </a:lnTo>
                <a:lnTo>
                  <a:pt x="6193536" y="0"/>
                </a:lnTo>
                <a:lnTo>
                  <a:pt x="0" y="0"/>
                </a:lnTo>
                <a:lnTo>
                  <a:pt x="0" y="160019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00755" y="4177284"/>
            <a:ext cx="6193790" cy="1600200"/>
          </a:xfrm>
          <a:custGeom>
            <a:avLst/>
            <a:gdLst/>
            <a:ahLst/>
            <a:cxnLst/>
            <a:rect l="l" t="t" r="r" b="b"/>
            <a:pathLst>
              <a:path w="6193790" h="1600200">
                <a:moveTo>
                  <a:pt x="0" y="1600199"/>
                </a:moveTo>
                <a:lnTo>
                  <a:pt x="6193536" y="1600199"/>
                </a:lnTo>
                <a:lnTo>
                  <a:pt x="6193536" y="0"/>
                </a:lnTo>
                <a:lnTo>
                  <a:pt x="0" y="0"/>
                </a:lnTo>
                <a:lnTo>
                  <a:pt x="0" y="1600199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91942" y="4207509"/>
            <a:ext cx="4229100" cy="1518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263775">
              <a:lnSpc>
                <a:spcPct val="100000"/>
              </a:lnSpc>
              <a:spcBef>
                <a:spcPts val="90"/>
              </a:spcBef>
              <a:tabLst>
                <a:tab pos="899160" algn="l"/>
              </a:tabLst>
            </a:pPr>
            <a:r>
              <a:rPr sz="1400" b="1" spc="-20" dirty="0">
                <a:latin typeface="맑은 고딕"/>
                <a:cs typeface="맑은 고딕"/>
              </a:rPr>
              <a:t>var</a:t>
            </a:r>
            <a:r>
              <a:rPr sz="1400" b="1" spc="1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x;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전역변수</a:t>
            </a:r>
            <a:r>
              <a:rPr sz="1400" spc="-6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x  </a:t>
            </a:r>
            <a:r>
              <a:rPr sz="1400" spc="-10" dirty="0">
                <a:latin typeface="맑은 고딕"/>
                <a:cs typeface="맑은 고딕"/>
              </a:rPr>
              <a:t>function f()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sz="1400" b="1" spc="-20" dirty="0">
                <a:latin typeface="맑은 고딕"/>
                <a:cs typeface="맑은 고딕"/>
              </a:rPr>
              <a:t>var</a:t>
            </a:r>
            <a:r>
              <a:rPr sz="1400" b="1" spc="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y;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지역변수 </a:t>
            </a:r>
            <a:r>
              <a:rPr sz="1400" spc="-5" dirty="0">
                <a:latin typeface="맑은 고딕"/>
                <a:cs typeface="맑은 고딕"/>
              </a:rPr>
              <a:t>y</a:t>
            </a:r>
            <a:r>
              <a:rPr sz="1400" spc="1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선언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  <a:tabLst>
                <a:tab pos="899160" algn="l"/>
              </a:tabLst>
            </a:pPr>
            <a:r>
              <a:rPr sz="1400" spc="-5" dirty="0">
                <a:latin typeface="맑은 고딕"/>
                <a:cs typeface="맑은 고딕"/>
              </a:rPr>
              <a:t>x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5" dirty="0">
                <a:latin typeface="맑은 고딕"/>
                <a:cs typeface="맑은 고딕"/>
              </a:rPr>
              <a:t> 10;	// </a:t>
            </a:r>
            <a:r>
              <a:rPr sz="1400" spc="-10" dirty="0">
                <a:latin typeface="맑은 고딕"/>
                <a:cs typeface="맑은 고딕"/>
              </a:rPr>
              <a:t>전역 변수 x에 </a:t>
            </a:r>
            <a:r>
              <a:rPr sz="1400" spc="-5" dirty="0">
                <a:latin typeface="맑은 고딕"/>
                <a:cs typeface="맑은 고딕"/>
              </a:rPr>
              <a:t>10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sz="1400" spc="-5" dirty="0">
                <a:latin typeface="맑은 고딕"/>
                <a:cs typeface="맑은 고딕"/>
              </a:rPr>
              <a:t>y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5" dirty="0">
                <a:latin typeface="맑은 고딕"/>
                <a:cs typeface="맑은 고딕"/>
              </a:rPr>
              <a:t> 10;	// </a:t>
            </a:r>
            <a:r>
              <a:rPr sz="1400" spc="-10" dirty="0">
                <a:latin typeface="맑은 고딕"/>
                <a:cs typeface="맑은 고딕"/>
              </a:rPr>
              <a:t>지역 변수 </a:t>
            </a:r>
            <a:r>
              <a:rPr sz="1400" spc="-5" dirty="0">
                <a:latin typeface="맑은 고딕"/>
                <a:cs typeface="맑은 고딕"/>
              </a:rPr>
              <a:t>y에 10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sz="1400" b="1" spc="-5" dirty="0">
                <a:latin typeface="맑은 고딕"/>
                <a:cs typeface="맑은 고딕"/>
              </a:rPr>
              <a:t>z</a:t>
            </a:r>
            <a:r>
              <a:rPr sz="1400" b="1" spc="-2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=</a:t>
            </a:r>
            <a:r>
              <a:rPr sz="1400" b="1" spc="1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10;	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새로운 전역변수 </a:t>
            </a:r>
            <a:r>
              <a:rPr sz="1400" spc="-5" dirty="0">
                <a:latin typeface="맑은 고딕"/>
                <a:cs typeface="맑은 고딕"/>
              </a:rPr>
              <a:t>z </a:t>
            </a:r>
            <a:r>
              <a:rPr sz="1400" spc="-10" dirty="0">
                <a:latin typeface="맑은 고딕"/>
                <a:cs typeface="맑은 고딕"/>
              </a:rPr>
              <a:t>선언. 10으로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초기화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21</a:t>
            </a:fld>
            <a:endParaRPr sz="1200">
              <a:latin typeface="맑은 고딕"/>
              <a:cs typeface="맑은 고딕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996438" y="2484627"/>
          <a:ext cx="6202680" cy="115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8440"/>
                <a:gridCol w="3434079"/>
              </a:tblGrid>
              <a:tr h="2489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지역변수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14604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전역변수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14604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함수 내에 var 키워드로</a:t>
                      </a:r>
                      <a:r>
                        <a:rPr sz="1400" spc="5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10" dirty="0">
                          <a:latin typeface="맑은 고딕"/>
                          <a:cs typeface="맑은 고딕"/>
                        </a:rPr>
                        <a:t>선언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953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함수 밖에</a:t>
                      </a:r>
                      <a:r>
                        <a:rPr sz="1400" spc="1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10" dirty="0">
                          <a:latin typeface="맑은 고딕"/>
                          <a:cs typeface="맑은 고딕"/>
                        </a:rPr>
                        <a:t>선언되거나,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함수 내에 var 키워드 없이 선언된</a:t>
                      </a:r>
                      <a:r>
                        <a:rPr sz="1400" spc="7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10" dirty="0">
                          <a:latin typeface="맑은 고딕"/>
                          <a:cs typeface="맑은 고딕"/>
                        </a:rPr>
                        <a:t>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953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선언된 함수 내에서만</a:t>
                      </a:r>
                      <a:r>
                        <a:rPr sz="1400" spc="2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15" dirty="0">
                          <a:latin typeface="맑은 고딕"/>
                          <a:cs typeface="맑은 고딕"/>
                        </a:rPr>
                        <a:t>사용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723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프로그램 전역에서</a:t>
                      </a:r>
                      <a:r>
                        <a:rPr sz="1400" spc="3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400" spc="-15" dirty="0">
                          <a:latin typeface="맑은 고딕"/>
                          <a:cs typeface="맑은 고딕"/>
                        </a:rPr>
                        <a:t>사용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72390" marB="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539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this로 </a:t>
            </a:r>
            <a:r>
              <a:rPr sz="1800" dirty="0">
                <a:latin typeface="맑은 고딕"/>
                <a:cs typeface="맑은 고딕"/>
              </a:rPr>
              <a:t>전역변수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47392" y="1761530"/>
            <a:ext cx="5863590" cy="775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지역 변수와 전역 변수의 이름을 같을</a:t>
            </a:r>
            <a:r>
              <a:rPr sz="2400" spc="-5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때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전역 변수에 접근하고자 할 때 </a:t>
            </a:r>
            <a:r>
              <a:rPr sz="2000" spc="-5" dirty="0">
                <a:latin typeface="맑은 고딕"/>
                <a:cs typeface="맑은 고딕"/>
              </a:rPr>
              <a:t>:</a:t>
            </a:r>
            <a:r>
              <a:rPr sz="2000" spc="40" dirty="0">
                <a:latin typeface="맑은 고딕"/>
                <a:cs typeface="맑은 고딕"/>
              </a:rPr>
              <a:t> </a:t>
            </a:r>
            <a:r>
              <a:rPr sz="2000" b="1" spc="-10" dirty="0">
                <a:latin typeface="맑은 고딕"/>
                <a:cs typeface="맑은 고딕"/>
              </a:rPr>
              <a:t>this.전역변수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22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1572" y="2894076"/>
            <a:ext cx="5977255" cy="120142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  <a:tabLst>
                <a:tab pos="1170305" algn="l"/>
              </a:tabLst>
            </a:pPr>
            <a:r>
              <a:rPr sz="1200" b="1" dirty="0">
                <a:latin typeface="맑은 고딕"/>
                <a:cs typeface="맑은 고딕"/>
              </a:rPr>
              <a:t>var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x;	//</a:t>
            </a:r>
            <a:r>
              <a:rPr sz="1200" b="1" spc="-2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전역변수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f()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tabLst>
                <a:tab pos="1170305" algn="l"/>
              </a:tabLst>
            </a:pPr>
            <a:r>
              <a:rPr sz="1200" spc="-5" dirty="0">
                <a:latin typeface="맑은 고딕"/>
                <a:cs typeface="맑은 고딕"/>
              </a:rPr>
              <a:t>var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x;	</a:t>
            </a: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지역변수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tabLst>
                <a:tab pos="1170305" algn="l"/>
              </a:tabLst>
            </a:pPr>
            <a:r>
              <a:rPr sz="1200" dirty="0">
                <a:latin typeface="맑은 고딕"/>
                <a:cs typeface="맑은 고딕"/>
              </a:rPr>
              <a:t>x =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1;	// 지역변수 </a:t>
            </a:r>
            <a:r>
              <a:rPr sz="1200" spc="-5" dirty="0">
                <a:latin typeface="맑은 고딕"/>
                <a:cs typeface="맑은 고딕"/>
              </a:rPr>
              <a:t>x에 </a:t>
            </a:r>
            <a:r>
              <a:rPr sz="1200" dirty="0">
                <a:latin typeface="맑은 고딕"/>
                <a:cs typeface="맑은 고딕"/>
              </a:rPr>
              <a:t>1 저장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this.x </a:t>
            </a:r>
            <a:r>
              <a:rPr sz="1200" b="1" dirty="0">
                <a:latin typeface="맑은 고딕"/>
                <a:cs typeface="맑은 고딕"/>
              </a:rPr>
              <a:t>= 100; </a:t>
            </a:r>
            <a:r>
              <a:rPr sz="1200" dirty="0">
                <a:latin typeface="맑은 고딕"/>
                <a:cs typeface="맑은 고딕"/>
              </a:rPr>
              <a:t>// 전역변수 </a:t>
            </a:r>
            <a:r>
              <a:rPr sz="1200" spc="-5" dirty="0">
                <a:latin typeface="맑은 고딕"/>
                <a:cs typeface="맑은 고딕"/>
              </a:rPr>
              <a:t>x에 </a:t>
            </a:r>
            <a:r>
              <a:rPr sz="1200" dirty="0">
                <a:latin typeface="맑은 고딕"/>
                <a:cs typeface="맑은 고딕"/>
              </a:rPr>
              <a:t>100 저장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129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6-6 </a:t>
            </a:r>
            <a:r>
              <a:rPr sz="1800" dirty="0"/>
              <a:t>지역변수와</a:t>
            </a:r>
            <a:r>
              <a:rPr sz="1800" spc="-75" dirty="0"/>
              <a:t> </a:t>
            </a:r>
            <a:r>
              <a:rPr sz="1800" dirty="0"/>
              <a:t>전역변수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61504" y="2404872"/>
            <a:ext cx="2657855" cy="23835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21635" y="1900427"/>
            <a:ext cx="4825365" cy="483425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&lt;title&gt;지역변수와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전역변수&lt;/title&gt;&lt;/head&gt;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&lt;h3&gt;지역변수와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전역변수&lt;/h3&gt;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x=100;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전역변수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x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function f()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함수 f()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선언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x=1;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지역변수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x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9875" marR="13335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document.write("지역변수 </a:t>
            </a:r>
            <a:r>
              <a:rPr sz="1400" spc="-5" dirty="0">
                <a:latin typeface="맑은 고딕"/>
                <a:cs typeface="맑은 고딕"/>
              </a:rPr>
              <a:t>x="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10" dirty="0">
                <a:latin typeface="맑은 고딕"/>
                <a:cs typeface="맑은 고딕"/>
              </a:rPr>
              <a:t>x</a:t>
            </a:r>
            <a:r>
              <a:rPr sz="1400" spc="-10" dirty="0">
                <a:latin typeface="맑은 고딕"/>
                <a:cs typeface="맑은 고딕"/>
              </a:rPr>
              <a:t>);  </a:t>
            </a:r>
            <a:r>
              <a:rPr sz="1400" spc="-5" dirty="0">
                <a:latin typeface="맑은 고딕"/>
                <a:cs typeface="맑은 고딕"/>
              </a:rPr>
              <a:t>document.write("&lt;br&gt;");  </a:t>
            </a:r>
            <a:r>
              <a:rPr sz="1400" spc="-10" dirty="0">
                <a:latin typeface="맑은 고딕"/>
                <a:cs typeface="맑은 고딕"/>
              </a:rPr>
              <a:t>document.write("전역변수 </a:t>
            </a:r>
            <a:r>
              <a:rPr sz="1400" spc="-5" dirty="0">
                <a:latin typeface="맑은 고딕"/>
                <a:cs typeface="맑은 고딕"/>
              </a:rPr>
              <a:t>x="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14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this.x</a:t>
            </a:r>
            <a:r>
              <a:rPr sz="1400" spc="-10" dirty="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f(); // </a:t>
            </a:r>
            <a:r>
              <a:rPr sz="1400" spc="-10" dirty="0">
                <a:latin typeface="맑은 고딕"/>
                <a:cs typeface="맑은 고딕"/>
              </a:rPr>
              <a:t>함수 f()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659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자바스크립트의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상수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25598" y="1634644"/>
            <a:ext cx="2556510" cy="101726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상수(literal)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데이터 값 그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자체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상수</a:t>
            </a:r>
            <a:r>
              <a:rPr sz="2000" spc="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63367" y="2825494"/>
            <a:ext cx="7668768" cy="3959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문자열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상수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6288" y="2685288"/>
            <a:ext cx="6385560" cy="826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18002" y="2003222"/>
            <a:ext cx="5814695" cy="7023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이중 인용 </a:t>
            </a:r>
            <a:r>
              <a:rPr sz="2000" spc="-15" dirty="0">
                <a:latin typeface="맑은 고딕"/>
                <a:cs typeface="맑은 고딕"/>
              </a:rPr>
              <a:t>부호(“”)와 </a:t>
            </a:r>
            <a:r>
              <a:rPr sz="2000" spc="-10" dirty="0">
                <a:latin typeface="맑은 고딕"/>
                <a:cs typeface="맑은 고딕"/>
              </a:rPr>
              <a:t>단일 인용 부호(‘’) 모두</a:t>
            </a:r>
            <a:r>
              <a:rPr sz="2000" spc="2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문자열 내에</a:t>
            </a:r>
            <a:r>
              <a:rPr sz="2000" spc="3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문자열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25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75203" y="3702811"/>
            <a:ext cx="5824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“ 문자를 그대로 사용하고자 하는 경우 </a:t>
            </a:r>
            <a:r>
              <a:rPr sz="1800" spc="-10" dirty="0">
                <a:latin typeface="맑은 고딕"/>
                <a:cs typeface="맑은 고딕"/>
              </a:rPr>
              <a:t>\”로 </a:t>
            </a:r>
            <a:r>
              <a:rPr sz="1800" dirty="0">
                <a:latin typeface="맑은 고딕"/>
                <a:cs typeface="맑은 고딕"/>
              </a:rPr>
              <a:t>사용할</a:t>
            </a:r>
            <a:r>
              <a:rPr sz="1800" spc="-3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것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67811" y="4488179"/>
            <a:ext cx="6291580" cy="33845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315"/>
              </a:spcBef>
            </a:pPr>
            <a:r>
              <a:rPr sz="1600" spc="-5" dirty="0">
                <a:latin typeface="맑은 고딕"/>
                <a:cs typeface="맑은 고딕"/>
              </a:rPr>
              <a:t>var cite="그녀는 </a:t>
            </a:r>
            <a:r>
              <a:rPr sz="1600" dirty="0">
                <a:latin typeface="맑은 고딕"/>
                <a:cs typeface="맑은 고딕"/>
              </a:rPr>
              <a:t>\"누구세요\"라고</a:t>
            </a:r>
            <a:r>
              <a:rPr sz="1600" spc="-5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했습니다.";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44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6-7</a:t>
            </a:r>
            <a:r>
              <a:rPr sz="1800" spc="-95" dirty="0"/>
              <a:t> </a:t>
            </a:r>
            <a:r>
              <a:rPr sz="1800" dirty="0"/>
              <a:t>상수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11907" y="1979676"/>
            <a:ext cx="5687695" cy="4185285"/>
          </a:xfrm>
          <a:custGeom>
            <a:avLst/>
            <a:gdLst/>
            <a:ahLst/>
            <a:cxnLst/>
            <a:rect l="l" t="t" r="r" b="b"/>
            <a:pathLst>
              <a:path w="5687695" h="4185285">
                <a:moveTo>
                  <a:pt x="0" y="4184904"/>
                </a:moveTo>
                <a:lnTo>
                  <a:pt x="5687568" y="4184904"/>
                </a:lnTo>
                <a:lnTo>
                  <a:pt x="5687568" y="0"/>
                </a:lnTo>
                <a:lnTo>
                  <a:pt x="0" y="0"/>
                </a:lnTo>
                <a:lnTo>
                  <a:pt x="0" y="41849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11907" y="1979676"/>
            <a:ext cx="5687695" cy="418528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&lt;head&gt;&lt;title&gt;상수&lt;/title&gt;&lt;/head&gt;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&lt;h3&gt;상수&lt;/h3&gt;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oct = </a:t>
            </a:r>
            <a:r>
              <a:rPr sz="1400" b="1" spc="-5" dirty="0">
                <a:latin typeface="맑은 고딕"/>
                <a:cs typeface="맑은 고딕"/>
              </a:rPr>
              <a:t>015</a:t>
            </a:r>
            <a:r>
              <a:rPr sz="1400" spc="-5" dirty="0">
                <a:latin typeface="맑은 고딕"/>
                <a:cs typeface="맑은 고딕"/>
              </a:rPr>
              <a:t>; // </a:t>
            </a:r>
            <a:r>
              <a:rPr sz="1400" spc="-10" dirty="0">
                <a:latin typeface="맑은 고딕"/>
                <a:cs typeface="맑은 고딕"/>
              </a:rPr>
              <a:t>015는 8진수. 10진수로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13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hex = </a:t>
            </a:r>
            <a:r>
              <a:rPr sz="1400" b="1" spc="-5" dirty="0">
                <a:latin typeface="맑은 고딕"/>
                <a:cs typeface="맑은 고딕"/>
              </a:rPr>
              <a:t>0x15</a:t>
            </a:r>
            <a:r>
              <a:rPr sz="1400" spc="-5" dirty="0">
                <a:latin typeface="맑은 고딕"/>
                <a:cs typeface="맑은 고딕"/>
              </a:rPr>
              <a:t>; // 0x14는 </a:t>
            </a:r>
            <a:r>
              <a:rPr sz="1400" spc="-10" dirty="0">
                <a:latin typeface="맑은 고딕"/>
                <a:cs typeface="맑은 고딕"/>
              </a:rPr>
              <a:t>16진수. 10진수로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21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condition = </a:t>
            </a:r>
            <a:r>
              <a:rPr sz="1400" b="1" spc="-10" dirty="0">
                <a:latin typeface="맑은 고딕"/>
                <a:cs typeface="맑은 고딕"/>
              </a:rPr>
              <a:t>true</a:t>
            </a:r>
            <a:r>
              <a:rPr sz="1400" spc="-10" dirty="0">
                <a:latin typeface="맑은 고딕"/>
                <a:cs typeface="맑은 고딕"/>
              </a:rPr>
              <a:t>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30" dirty="0">
                <a:latin typeface="맑은 고딕"/>
                <a:cs typeface="맑은 고딕"/>
              </a:rPr>
              <a:t>True로 </a:t>
            </a:r>
            <a:r>
              <a:rPr sz="1400" spc="-10" dirty="0">
                <a:latin typeface="맑은 고딕"/>
                <a:cs typeface="맑은 고딕"/>
              </a:rPr>
              <a:t>하면</a:t>
            </a:r>
            <a:r>
              <a:rPr sz="1400" spc="1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안됨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 marR="5080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document.write("8진수 </a:t>
            </a:r>
            <a:r>
              <a:rPr sz="1400" spc="-5" dirty="0">
                <a:latin typeface="맑은 고딕"/>
                <a:cs typeface="맑은 고딕"/>
              </a:rPr>
              <a:t>015는 </a:t>
            </a:r>
            <a:r>
              <a:rPr sz="1400" spc="-10" dirty="0">
                <a:latin typeface="맑은 고딕"/>
                <a:cs typeface="맑은 고딕"/>
              </a:rPr>
              <a:t>십진수로 </a:t>
            </a:r>
            <a:r>
              <a:rPr sz="1400" spc="-5" dirty="0">
                <a:latin typeface="맑은 고딕"/>
                <a:cs typeface="맑은 고딕"/>
              </a:rPr>
              <a:t>" + </a:t>
            </a:r>
            <a:r>
              <a:rPr sz="1400" b="1" spc="-10" dirty="0">
                <a:latin typeface="맑은 고딕"/>
                <a:cs typeface="맑은 고딕"/>
              </a:rPr>
              <a:t>oct </a:t>
            </a:r>
            <a:r>
              <a:rPr sz="1400" spc="-5" dirty="0">
                <a:latin typeface="맑은 고딕"/>
                <a:cs typeface="맑은 고딕"/>
              </a:rPr>
              <a:t>+ "&lt;br&gt;");  </a:t>
            </a:r>
            <a:r>
              <a:rPr sz="1400" spc="-10" dirty="0">
                <a:latin typeface="맑은 고딕"/>
                <a:cs typeface="맑은 고딕"/>
              </a:rPr>
              <a:t>document.write("16진수 </a:t>
            </a:r>
            <a:r>
              <a:rPr sz="1400" spc="-5" dirty="0">
                <a:latin typeface="맑은 고딕"/>
                <a:cs typeface="맑은 고딕"/>
              </a:rPr>
              <a:t>0x15는 </a:t>
            </a:r>
            <a:r>
              <a:rPr sz="1400" spc="-10" dirty="0">
                <a:latin typeface="맑은 고딕"/>
                <a:cs typeface="맑은 고딕"/>
              </a:rPr>
              <a:t>십진수로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10" dirty="0">
                <a:latin typeface="맑은 고딕"/>
                <a:cs typeface="맑은 고딕"/>
              </a:rPr>
              <a:t>hex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document.write("condition은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10" dirty="0">
                <a:latin typeface="맑은 고딕"/>
                <a:cs typeface="맑은 고딕"/>
              </a:rPr>
              <a:t>condition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'</a:t>
            </a:r>
            <a:r>
              <a:rPr sz="1400" spc="-10" dirty="0">
                <a:latin typeface="맑은 고딕"/>
                <a:cs typeface="맑은 고딕"/>
              </a:rPr>
              <a:t>문자열 </a:t>
            </a:r>
            <a:r>
              <a:rPr sz="1400" spc="-5" dirty="0">
                <a:latin typeface="맑은 고딕"/>
                <a:cs typeface="맑은 고딕"/>
              </a:rPr>
              <a:t>: </a:t>
            </a:r>
            <a:r>
              <a:rPr sz="1400" spc="-10" dirty="0">
                <a:latin typeface="맑은 고딕"/>
                <a:cs typeface="맑은 고딕"/>
              </a:rPr>
              <a:t>단일인용부호로도 표현</a:t>
            </a:r>
            <a:r>
              <a:rPr sz="1400" b="1" spc="-10" dirty="0">
                <a:latin typeface="맑은 고딕"/>
                <a:cs typeface="맑은 고딕"/>
              </a:rPr>
              <a:t>' </a:t>
            </a:r>
            <a:r>
              <a:rPr sz="1400" spc="-5" dirty="0">
                <a:latin typeface="맑은 고딕"/>
                <a:cs typeface="맑은 고딕"/>
              </a:rPr>
              <a:t>+ "&lt;br&gt;");  </a:t>
            </a:r>
            <a:r>
              <a:rPr sz="1400" spc="-10" dirty="0">
                <a:latin typeface="맑은 고딕"/>
                <a:cs typeface="맑은 고딕"/>
              </a:rPr>
              <a:t>document.write("그녀는 \"누구세요\"라고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했습니다.");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568183" y="2078735"/>
            <a:ext cx="2791968" cy="27675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70256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자바스크립트의 식과</a:t>
            </a:r>
            <a:r>
              <a:rPr sz="1800" spc="-10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68016" y="1620469"/>
            <a:ext cx="43300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자바스크립트의 연산과 연산자</a:t>
            </a:r>
            <a:r>
              <a:rPr sz="2000" spc="3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68016" y="3610383"/>
            <a:ext cx="6650355" cy="6769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산술</a:t>
            </a:r>
            <a:r>
              <a:rPr sz="2000" spc="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연산자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5 가지 : 더하기(+), 빼기(-), 곱하기(*), 나누기(/),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나머지(%)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5216" y="4919929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맑은 고딕"/>
                <a:cs typeface="맑은 고딕"/>
              </a:rPr>
              <a:t>연산의 결과는 항상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b="1" spc="-5" dirty="0">
                <a:latin typeface="맑은 고딕"/>
                <a:cs typeface="맑은 고딕"/>
              </a:rPr>
              <a:t>실수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0964" y="4372355"/>
            <a:ext cx="4572000" cy="46355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40"/>
              </a:spcBef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x =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32;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total </a:t>
            </a:r>
            <a:r>
              <a:rPr sz="1200" dirty="0">
                <a:latin typeface="맑은 고딕"/>
                <a:cs typeface="맑은 고딕"/>
              </a:rPr>
              <a:t>= 100 + </a:t>
            </a:r>
            <a:r>
              <a:rPr sz="1200" spc="-5" dirty="0">
                <a:latin typeface="맑은 고딕"/>
                <a:cs typeface="맑은 고딕"/>
              </a:rPr>
              <a:t>x*2/4 </a:t>
            </a:r>
            <a:r>
              <a:rPr sz="1200" dirty="0">
                <a:latin typeface="맑은 고딕"/>
                <a:cs typeface="맑은 고딕"/>
              </a:rPr>
              <a:t>- 3; // </a:t>
            </a:r>
            <a:r>
              <a:rPr sz="1200" spc="-5" dirty="0">
                <a:latin typeface="맑은 고딕"/>
                <a:cs typeface="맑은 고딕"/>
              </a:rPr>
              <a:t>total은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0" dirty="0"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40964" y="5554979"/>
            <a:ext cx="4572000" cy="27749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35"/>
              </a:spcBef>
              <a:tabLst>
                <a:tab pos="2424430" algn="l"/>
              </a:tabLst>
            </a:pPr>
            <a:r>
              <a:rPr sz="1200" spc="-5" dirty="0">
                <a:latin typeface="맑은 고딕"/>
                <a:cs typeface="맑은 고딕"/>
              </a:rPr>
              <a:t>var div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32/10;	// </a:t>
            </a:r>
            <a:r>
              <a:rPr sz="1200" spc="-5" dirty="0">
                <a:latin typeface="맑은 고딕"/>
                <a:cs typeface="맑은 고딕"/>
              </a:rPr>
              <a:t>div </a:t>
            </a:r>
            <a:r>
              <a:rPr sz="1200" dirty="0">
                <a:latin typeface="맑은 고딕"/>
                <a:cs typeface="맑은 고딕"/>
              </a:rPr>
              <a:t>= 3.2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65832" y="1965960"/>
            <a:ext cx="7595616" cy="1658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98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6-8 </a:t>
            </a:r>
            <a:r>
              <a:rPr sz="1800" dirty="0"/>
              <a:t>산술</a:t>
            </a:r>
            <a:r>
              <a:rPr sz="1800" spc="-75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604516" y="2287523"/>
            <a:ext cx="4246245" cy="3691254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&lt;head&gt;&lt;title&gt;산술연산&lt;/title&gt;&lt;/head&gt;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&lt;h3&gt;산술연산&lt;/h3&gt;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x=32;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10" dirty="0">
                <a:latin typeface="맑은 고딕"/>
                <a:cs typeface="맑은 고딕"/>
              </a:rPr>
              <a:t>total </a:t>
            </a:r>
            <a:r>
              <a:rPr sz="1200" dirty="0">
                <a:latin typeface="맑은 고딕"/>
                <a:cs typeface="맑은 고딕"/>
              </a:rPr>
              <a:t>= 100 + </a:t>
            </a:r>
            <a:r>
              <a:rPr sz="1200" spc="-5" dirty="0">
                <a:latin typeface="맑은 고딕"/>
                <a:cs typeface="맑은 고딕"/>
              </a:rPr>
              <a:t>x*2/4 </a:t>
            </a:r>
            <a:r>
              <a:rPr sz="1200" dirty="0">
                <a:latin typeface="맑은 고딕"/>
                <a:cs typeface="맑은 고딕"/>
              </a:rPr>
              <a:t>- 3; // </a:t>
            </a:r>
            <a:r>
              <a:rPr sz="1200" spc="-5" dirty="0">
                <a:latin typeface="맑은 고딕"/>
                <a:cs typeface="맑은 고딕"/>
              </a:rPr>
              <a:t>total은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div </a:t>
            </a:r>
            <a:r>
              <a:rPr sz="1200" dirty="0">
                <a:latin typeface="맑은 고딕"/>
                <a:cs typeface="맑은 고딕"/>
              </a:rPr>
              <a:t>= x / 10; // </a:t>
            </a:r>
            <a:r>
              <a:rPr sz="1200" spc="-5" dirty="0">
                <a:latin typeface="맑은 고딕"/>
                <a:cs typeface="맑은 고딕"/>
              </a:rPr>
              <a:t>div는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3.2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mod = x % 2; // x를 2로 나눈 나머지,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0</a:t>
            </a:r>
            <a:endParaRPr sz="1200">
              <a:latin typeface="맑은 고딕"/>
              <a:cs typeface="맑은 고딕"/>
            </a:endParaRPr>
          </a:p>
          <a:p>
            <a:pPr marL="268605" marR="106680">
              <a:lnSpc>
                <a:spcPct val="100000"/>
              </a:lnSpc>
              <a:spcBef>
                <a:spcPts val="1435"/>
              </a:spcBef>
            </a:pPr>
            <a:r>
              <a:rPr sz="1200" spc="-5" dirty="0">
                <a:latin typeface="맑은 고딕"/>
                <a:cs typeface="맑은 고딕"/>
              </a:rPr>
              <a:t>document.write("x </a:t>
            </a:r>
            <a:r>
              <a:rPr sz="1200" dirty="0">
                <a:latin typeface="맑은 고딕"/>
                <a:cs typeface="맑은 고딕"/>
              </a:rPr>
              <a:t>: " + </a:t>
            </a:r>
            <a:r>
              <a:rPr sz="1200" b="1" dirty="0">
                <a:latin typeface="맑은 고딕"/>
                <a:cs typeface="맑은 고딕"/>
              </a:rPr>
              <a:t>x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"&lt;br&gt;&lt;br&gt;");  document.write("100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x*2/4 </a:t>
            </a:r>
            <a:r>
              <a:rPr sz="1200" dirty="0">
                <a:latin typeface="맑은 고딕"/>
                <a:cs typeface="맑은 고딕"/>
              </a:rPr>
              <a:t>- 3 = " + </a:t>
            </a:r>
            <a:r>
              <a:rPr sz="1200" b="1" spc="-5" dirty="0">
                <a:latin typeface="맑은 고딕"/>
                <a:cs typeface="맑은 고딕"/>
              </a:rPr>
              <a:t>total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"&lt;br&gt;");  document.write("x/10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div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"&lt;br&gt;");  document.write("x%2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mod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98080" y="2356104"/>
            <a:ext cx="2663952" cy="3011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28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증감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94661" y="1672209"/>
            <a:ext cx="3022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증감 연산자 : ++,</a:t>
            </a:r>
            <a:r>
              <a:rPr sz="2400" spc="-7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--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04252" y="3172967"/>
            <a:ext cx="729615" cy="256540"/>
          </a:xfrm>
          <a:custGeom>
            <a:avLst/>
            <a:gdLst/>
            <a:ahLst/>
            <a:cxnLst/>
            <a:rect l="l" t="t" r="r" b="b"/>
            <a:pathLst>
              <a:path w="729615" h="256539">
                <a:moveTo>
                  <a:pt x="44610" y="76113"/>
                </a:moveTo>
                <a:lnTo>
                  <a:pt x="31907" y="76282"/>
                </a:lnTo>
                <a:lnTo>
                  <a:pt x="32384" y="97536"/>
                </a:lnTo>
                <a:lnTo>
                  <a:pt x="33274" y="119380"/>
                </a:lnTo>
                <a:lnTo>
                  <a:pt x="35559" y="159385"/>
                </a:lnTo>
                <a:lnTo>
                  <a:pt x="40004" y="208026"/>
                </a:lnTo>
                <a:lnTo>
                  <a:pt x="47878" y="247396"/>
                </a:lnTo>
                <a:lnTo>
                  <a:pt x="57150" y="256286"/>
                </a:lnTo>
                <a:lnTo>
                  <a:pt x="702945" y="256286"/>
                </a:lnTo>
                <a:lnTo>
                  <a:pt x="712977" y="245110"/>
                </a:lnTo>
                <a:lnTo>
                  <a:pt x="61341" y="245110"/>
                </a:lnTo>
                <a:lnTo>
                  <a:pt x="58813" y="243731"/>
                </a:lnTo>
                <a:lnTo>
                  <a:pt x="57912" y="243586"/>
                </a:lnTo>
                <a:lnTo>
                  <a:pt x="60143" y="243586"/>
                </a:lnTo>
                <a:lnTo>
                  <a:pt x="59436" y="242189"/>
                </a:lnTo>
                <a:lnTo>
                  <a:pt x="58812" y="240284"/>
                </a:lnTo>
                <a:lnTo>
                  <a:pt x="57980" y="237236"/>
                </a:lnTo>
                <a:lnTo>
                  <a:pt x="56093" y="229235"/>
                </a:lnTo>
                <a:lnTo>
                  <a:pt x="56069" y="228854"/>
                </a:lnTo>
                <a:lnTo>
                  <a:pt x="54377" y="218821"/>
                </a:lnTo>
                <a:lnTo>
                  <a:pt x="52596" y="206502"/>
                </a:lnTo>
                <a:lnTo>
                  <a:pt x="51067" y="192278"/>
                </a:lnTo>
                <a:lnTo>
                  <a:pt x="46982" y="139319"/>
                </a:lnTo>
                <a:lnTo>
                  <a:pt x="45084" y="97155"/>
                </a:lnTo>
                <a:lnTo>
                  <a:pt x="44610" y="76113"/>
                </a:lnTo>
                <a:close/>
              </a:path>
              <a:path w="729615" h="256539">
                <a:moveTo>
                  <a:pt x="60833" y="244602"/>
                </a:moveTo>
                <a:lnTo>
                  <a:pt x="61108" y="244983"/>
                </a:lnTo>
                <a:lnTo>
                  <a:pt x="61341" y="245110"/>
                </a:lnTo>
                <a:lnTo>
                  <a:pt x="60833" y="244602"/>
                </a:lnTo>
                <a:close/>
              </a:path>
              <a:path w="729615" h="256539">
                <a:moveTo>
                  <a:pt x="699874" y="243586"/>
                </a:moveTo>
                <a:lnTo>
                  <a:pt x="60175" y="243586"/>
                </a:lnTo>
                <a:lnTo>
                  <a:pt x="60833" y="244602"/>
                </a:lnTo>
                <a:lnTo>
                  <a:pt x="61341" y="245110"/>
                </a:lnTo>
                <a:lnTo>
                  <a:pt x="698626" y="245110"/>
                </a:lnTo>
                <a:lnTo>
                  <a:pt x="699354" y="244463"/>
                </a:lnTo>
                <a:lnTo>
                  <a:pt x="699719" y="243916"/>
                </a:lnTo>
                <a:lnTo>
                  <a:pt x="699874" y="243586"/>
                </a:lnTo>
                <a:close/>
              </a:path>
              <a:path w="729615" h="256539">
                <a:moveTo>
                  <a:pt x="699354" y="244463"/>
                </a:moveTo>
                <a:lnTo>
                  <a:pt x="698626" y="245110"/>
                </a:lnTo>
                <a:lnTo>
                  <a:pt x="699094" y="244853"/>
                </a:lnTo>
                <a:lnTo>
                  <a:pt x="699354" y="244463"/>
                </a:lnTo>
                <a:close/>
              </a:path>
              <a:path w="729615" h="256539">
                <a:moveTo>
                  <a:pt x="699081" y="244872"/>
                </a:moveTo>
                <a:lnTo>
                  <a:pt x="698626" y="245110"/>
                </a:lnTo>
                <a:lnTo>
                  <a:pt x="712977" y="245110"/>
                </a:lnTo>
                <a:lnTo>
                  <a:pt x="699007" y="244983"/>
                </a:lnTo>
                <a:close/>
              </a:path>
              <a:path w="729615" h="256539">
                <a:moveTo>
                  <a:pt x="61074" y="244964"/>
                </a:moveTo>
                <a:close/>
              </a:path>
              <a:path w="729615" h="256539">
                <a:moveTo>
                  <a:pt x="713477" y="243586"/>
                </a:moveTo>
                <a:lnTo>
                  <a:pt x="702182" y="243586"/>
                </a:lnTo>
                <a:lnTo>
                  <a:pt x="701308" y="243710"/>
                </a:lnTo>
                <a:lnTo>
                  <a:pt x="699119" y="244853"/>
                </a:lnTo>
                <a:lnTo>
                  <a:pt x="699007" y="244983"/>
                </a:lnTo>
                <a:lnTo>
                  <a:pt x="713020" y="244983"/>
                </a:lnTo>
                <a:lnTo>
                  <a:pt x="713477" y="243586"/>
                </a:lnTo>
                <a:close/>
              </a:path>
              <a:path w="729615" h="256539">
                <a:moveTo>
                  <a:pt x="60325" y="244094"/>
                </a:moveTo>
                <a:lnTo>
                  <a:pt x="61074" y="244964"/>
                </a:lnTo>
                <a:lnTo>
                  <a:pt x="60833" y="244602"/>
                </a:lnTo>
                <a:lnTo>
                  <a:pt x="60325" y="244094"/>
                </a:lnTo>
                <a:close/>
              </a:path>
              <a:path w="729615" h="256539">
                <a:moveTo>
                  <a:pt x="58796" y="243722"/>
                </a:moveTo>
                <a:lnTo>
                  <a:pt x="61068" y="244961"/>
                </a:lnTo>
                <a:lnTo>
                  <a:pt x="60493" y="244290"/>
                </a:lnTo>
                <a:lnTo>
                  <a:pt x="60433" y="244094"/>
                </a:lnTo>
                <a:lnTo>
                  <a:pt x="60288" y="243840"/>
                </a:lnTo>
                <a:lnTo>
                  <a:pt x="59563" y="243840"/>
                </a:lnTo>
                <a:lnTo>
                  <a:pt x="58796" y="243722"/>
                </a:lnTo>
                <a:close/>
              </a:path>
              <a:path w="729615" h="256539">
                <a:moveTo>
                  <a:pt x="699552" y="244348"/>
                </a:moveTo>
                <a:lnTo>
                  <a:pt x="699354" y="244463"/>
                </a:lnTo>
                <a:lnTo>
                  <a:pt x="699081" y="244872"/>
                </a:lnTo>
                <a:lnTo>
                  <a:pt x="699552" y="244348"/>
                </a:lnTo>
                <a:close/>
              </a:path>
              <a:path w="729615" h="256539">
                <a:moveTo>
                  <a:pt x="700574" y="244094"/>
                </a:moveTo>
                <a:lnTo>
                  <a:pt x="699770" y="244094"/>
                </a:lnTo>
                <a:lnTo>
                  <a:pt x="699119" y="244853"/>
                </a:lnTo>
                <a:lnTo>
                  <a:pt x="700574" y="244094"/>
                </a:lnTo>
                <a:close/>
              </a:path>
              <a:path w="729615" h="256539">
                <a:moveTo>
                  <a:pt x="60252" y="243731"/>
                </a:moveTo>
                <a:lnTo>
                  <a:pt x="60578" y="244348"/>
                </a:lnTo>
                <a:lnTo>
                  <a:pt x="60833" y="244602"/>
                </a:lnTo>
                <a:lnTo>
                  <a:pt x="60252" y="243731"/>
                </a:lnTo>
                <a:close/>
              </a:path>
              <a:path w="729615" h="256539">
                <a:moveTo>
                  <a:pt x="699719" y="243916"/>
                </a:moveTo>
                <a:lnTo>
                  <a:pt x="699354" y="244463"/>
                </a:lnTo>
                <a:lnTo>
                  <a:pt x="699542" y="244290"/>
                </a:lnTo>
                <a:lnTo>
                  <a:pt x="699719" y="243916"/>
                </a:lnTo>
                <a:close/>
              </a:path>
              <a:path w="729615" h="256539">
                <a:moveTo>
                  <a:pt x="60433" y="244094"/>
                </a:moveTo>
                <a:lnTo>
                  <a:pt x="60578" y="244348"/>
                </a:lnTo>
                <a:lnTo>
                  <a:pt x="60433" y="244094"/>
                </a:lnTo>
                <a:close/>
              </a:path>
              <a:path w="729615" h="256539">
                <a:moveTo>
                  <a:pt x="699538" y="244299"/>
                </a:moveTo>
                <a:close/>
              </a:path>
              <a:path w="729615" h="256539">
                <a:moveTo>
                  <a:pt x="699770" y="244094"/>
                </a:moveTo>
                <a:lnTo>
                  <a:pt x="699548" y="244290"/>
                </a:lnTo>
                <a:lnTo>
                  <a:pt x="699770" y="244094"/>
                </a:lnTo>
                <a:close/>
              </a:path>
              <a:path w="729615" h="256539">
                <a:moveTo>
                  <a:pt x="700024" y="243459"/>
                </a:moveTo>
                <a:lnTo>
                  <a:pt x="699719" y="243916"/>
                </a:lnTo>
                <a:lnTo>
                  <a:pt x="699538" y="244299"/>
                </a:lnTo>
                <a:lnTo>
                  <a:pt x="700024" y="243459"/>
                </a:lnTo>
                <a:close/>
              </a:path>
              <a:path w="729615" h="256539">
                <a:moveTo>
                  <a:pt x="713516" y="243459"/>
                </a:moveTo>
                <a:lnTo>
                  <a:pt x="700024" y="243459"/>
                </a:lnTo>
                <a:lnTo>
                  <a:pt x="699548" y="244290"/>
                </a:lnTo>
                <a:lnTo>
                  <a:pt x="699770" y="244094"/>
                </a:lnTo>
                <a:lnTo>
                  <a:pt x="700574" y="244094"/>
                </a:lnTo>
                <a:lnTo>
                  <a:pt x="701061" y="243840"/>
                </a:lnTo>
                <a:lnTo>
                  <a:pt x="700404" y="243840"/>
                </a:lnTo>
                <a:lnTo>
                  <a:pt x="701548" y="243586"/>
                </a:lnTo>
                <a:lnTo>
                  <a:pt x="713477" y="243586"/>
                </a:lnTo>
                <a:close/>
              </a:path>
              <a:path w="729615" h="256539">
                <a:moveTo>
                  <a:pt x="714584" y="239903"/>
                </a:moveTo>
                <a:lnTo>
                  <a:pt x="701421" y="239903"/>
                </a:lnTo>
                <a:lnTo>
                  <a:pt x="700404" y="242697"/>
                </a:lnTo>
                <a:lnTo>
                  <a:pt x="699719" y="243916"/>
                </a:lnTo>
                <a:lnTo>
                  <a:pt x="700024" y="243459"/>
                </a:lnTo>
                <a:lnTo>
                  <a:pt x="713516" y="243459"/>
                </a:lnTo>
                <a:lnTo>
                  <a:pt x="714501" y="240284"/>
                </a:lnTo>
                <a:lnTo>
                  <a:pt x="714584" y="239903"/>
                </a:lnTo>
                <a:close/>
              </a:path>
              <a:path w="729615" h="256539">
                <a:moveTo>
                  <a:pt x="58547" y="243586"/>
                </a:moveTo>
                <a:lnTo>
                  <a:pt x="58776" y="243710"/>
                </a:lnTo>
                <a:lnTo>
                  <a:pt x="59563" y="243840"/>
                </a:lnTo>
                <a:lnTo>
                  <a:pt x="58547" y="243586"/>
                </a:lnTo>
                <a:close/>
              </a:path>
              <a:path w="729615" h="256539">
                <a:moveTo>
                  <a:pt x="60143" y="243586"/>
                </a:moveTo>
                <a:lnTo>
                  <a:pt x="58547" y="243586"/>
                </a:lnTo>
                <a:lnTo>
                  <a:pt x="59563" y="243840"/>
                </a:lnTo>
                <a:lnTo>
                  <a:pt x="60288" y="243840"/>
                </a:lnTo>
                <a:lnTo>
                  <a:pt x="60143" y="243586"/>
                </a:lnTo>
                <a:close/>
              </a:path>
              <a:path w="729615" h="256539">
                <a:moveTo>
                  <a:pt x="701548" y="243586"/>
                </a:moveTo>
                <a:lnTo>
                  <a:pt x="700404" y="243840"/>
                </a:lnTo>
                <a:lnTo>
                  <a:pt x="701308" y="243710"/>
                </a:lnTo>
                <a:lnTo>
                  <a:pt x="701548" y="243586"/>
                </a:lnTo>
                <a:close/>
              </a:path>
              <a:path w="729615" h="256539">
                <a:moveTo>
                  <a:pt x="701308" y="243710"/>
                </a:moveTo>
                <a:lnTo>
                  <a:pt x="700404" y="243840"/>
                </a:lnTo>
                <a:lnTo>
                  <a:pt x="701061" y="243840"/>
                </a:lnTo>
                <a:lnTo>
                  <a:pt x="701308" y="243710"/>
                </a:lnTo>
                <a:close/>
              </a:path>
              <a:path w="729615" h="256539">
                <a:moveTo>
                  <a:pt x="60108" y="243459"/>
                </a:moveTo>
                <a:lnTo>
                  <a:pt x="60252" y="243731"/>
                </a:lnTo>
                <a:lnTo>
                  <a:pt x="60108" y="243459"/>
                </a:lnTo>
                <a:close/>
              </a:path>
              <a:path w="729615" h="256539">
                <a:moveTo>
                  <a:pt x="58547" y="243586"/>
                </a:moveTo>
                <a:lnTo>
                  <a:pt x="57912" y="243586"/>
                </a:lnTo>
                <a:lnTo>
                  <a:pt x="58796" y="243722"/>
                </a:lnTo>
                <a:lnTo>
                  <a:pt x="58547" y="243586"/>
                </a:lnTo>
                <a:close/>
              </a:path>
              <a:path w="729615" h="256539">
                <a:moveTo>
                  <a:pt x="702182" y="243586"/>
                </a:moveTo>
                <a:lnTo>
                  <a:pt x="701548" y="243586"/>
                </a:lnTo>
                <a:lnTo>
                  <a:pt x="701308" y="243710"/>
                </a:lnTo>
                <a:lnTo>
                  <a:pt x="702182" y="243586"/>
                </a:lnTo>
                <a:close/>
              </a:path>
              <a:path w="729615" h="256539">
                <a:moveTo>
                  <a:pt x="59657" y="242606"/>
                </a:moveTo>
                <a:close/>
              </a:path>
              <a:path w="729615" h="256539">
                <a:moveTo>
                  <a:pt x="700531" y="242189"/>
                </a:moveTo>
                <a:lnTo>
                  <a:pt x="700292" y="242697"/>
                </a:lnTo>
                <a:lnTo>
                  <a:pt x="700531" y="242189"/>
                </a:lnTo>
                <a:close/>
              </a:path>
              <a:path w="729615" h="256539">
                <a:moveTo>
                  <a:pt x="59505" y="242189"/>
                </a:moveTo>
                <a:lnTo>
                  <a:pt x="59657" y="242606"/>
                </a:lnTo>
                <a:lnTo>
                  <a:pt x="59505" y="242189"/>
                </a:lnTo>
                <a:close/>
              </a:path>
              <a:path w="729615" h="256539">
                <a:moveTo>
                  <a:pt x="58768" y="240161"/>
                </a:moveTo>
                <a:close/>
              </a:path>
              <a:path w="729615" h="256539">
                <a:moveTo>
                  <a:pt x="58698" y="239903"/>
                </a:moveTo>
                <a:lnTo>
                  <a:pt x="58768" y="240161"/>
                </a:lnTo>
                <a:lnTo>
                  <a:pt x="58698" y="239903"/>
                </a:lnTo>
                <a:close/>
              </a:path>
              <a:path w="729615" h="256539">
                <a:moveTo>
                  <a:pt x="716877" y="228854"/>
                </a:moveTo>
                <a:lnTo>
                  <a:pt x="704088" y="228854"/>
                </a:lnTo>
                <a:lnTo>
                  <a:pt x="702182" y="237236"/>
                </a:lnTo>
                <a:lnTo>
                  <a:pt x="701326" y="240161"/>
                </a:lnTo>
                <a:lnTo>
                  <a:pt x="701421" y="239903"/>
                </a:lnTo>
                <a:lnTo>
                  <a:pt x="714584" y="239903"/>
                </a:lnTo>
                <a:lnTo>
                  <a:pt x="716406" y="231521"/>
                </a:lnTo>
                <a:lnTo>
                  <a:pt x="716877" y="228854"/>
                </a:lnTo>
                <a:close/>
              </a:path>
              <a:path w="729615" h="256539">
                <a:moveTo>
                  <a:pt x="57912" y="236982"/>
                </a:moveTo>
                <a:lnTo>
                  <a:pt x="57912" y="237236"/>
                </a:lnTo>
                <a:lnTo>
                  <a:pt x="57912" y="236982"/>
                </a:lnTo>
                <a:close/>
              </a:path>
              <a:path w="729615" h="256539">
                <a:moveTo>
                  <a:pt x="702182" y="236982"/>
                </a:moveTo>
                <a:lnTo>
                  <a:pt x="702114" y="237236"/>
                </a:lnTo>
                <a:lnTo>
                  <a:pt x="702182" y="236982"/>
                </a:lnTo>
                <a:close/>
              </a:path>
              <a:path w="729615" h="256539">
                <a:moveTo>
                  <a:pt x="56069" y="228854"/>
                </a:moveTo>
                <a:lnTo>
                  <a:pt x="56133" y="229235"/>
                </a:lnTo>
                <a:lnTo>
                  <a:pt x="56069" y="228854"/>
                </a:lnTo>
                <a:close/>
              </a:path>
              <a:path w="729615" h="256539">
                <a:moveTo>
                  <a:pt x="729233" y="0"/>
                </a:moveTo>
                <a:lnTo>
                  <a:pt x="716533" y="0"/>
                </a:lnTo>
                <a:lnTo>
                  <a:pt x="716406" y="25527"/>
                </a:lnTo>
                <a:lnTo>
                  <a:pt x="716147" y="50546"/>
                </a:lnTo>
                <a:lnTo>
                  <a:pt x="714869" y="97536"/>
                </a:lnTo>
                <a:lnTo>
                  <a:pt x="712932" y="140081"/>
                </a:lnTo>
                <a:lnTo>
                  <a:pt x="709041" y="192278"/>
                </a:lnTo>
                <a:lnTo>
                  <a:pt x="707390" y="206502"/>
                </a:lnTo>
                <a:lnTo>
                  <a:pt x="705739" y="218821"/>
                </a:lnTo>
                <a:lnTo>
                  <a:pt x="703961" y="229235"/>
                </a:lnTo>
                <a:lnTo>
                  <a:pt x="704088" y="228854"/>
                </a:lnTo>
                <a:lnTo>
                  <a:pt x="716877" y="228854"/>
                </a:lnTo>
                <a:lnTo>
                  <a:pt x="723138" y="177292"/>
                </a:lnTo>
                <a:lnTo>
                  <a:pt x="726714" y="118872"/>
                </a:lnTo>
                <a:lnTo>
                  <a:pt x="728855" y="50292"/>
                </a:lnTo>
                <a:lnTo>
                  <a:pt x="729106" y="25527"/>
                </a:lnTo>
                <a:lnTo>
                  <a:pt x="729233" y="0"/>
                </a:lnTo>
                <a:close/>
              </a:path>
              <a:path w="729615" h="256539">
                <a:moveTo>
                  <a:pt x="54355" y="218694"/>
                </a:moveTo>
                <a:close/>
              </a:path>
              <a:path w="729615" h="256539">
                <a:moveTo>
                  <a:pt x="705739" y="218694"/>
                </a:moveTo>
                <a:close/>
              </a:path>
              <a:path w="729615" h="256539">
                <a:moveTo>
                  <a:pt x="52577" y="206375"/>
                </a:moveTo>
                <a:lnTo>
                  <a:pt x="52577" y="206502"/>
                </a:lnTo>
                <a:lnTo>
                  <a:pt x="52577" y="206375"/>
                </a:lnTo>
                <a:close/>
              </a:path>
              <a:path w="729615" h="256539">
                <a:moveTo>
                  <a:pt x="707390" y="206375"/>
                </a:moveTo>
                <a:lnTo>
                  <a:pt x="707373" y="206502"/>
                </a:lnTo>
                <a:lnTo>
                  <a:pt x="707390" y="206375"/>
                </a:lnTo>
                <a:close/>
              </a:path>
              <a:path w="729615" h="256539">
                <a:moveTo>
                  <a:pt x="51053" y="192151"/>
                </a:moveTo>
                <a:close/>
              </a:path>
              <a:path w="729615" h="256539">
                <a:moveTo>
                  <a:pt x="709041" y="192151"/>
                </a:moveTo>
                <a:close/>
              </a:path>
              <a:path w="729615" h="256539">
                <a:moveTo>
                  <a:pt x="711834" y="158496"/>
                </a:moveTo>
                <a:close/>
              </a:path>
              <a:path w="729615" h="256539">
                <a:moveTo>
                  <a:pt x="712977" y="139319"/>
                </a:moveTo>
                <a:close/>
              </a:path>
              <a:path w="729615" h="256539">
                <a:moveTo>
                  <a:pt x="37083" y="0"/>
                </a:moveTo>
                <a:lnTo>
                  <a:pt x="0" y="76708"/>
                </a:lnTo>
                <a:lnTo>
                  <a:pt x="31907" y="76282"/>
                </a:lnTo>
                <a:lnTo>
                  <a:pt x="31623" y="63627"/>
                </a:lnTo>
                <a:lnTo>
                  <a:pt x="44323" y="63373"/>
                </a:lnTo>
                <a:lnTo>
                  <a:pt x="69833" y="63373"/>
                </a:lnTo>
                <a:lnTo>
                  <a:pt x="37083" y="0"/>
                </a:lnTo>
                <a:close/>
              </a:path>
              <a:path w="729615" h="256539">
                <a:moveTo>
                  <a:pt x="44323" y="63373"/>
                </a:moveTo>
                <a:lnTo>
                  <a:pt x="31623" y="63627"/>
                </a:lnTo>
                <a:lnTo>
                  <a:pt x="31907" y="76282"/>
                </a:lnTo>
                <a:lnTo>
                  <a:pt x="44610" y="76113"/>
                </a:lnTo>
                <a:lnTo>
                  <a:pt x="44323" y="63373"/>
                </a:lnTo>
                <a:close/>
              </a:path>
              <a:path w="729615" h="256539">
                <a:moveTo>
                  <a:pt x="69833" y="63373"/>
                </a:moveTo>
                <a:lnTo>
                  <a:pt x="44323" y="63373"/>
                </a:lnTo>
                <a:lnTo>
                  <a:pt x="44610" y="76113"/>
                </a:lnTo>
                <a:lnTo>
                  <a:pt x="76200" y="75692"/>
                </a:lnTo>
                <a:lnTo>
                  <a:pt x="69833" y="63373"/>
                </a:lnTo>
                <a:close/>
              </a:path>
              <a:path w="729615" h="256539">
                <a:moveTo>
                  <a:pt x="715645" y="74168"/>
                </a:moveTo>
                <a:close/>
              </a:path>
              <a:path w="729615" h="256539">
                <a:moveTo>
                  <a:pt x="716406" y="25400"/>
                </a:moveTo>
                <a:lnTo>
                  <a:pt x="716405" y="25527"/>
                </a:lnTo>
                <a:lnTo>
                  <a:pt x="716406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2856" y="3422903"/>
            <a:ext cx="500380" cy="170815"/>
          </a:xfrm>
          <a:custGeom>
            <a:avLst/>
            <a:gdLst/>
            <a:ahLst/>
            <a:cxnLst/>
            <a:rect l="l" t="t" r="r" b="b"/>
            <a:pathLst>
              <a:path w="500379" h="170814">
                <a:moveTo>
                  <a:pt x="0" y="0"/>
                </a:moveTo>
                <a:lnTo>
                  <a:pt x="1115" y="66424"/>
                </a:lnTo>
                <a:lnTo>
                  <a:pt x="4159" y="120681"/>
                </a:lnTo>
                <a:lnTo>
                  <a:pt x="8679" y="157269"/>
                </a:lnTo>
                <a:lnTo>
                  <a:pt x="14224" y="170687"/>
                </a:lnTo>
                <a:lnTo>
                  <a:pt x="485648" y="170687"/>
                </a:lnTo>
                <a:lnTo>
                  <a:pt x="491192" y="157269"/>
                </a:lnTo>
                <a:lnTo>
                  <a:pt x="495712" y="120681"/>
                </a:lnTo>
                <a:lnTo>
                  <a:pt x="498756" y="66424"/>
                </a:lnTo>
                <a:lnTo>
                  <a:pt x="499872" y="0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92314" y="2576321"/>
            <a:ext cx="1221105" cy="81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602615" algn="l"/>
              </a:tabLst>
            </a:pPr>
            <a:r>
              <a:rPr sz="1800" dirty="0">
                <a:latin typeface="맑은 고딕"/>
                <a:cs typeface="맑은 고딕"/>
              </a:rPr>
              <a:t>a	=	</a:t>
            </a:r>
            <a:r>
              <a:rPr sz="1800" spc="-5" dirty="0">
                <a:latin typeface="맑은 고딕"/>
                <a:cs typeface="맑은 고딕"/>
              </a:rPr>
              <a:t>1;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304165" algn="l"/>
                <a:tab pos="629920" algn="l"/>
              </a:tabLst>
            </a:pPr>
            <a:r>
              <a:rPr sz="1800" b="1" dirty="0">
                <a:latin typeface="맑은 고딕"/>
                <a:cs typeface="맑은 고딕"/>
              </a:rPr>
              <a:t>b	=	a</a:t>
            </a:r>
            <a:r>
              <a:rPr sz="1800" b="1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++;</a:t>
            </a:r>
            <a:endParaRPr sz="1800">
              <a:latin typeface="맑은 고딕"/>
              <a:cs typeface="맑은 고딕"/>
            </a:endParaRPr>
          </a:p>
          <a:p>
            <a:pPr marR="442595" algn="ctr">
              <a:lnSpc>
                <a:spcPct val="100000"/>
              </a:lnSpc>
              <a:spcBef>
                <a:spcPts val="204"/>
              </a:spcBef>
            </a:pPr>
            <a:r>
              <a:rPr sz="1400" spc="-10" dirty="0">
                <a:latin typeface="맑은 고딕"/>
                <a:cs typeface="맑은 고딕"/>
              </a:rPr>
              <a:t>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81314" y="3210606"/>
            <a:ext cx="283210" cy="5816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770"/>
              </a:spcBef>
            </a:pPr>
            <a:r>
              <a:rPr sz="1400" spc="-10" dirty="0">
                <a:latin typeface="맑은 고딕"/>
                <a:cs typeface="맑은 고딕"/>
              </a:rPr>
              <a:t>②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1200" spc="-5" dirty="0">
                <a:latin typeface="맑은 고딕"/>
                <a:cs typeface="맑은 고딕"/>
              </a:rPr>
              <a:t>a=</a:t>
            </a:r>
            <a:r>
              <a:rPr sz="1200" dirty="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19643" y="3402329"/>
            <a:ext cx="295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b=1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71239" y="3206495"/>
            <a:ext cx="818515" cy="417830"/>
          </a:xfrm>
          <a:custGeom>
            <a:avLst/>
            <a:gdLst/>
            <a:ahLst/>
            <a:cxnLst/>
            <a:rect l="l" t="t" r="r" b="b"/>
            <a:pathLst>
              <a:path w="818514" h="417829">
                <a:moveTo>
                  <a:pt x="44405" y="76157"/>
                </a:moveTo>
                <a:lnTo>
                  <a:pt x="31705" y="76242"/>
                </a:lnTo>
                <a:lnTo>
                  <a:pt x="31750" y="83057"/>
                </a:lnTo>
                <a:lnTo>
                  <a:pt x="32638" y="122554"/>
                </a:lnTo>
                <a:lnTo>
                  <a:pt x="35306" y="196468"/>
                </a:lnTo>
                <a:lnTo>
                  <a:pt x="37973" y="246633"/>
                </a:lnTo>
                <a:lnTo>
                  <a:pt x="41285" y="291591"/>
                </a:lnTo>
                <a:lnTo>
                  <a:pt x="44958" y="330453"/>
                </a:lnTo>
                <a:lnTo>
                  <a:pt x="50673" y="371982"/>
                </a:lnTo>
                <a:lnTo>
                  <a:pt x="60960" y="409701"/>
                </a:lnTo>
                <a:lnTo>
                  <a:pt x="70738" y="417829"/>
                </a:lnTo>
                <a:lnTo>
                  <a:pt x="778383" y="417829"/>
                </a:lnTo>
                <a:lnTo>
                  <a:pt x="782193" y="416559"/>
                </a:lnTo>
                <a:lnTo>
                  <a:pt x="785749" y="413638"/>
                </a:lnTo>
                <a:lnTo>
                  <a:pt x="788162" y="409828"/>
                </a:lnTo>
                <a:lnTo>
                  <a:pt x="789954" y="406018"/>
                </a:lnTo>
                <a:lnTo>
                  <a:pt x="74168" y="406018"/>
                </a:lnTo>
                <a:lnTo>
                  <a:pt x="73928" y="405891"/>
                </a:lnTo>
                <a:lnTo>
                  <a:pt x="73533" y="405891"/>
                </a:lnTo>
                <a:lnTo>
                  <a:pt x="73166" y="405488"/>
                </a:lnTo>
                <a:lnTo>
                  <a:pt x="72891" y="405343"/>
                </a:lnTo>
                <a:lnTo>
                  <a:pt x="71755" y="405129"/>
                </a:lnTo>
                <a:lnTo>
                  <a:pt x="72488" y="405129"/>
                </a:lnTo>
                <a:lnTo>
                  <a:pt x="72009" y="404875"/>
                </a:lnTo>
                <a:lnTo>
                  <a:pt x="72609" y="404875"/>
                </a:lnTo>
                <a:lnTo>
                  <a:pt x="72262" y="404494"/>
                </a:lnTo>
                <a:lnTo>
                  <a:pt x="72668" y="404494"/>
                </a:lnTo>
                <a:lnTo>
                  <a:pt x="72432" y="404113"/>
                </a:lnTo>
                <a:lnTo>
                  <a:pt x="72262" y="404113"/>
                </a:lnTo>
                <a:lnTo>
                  <a:pt x="70847" y="400811"/>
                </a:lnTo>
                <a:lnTo>
                  <a:pt x="70717" y="400430"/>
                </a:lnTo>
                <a:lnTo>
                  <a:pt x="69285" y="396748"/>
                </a:lnTo>
                <a:lnTo>
                  <a:pt x="67794" y="391540"/>
                </a:lnTo>
                <a:lnTo>
                  <a:pt x="66196" y="385190"/>
                </a:lnTo>
                <a:lnTo>
                  <a:pt x="64699" y="378078"/>
                </a:lnTo>
                <a:lnTo>
                  <a:pt x="63165" y="369950"/>
                </a:lnTo>
                <a:lnTo>
                  <a:pt x="61741" y="360933"/>
                </a:lnTo>
                <a:lnTo>
                  <a:pt x="60342" y="351154"/>
                </a:lnTo>
                <a:lnTo>
                  <a:pt x="58944" y="340487"/>
                </a:lnTo>
                <a:lnTo>
                  <a:pt x="57531" y="329056"/>
                </a:lnTo>
                <a:lnTo>
                  <a:pt x="56274" y="316991"/>
                </a:lnTo>
                <a:lnTo>
                  <a:pt x="52705" y="276225"/>
                </a:lnTo>
                <a:lnTo>
                  <a:pt x="50665" y="245744"/>
                </a:lnTo>
                <a:lnTo>
                  <a:pt x="49650" y="229615"/>
                </a:lnTo>
                <a:lnTo>
                  <a:pt x="48006" y="195833"/>
                </a:lnTo>
                <a:lnTo>
                  <a:pt x="46478" y="159892"/>
                </a:lnTo>
                <a:lnTo>
                  <a:pt x="45336" y="122174"/>
                </a:lnTo>
                <a:lnTo>
                  <a:pt x="44450" y="82930"/>
                </a:lnTo>
                <a:lnTo>
                  <a:pt x="44405" y="76157"/>
                </a:lnTo>
                <a:close/>
              </a:path>
              <a:path w="818514" h="417829">
                <a:moveTo>
                  <a:pt x="73232" y="405407"/>
                </a:moveTo>
                <a:lnTo>
                  <a:pt x="73340" y="405580"/>
                </a:lnTo>
                <a:lnTo>
                  <a:pt x="74168" y="406018"/>
                </a:lnTo>
                <a:lnTo>
                  <a:pt x="73455" y="405448"/>
                </a:lnTo>
                <a:lnTo>
                  <a:pt x="73232" y="405407"/>
                </a:lnTo>
                <a:close/>
              </a:path>
              <a:path w="818514" h="417829">
                <a:moveTo>
                  <a:pt x="73455" y="405448"/>
                </a:moveTo>
                <a:lnTo>
                  <a:pt x="74168" y="406018"/>
                </a:lnTo>
                <a:lnTo>
                  <a:pt x="774953" y="406018"/>
                </a:lnTo>
                <a:lnTo>
                  <a:pt x="775588" y="405510"/>
                </a:lnTo>
                <a:lnTo>
                  <a:pt x="73787" y="405510"/>
                </a:lnTo>
                <a:lnTo>
                  <a:pt x="73455" y="405448"/>
                </a:lnTo>
                <a:close/>
              </a:path>
              <a:path w="818514" h="417829">
                <a:moveTo>
                  <a:pt x="775889" y="405407"/>
                </a:moveTo>
                <a:lnTo>
                  <a:pt x="775666" y="405448"/>
                </a:lnTo>
                <a:lnTo>
                  <a:pt x="774953" y="406018"/>
                </a:lnTo>
                <a:lnTo>
                  <a:pt x="775781" y="405580"/>
                </a:lnTo>
                <a:lnTo>
                  <a:pt x="775889" y="405407"/>
                </a:lnTo>
                <a:close/>
              </a:path>
              <a:path w="818514" h="417829">
                <a:moveTo>
                  <a:pt x="775781" y="405580"/>
                </a:moveTo>
                <a:lnTo>
                  <a:pt x="774953" y="406018"/>
                </a:lnTo>
                <a:lnTo>
                  <a:pt x="789954" y="406018"/>
                </a:lnTo>
                <a:lnTo>
                  <a:pt x="775588" y="405891"/>
                </a:lnTo>
                <a:lnTo>
                  <a:pt x="775781" y="405580"/>
                </a:lnTo>
                <a:close/>
              </a:path>
              <a:path w="818514" h="417829">
                <a:moveTo>
                  <a:pt x="73166" y="405488"/>
                </a:moveTo>
                <a:lnTo>
                  <a:pt x="73533" y="405891"/>
                </a:lnTo>
                <a:lnTo>
                  <a:pt x="73340" y="405580"/>
                </a:lnTo>
                <a:lnTo>
                  <a:pt x="73166" y="405488"/>
                </a:lnTo>
                <a:close/>
              </a:path>
              <a:path w="818514" h="417829">
                <a:moveTo>
                  <a:pt x="73340" y="405580"/>
                </a:moveTo>
                <a:lnTo>
                  <a:pt x="73533" y="405891"/>
                </a:lnTo>
                <a:lnTo>
                  <a:pt x="73928" y="405891"/>
                </a:lnTo>
                <a:lnTo>
                  <a:pt x="73340" y="405580"/>
                </a:lnTo>
                <a:close/>
              </a:path>
              <a:path w="818514" h="417829">
                <a:moveTo>
                  <a:pt x="775955" y="405488"/>
                </a:moveTo>
                <a:lnTo>
                  <a:pt x="775781" y="405580"/>
                </a:lnTo>
                <a:lnTo>
                  <a:pt x="775588" y="405891"/>
                </a:lnTo>
                <a:lnTo>
                  <a:pt x="775955" y="405488"/>
                </a:lnTo>
                <a:close/>
              </a:path>
              <a:path w="818514" h="417829">
                <a:moveTo>
                  <a:pt x="790327" y="405129"/>
                </a:moveTo>
                <a:lnTo>
                  <a:pt x="777328" y="405137"/>
                </a:lnTo>
                <a:lnTo>
                  <a:pt x="776230" y="405343"/>
                </a:lnTo>
                <a:lnTo>
                  <a:pt x="775955" y="405488"/>
                </a:lnTo>
                <a:lnTo>
                  <a:pt x="775588" y="405891"/>
                </a:lnTo>
                <a:lnTo>
                  <a:pt x="790014" y="405891"/>
                </a:lnTo>
                <a:lnTo>
                  <a:pt x="790161" y="405580"/>
                </a:lnTo>
                <a:lnTo>
                  <a:pt x="790327" y="405129"/>
                </a:lnTo>
                <a:close/>
              </a:path>
              <a:path w="818514" h="417829">
                <a:moveTo>
                  <a:pt x="73063" y="405375"/>
                </a:moveTo>
                <a:lnTo>
                  <a:pt x="73208" y="405510"/>
                </a:lnTo>
                <a:lnTo>
                  <a:pt x="73340" y="405580"/>
                </a:lnTo>
                <a:lnTo>
                  <a:pt x="73232" y="405407"/>
                </a:lnTo>
                <a:lnTo>
                  <a:pt x="73063" y="405375"/>
                </a:lnTo>
                <a:close/>
              </a:path>
              <a:path w="818514" h="417829">
                <a:moveTo>
                  <a:pt x="776058" y="405375"/>
                </a:moveTo>
                <a:lnTo>
                  <a:pt x="775889" y="405407"/>
                </a:lnTo>
                <a:lnTo>
                  <a:pt x="775781" y="405580"/>
                </a:lnTo>
                <a:lnTo>
                  <a:pt x="775913" y="405510"/>
                </a:lnTo>
                <a:lnTo>
                  <a:pt x="776058" y="405375"/>
                </a:lnTo>
                <a:close/>
              </a:path>
              <a:path w="818514" h="417829">
                <a:moveTo>
                  <a:pt x="73328" y="405347"/>
                </a:moveTo>
                <a:lnTo>
                  <a:pt x="73455" y="405448"/>
                </a:lnTo>
                <a:lnTo>
                  <a:pt x="73787" y="405510"/>
                </a:lnTo>
                <a:lnTo>
                  <a:pt x="73328" y="405347"/>
                </a:lnTo>
                <a:close/>
              </a:path>
              <a:path w="818514" h="417829">
                <a:moveTo>
                  <a:pt x="776060" y="405129"/>
                </a:moveTo>
                <a:lnTo>
                  <a:pt x="73061" y="405129"/>
                </a:lnTo>
                <a:lnTo>
                  <a:pt x="73323" y="405343"/>
                </a:lnTo>
                <a:lnTo>
                  <a:pt x="73787" y="405510"/>
                </a:lnTo>
                <a:lnTo>
                  <a:pt x="775335" y="405510"/>
                </a:lnTo>
                <a:lnTo>
                  <a:pt x="775798" y="405343"/>
                </a:lnTo>
                <a:lnTo>
                  <a:pt x="776060" y="405129"/>
                </a:lnTo>
                <a:close/>
              </a:path>
              <a:path w="818514" h="417829">
                <a:moveTo>
                  <a:pt x="775793" y="405347"/>
                </a:moveTo>
                <a:lnTo>
                  <a:pt x="775335" y="405510"/>
                </a:lnTo>
                <a:lnTo>
                  <a:pt x="775666" y="405448"/>
                </a:lnTo>
                <a:lnTo>
                  <a:pt x="775793" y="405347"/>
                </a:lnTo>
                <a:close/>
              </a:path>
              <a:path w="818514" h="417829">
                <a:moveTo>
                  <a:pt x="775666" y="405448"/>
                </a:moveTo>
                <a:lnTo>
                  <a:pt x="775335" y="405510"/>
                </a:lnTo>
                <a:lnTo>
                  <a:pt x="775588" y="405510"/>
                </a:lnTo>
                <a:close/>
              </a:path>
              <a:path w="818514" h="417829">
                <a:moveTo>
                  <a:pt x="72891" y="405343"/>
                </a:moveTo>
                <a:lnTo>
                  <a:pt x="73166" y="405488"/>
                </a:lnTo>
                <a:lnTo>
                  <a:pt x="72891" y="405343"/>
                </a:lnTo>
                <a:close/>
              </a:path>
              <a:path w="818514" h="417829">
                <a:moveTo>
                  <a:pt x="776230" y="405343"/>
                </a:moveTo>
                <a:lnTo>
                  <a:pt x="776058" y="405375"/>
                </a:lnTo>
                <a:lnTo>
                  <a:pt x="776230" y="405343"/>
                </a:lnTo>
                <a:close/>
              </a:path>
              <a:path w="818514" h="417829">
                <a:moveTo>
                  <a:pt x="73158" y="405286"/>
                </a:moveTo>
                <a:lnTo>
                  <a:pt x="73455" y="405448"/>
                </a:lnTo>
                <a:lnTo>
                  <a:pt x="73316" y="405343"/>
                </a:lnTo>
                <a:lnTo>
                  <a:pt x="73158" y="405286"/>
                </a:lnTo>
                <a:close/>
              </a:path>
              <a:path w="818514" h="417829">
                <a:moveTo>
                  <a:pt x="775963" y="405286"/>
                </a:moveTo>
                <a:lnTo>
                  <a:pt x="775758" y="405375"/>
                </a:lnTo>
                <a:lnTo>
                  <a:pt x="775889" y="405407"/>
                </a:lnTo>
                <a:close/>
              </a:path>
              <a:path w="818514" h="417829">
                <a:moveTo>
                  <a:pt x="72898" y="405193"/>
                </a:moveTo>
                <a:lnTo>
                  <a:pt x="73063" y="405375"/>
                </a:lnTo>
                <a:lnTo>
                  <a:pt x="73232" y="405407"/>
                </a:lnTo>
                <a:lnTo>
                  <a:pt x="72898" y="405193"/>
                </a:lnTo>
                <a:close/>
              </a:path>
              <a:path w="818514" h="417829">
                <a:moveTo>
                  <a:pt x="776224" y="405193"/>
                </a:moveTo>
                <a:lnTo>
                  <a:pt x="775963" y="405286"/>
                </a:lnTo>
                <a:lnTo>
                  <a:pt x="776224" y="405193"/>
                </a:lnTo>
                <a:close/>
              </a:path>
              <a:path w="818514" h="417829">
                <a:moveTo>
                  <a:pt x="72009" y="404875"/>
                </a:moveTo>
                <a:lnTo>
                  <a:pt x="72913" y="405347"/>
                </a:lnTo>
                <a:lnTo>
                  <a:pt x="73063" y="405375"/>
                </a:lnTo>
                <a:lnTo>
                  <a:pt x="72898" y="405193"/>
                </a:lnTo>
                <a:lnTo>
                  <a:pt x="72009" y="404875"/>
                </a:lnTo>
                <a:close/>
              </a:path>
              <a:path w="818514" h="417829">
                <a:moveTo>
                  <a:pt x="777113" y="404875"/>
                </a:moveTo>
                <a:lnTo>
                  <a:pt x="776224" y="405193"/>
                </a:lnTo>
                <a:lnTo>
                  <a:pt x="776058" y="405375"/>
                </a:lnTo>
                <a:lnTo>
                  <a:pt x="776230" y="405343"/>
                </a:lnTo>
                <a:lnTo>
                  <a:pt x="777113" y="404875"/>
                </a:lnTo>
                <a:close/>
              </a:path>
              <a:path w="818514" h="417829">
                <a:moveTo>
                  <a:pt x="73065" y="405137"/>
                </a:moveTo>
                <a:lnTo>
                  <a:pt x="73158" y="405286"/>
                </a:lnTo>
                <a:lnTo>
                  <a:pt x="73328" y="405347"/>
                </a:lnTo>
                <a:lnTo>
                  <a:pt x="73065" y="405137"/>
                </a:lnTo>
                <a:close/>
              </a:path>
              <a:path w="818514" h="417829">
                <a:moveTo>
                  <a:pt x="776056" y="405137"/>
                </a:moveTo>
                <a:lnTo>
                  <a:pt x="775793" y="405347"/>
                </a:lnTo>
                <a:lnTo>
                  <a:pt x="775963" y="405286"/>
                </a:lnTo>
                <a:lnTo>
                  <a:pt x="776056" y="405137"/>
                </a:lnTo>
                <a:close/>
              </a:path>
              <a:path w="818514" h="417829">
                <a:moveTo>
                  <a:pt x="72488" y="405129"/>
                </a:moveTo>
                <a:lnTo>
                  <a:pt x="71755" y="405129"/>
                </a:lnTo>
                <a:lnTo>
                  <a:pt x="72891" y="405343"/>
                </a:lnTo>
                <a:lnTo>
                  <a:pt x="72488" y="405129"/>
                </a:lnTo>
                <a:close/>
              </a:path>
              <a:path w="818514" h="417829">
                <a:moveTo>
                  <a:pt x="790416" y="404875"/>
                </a:moveTo>
                <a:lnTo>
                  <a:pt x="777113" y="404875"/>
                </a:lnTo>
                <a:lnTo>
                  <a:pt x="776230" y="405343"/>
                </a:lnTo>
                <a:lnTo>
                  <a:pt x="777366" y="405129"/>
                </a:lnTo>
                <a:lnTo>
                  <a:pt x="790327" y="405129"/>
                </a:lnTo>
                <a:lnTo>
                  <a:pt x="790416" y="404875"/>
                </a:lnTo>
                <a:close/>
              </a:path>
              <a:path w="818514" h="417829">
                <a:moveTo>
                  <a:pt x="72262" y="404494"/>
                </a:moveTo>
                <a:lnTo>
                  <a:pt x="72898" y="405193"/>
                </a:lnTo>
                <a:lnTo>
                  <a:pt x="73158" y="405286"/>
                </a:lnTo>
                <a:lnTo>
                  <a:pt x="73056" y="405129"/>
                </a:lnTo>
                <a:lnTo>
                  <a:pt x="72262" y="404494"/>
                </a:lnTo>
                <a:close/>
              </a:path>
              <a:path w="818514" h="417829">
                <a:moveTo>
                  <a:pt x="776859" y="404494"/>
                </a:moveTo>
                <a:lnTo>
                  <a:pt x="776065" y="405129"/>
                </a:lnTo>
                <a:lnTo>
                  <a:pt x="775963" y="405286"/>
                </a:lnTo>
                <a:lnTo>
                  <a:pt x="776223" y="405193"/>
                </a:lnTo>
                <a:lnTo>
                  <a:pt x="776859" y="404494"/>
                </a:lnTo>
                <a:close/>
              </a:path>
              <a:path w="818514" h="417829">
                <a:moveTo>
                  <a:pt x="72609" y="404875"/>
                </a:moveTo>
                <a:lnTo>
                  <a:pt x="72009" y="404875"/>
                </a:lnTo>
                <a:lnTo>
                  <a:pt x="72898" y="405193"/>
                </a:lnTo>
                <a:lnTo>
                  <a:pt x="72609" y="404875"/>
                </a:lnTo>
                <a:close/>
              </a:path>
              <a:path w="818514" h="417829">
                <a:moveTo>
                  <a:pt x="790549" y="404494"/>
                </a:moveTo>
                <a:lnTo>
                  <a:pt x="776859" y="404494"/>
                </a:lnTo>
                <a:lnTo>
                  <a:pt x="776224" y="405193"/>
                </a:lnTo>
                <a:lnTo>
                  <a:pt x="777113" y="404875"/>
                </a:lnTo>
                <a:lnTo>
                  <a:pt x="790416" y="404875"/>
                </a:lnTo>
                <a:lnTo>
                  <a:pt x="790549" y="404494"/>
                </a:lnTo>
                <a:close/>
              </a:path>
              <a:path w="818514" h="417829">
                <a:moveTo>
                  <a:pt x="72668" y="404494"/>
                </a:moveTo>
                <a:lnTo>
                  <a:pt x="72262" y="404494"/>
                </a:lnTo>
                <a:lnTo>
                  <a:pt x="73065" y="405137"/>
                </a:lnTo>
                <a:lnTo>
                  <a:pt x="72668" y="404494"/>
                </a:lnTo>
                <a:close/>
              </a:path>
              <a:path w="818514" h="417829">
                <a:moveTo>
                  <a:pt x="791972" y="400430"/>
                </a:moveTo>
                <a:lnTo>
                  <a:pt x="778637" y="400430"/>
                </a:lnTo>
                <a:lnTo>
                  <a:pt x="776859" y="403986"/>
                </a:lnTo>
                <a:lnTo>
                  <a:pt x="776056" y="405137"/>
                </a:lnTo>
                <a:lnTo>
                  <a:pt x="776859" y="404494"/>
                </a:lnTo>
                <a:lnTo>
                  <a:pt x="790549" y="404494"/>
                </a:lnTo>
                <a:lnTo>
                  <a:pt x="791972" y="400430"/>
                </a:lnTo>
                <a:close/>
              </a:path>
              <a:path w="818514" h="417829">
                <a:moveTo>
                  <a:pt x="71881" y="403224"/>
                </a:moveTo>
                <a:lnTo>
                  <a:pt x="72262" y="404113"/>
                </a:lnTo>
                <a:lnTo>
                  <a:pt x="72432" y="404113"/>
                </a:lnTo>
                <a:lnTo>
                  <a:pt x="71881" y="403224"/>
                </a:lnTo>
                <a:close/>
              </a:path>
              <a:path w="818514" h="417829">
                <a:moveTo>
                  <a:pt x="777239" y="403224"/>
                </a:moveTo>
                <a:lnTo>
                  <a:pt x="776768" y="403986"/>
                </a:lnTo>
                <a:lnTo>
                  <a:pt x="777239" y="403224"/>
                </a:lnTo>
                <a:close/>
              </a:path>
              <a:path w="818514" h="417829">
                <a:moveTo>
                  <a:pt x="796010" y="384937"/>
                </a:moveTo>
                <a:lnTo>
                  <a:pt x="783082" y="384937"/>
                </a:lnTo>
                <a:lnTo>
                  <a:pt x="781431" y="391413"/>
                </a:lnTo>
                <a:lnTo>
                  <a:pt x="779907" y="396748"/>
                </a:lnTo>
                <a:lnTo>
                  <a:pt x="778383" y="400938"/>
                </a:lnTo>
                <a:lnTo>
                  <a:pt x="778637" y="400430"/>
                </a:lnTo>
                <a:lnTo>
                  <a:pt x="791972" y="400430"/>
                </a:lnTo>
                <a:lnTo>
                  <a:pt x="793781" y="394588"/>
                </a:lnTo>
                <a:lnTo>
                  <a:pt x="795401" y="387984"/>
                </a:lnTo>
                <a:lnTo>
                  <a:pt x="796010" y="384937"/>
                </a:lnTo>
                <a:close/>
              </a:path>
              <a:path w="818514" h="417829">
                <a:moveTo>
                  <a:pt x="70767" y="400557"/>
                </a:moveTo>
                <a:lnTo>
                  <a:pt x="70865" y="400811"/>
                </a:lnTo>
                <a:lnTo>
                  <a:pt x="70767" y="400557"/>
                </a:lnTo>
                <a:close/>
              </a:path>
              <a:path w="818514" h="417829">
                <a:moveTo>
                  <a:pt x="69087" y="396239"/>
                </a:moveTo>
                <a:lnTo>
                  <a:pt x="69214" y="396748"/>
                </a:lnTo>
                <a:lnTo>
                  <a:pt x="69087" y="396239"/>
                </a:lnTo>
                <a:close/>
              </a:path>
              <a:path w="818514" h="417829">
                <a:moveTo>
                  <a:pt x="779907" y="396366"/>
                </a:moveTo>
                <a:lnTo>
                  <a:pt x="779780" y="396748"/>
                </a:lnTo>
                <a:lnTo>
                  <a:pt x="779907" y="396366"/>
                </a:lnTo>
                <a:close/>
              </a:path>
              <a:path w="818514" h="417829">
                <a:moveTo>
                  <a:pt x="67690" y="391159"/>
                </a:moveTo>
                <a:lnTo>
                  <a:pt x="67690" y="391540"/>
                </a:lnTo>
                <a:lnTo>
                  <a:pt x="67690" y="391159"/>
                </a:lnTo>
                <a:close/>
              </a:path>
              <a:path w="818514" h="417829">
                <a:moveTo>
                  <a:pt x="781431" y="391159"/>
                </a:moveTo>
                <a:lnTo>
                  <a:pt x="781361" y="391413"/>
                </a:lnTo>
                <a:lnTo>
                  <a:pt x="781431" y="391159"/>
                </a:lnTo>
                <a:close/>
              </a:path>
              <a:path w="818514" h="417829">
                <a:moveTo>
                  <a:pt x="66265" y="385063"/>
                </a:moveTo>
                <a:close/>
              </a:path>
              <a:path w="818514" h="417829">
                <a:moveTo>
                  <a:pt x="818007" y="0"/>
                </a:moveTo>
                <a:lnTo>
                  <a:pt x="805307" y="0"/>
                </a:lnTo>
                <a:lnTo>
                  <a:pt x="805178" y="42163"/>
                </a:lnTo>
                <a:lnTo>
                  <a:pt x="804666" y="83057"/>
                </a:lnTo>
                <a:lnTo>
                  <a:pt x="803771" y="122554"/>
                </a:lnTo>
                <a:lnTo>
                  <a:pt x="801209" y="196468"/>
                </a:lnTo>
                <a:lnTo>
                  <a:pt x="798576" y="245871"/>
                </a:lnTo>
                <a:lnTo>
                  <a:pt x="795177" y="291591"/>
                </a:lnTo>
                <a:lnTo>
                  <a:pt x="792861" y="316991"/>
                </a:lnTo>
                <a:lnTo>
                  <a:pt x="791590" y="329056"/>
                </a:lnTo>
                <a:lnTo>
                  <a:pt x="790194" y="340487"/>
                </a:lnTo>
                <a:lnTo>
                  <a:pt x="788924" y="351154"/>
                </a:lnTo>
                <a:lnTo>
                  <a:pt x="787526" y="360933"/>
                </a:lnTo>
                <a:lnTo>
                  <a:pt x="786002" y="369824"/>
                </a:lnTo>
                <a:lnTo>
                  <a:pt x="784478" y="378078"/>
                </a:lnTo>
                <a:lnTo>
                  <a:pt x="782955" y="385190"/>
                </a:lnTo>
                <a:lnTo>
                  <a:pt x="783082" y="384937"/>
                </a:lnTo>
                <a:lnTo>
                  <a:pt x="796010" y="384937"/>
                </a:lnTo>
                <a:lnTo>
                  <a:pt x="802953" y="340359"/>
                </a:lnTo>
                <a:lnTo>
                  <a:pt x="804163" y="330453"/>
                </a:lnTo>
                <a:lnTo>
                  <a:pt x="807974" y="291591"/>
                </a:lnTo>
                <a:lnTo>
                  <a:pt x="810198" y="261238"/>
                </a:lnTo>
                <a:lnTo>
                  <a:pt x="811276" y="246633"/>
                </a:lnTo>
                <a:lnTo>
                  <a:pt x="813967" y="195833"/>
                </a:lnTo>
                <a:lnTo>
                  <a:pt x="816491" y="122174"/>
                </a:lnTo>
                <a:lnTo>
                  <a:pt x="817372" y="83057"/>
                </a:lnTo>
                <a:lnTo>
                  <a:pt x="817880" y="42163"/>
                </a:lnTo>
                <a:lnTo>
                  <a:pt x="818007" y="0"/>
                </a:lnTo>
                <a:close/>
              </a:path>
              <a:path w="818514" h="417829">
                <a:moveTo>
                  <a:pt x="64643" y="377825"/>
                </a:moveTo>
                <a:lnTo>
                  <a:pt x="64643" y="378078"/>
                </a:lnTo>
                <a:lnTo>
                  <a:pt x="64643" y="377825"/>
                </a:lnTo>
                <a:close/>
              </a:path>
              <a:path w="818514" h="417829">
                <a:moveTo>
                  <a:pt x="784478" y="377951"/>
                </a:moveTo>
                <a:close/>
              </a:path>
              <a:path w="818514" h="417829">
                <a:moveTo>
                  <a:pt x="63119" y="369696"/>
                </a:moveTo>
                <a:lnTo>
                  <a:pt x="63119" y="369950"/>
                </a:lnTo>
                <a:lnTo>
                  <a:pt x="63119" y="369696"/>
                </a:lnTo>
                <a:close/>
              </a:path>
              <a:path w="818514" h="417829">
                <a:moveTo>
                  <a:pt x="786002" y="369696"/>
                </a:moveTo>
                <a:lnTo>
                  <a:pt x="785979" y="369824"/>
                </a:lnTo>
                <a:lnTo>
                  <a:pt x="786002" y="369696"/>
                </a:lnTo>
                <a:close/>
              </a:path>
              <a:path w="818514" h="417829">
                <a:moveTo>
                  <a:pt x="61722" y="360806"/>
                </a:moveTo>
                <a:close/>
              </a:path>
              <a:path w="818514" h="417829">
                <a:moveTo>
                  <a:pt x="787526" y="360806"/>
                </a:moveTo>
                <a:close/>
              </a:path>
              <a:path w="818514" h="417829">
                <a:moveTo>
                  <a:pt x="60325" y="351027"/>
                </a:moveTo>
                <a:close/>
              </a:path>
              <a:path w="818514" h="417829">
                <a:moveTo>
                  <a:pt x="788924" y="351027"/>
                </a:moveTo>
                <a:close/>
              </a:path>
              <a:path w="818514" h="417829">
                <a:moveTo>
                  <a:pt x="58927" y="340359"/>
                </a:moveTo>
                <a:lnTo>
                  <a:pt x="58927" y="340487"/>
                </a:lnTo>
                <a:lnTo>
                  <a:pt x="58927" y="340359"/>
                </a:lnTo>
                <a:close/>
              </a:path>
              <a:path w="818514" h="417829">
                <a:moveTo>
                  <a:pt x="790194" y="340359"/>
                </a:moveTo>
                <a:lnTo>
                  <a:pt x="790179" y="340487"/>
                </a:lnTo>
                <a:lnTo>
                  <a:pt x="790194" y="340359"/>
                </a:lnTo>
                <a:close/>
              </a:path>
              <a:path w="818514" h="417829">
                <a:moveTo>
                  <a:pt x="56261" y="316864"/>
                </a:moveTo>
                <a:close/>
              </a:path>
              <a:path w="818514" h="417829">
                <a:moveTo>
                  <a:pt x="792861" y="316864"/>
                </a:moveTo>
                <a:close/>
              </a:path>
              <a:path w="818514" h="417829">
                <a:moveTo>
                  <a:pt x="798576" y="245744"/>
                </a:moveTo>
                <a:close/>
              </a:path>
              <a:path w="818514" h="417829">
                <a:moveTo>
                  <a:pt x="799464" y="229615"/>
                </a:moveTo>
                <a:close/>
              </a:path>
              <a:path w="818514" h="417829">
                <a:moveTo>
                  <a:pt x="803783" y="122174"/>
                </a:moveTo>
                <a:close/>
              </a:path>
              <a:path w="818514" h="417829">
                <a:moveTo>
                  <a:pt x="804672" y="82803"/>
                </a:moveTo>
                <a:close/>
              </a:path>
              <a:path w="818514" h="417829">
                <a:moveTo>
                  <a:pt x="37464" y="0"/>
                </a:moveTo>
                <a:lnTo>
                  <a:pt x="0" y="76453"/>
                </a:lnTo>
                <a:lnTo>
                  <a:pt x="31705" y="76242"/>
                </a:lnTo>
                <a:lnTo>
                  <a:pt x="31623" y="63500"/>
                </a:lnTo>
                <a:lnTo>
                  <a:pt x="69852" y="63500"/>
                </a:lnTo>
                <a:lnTo>
                  <a:pt x="37464" y="0"/>
                </a:lnTo>
                <a:close/>
              </a:path>
              <a:path w="818514" h="417829">
                <a:moveTo>
                  <a:pt x="44323" y="63500"/>
                </a:moveTo>
                <a:lnTo>
                  <a:pt x="31623" y="63500"/>
                </a:lnTo>
                <a:lnTo>
                  <a:pt x="31705" y="76242"/>
                </a:lnTo>
                <a:lnTo>
                  <a:pt x="44405" y="76157"/>
                </a:lnTo>
                <a:lnTo>
                  <a:pt x="44323" y="63500"/>
                </a:lnTo>
                <a:close/>
              </a:path>
              <a:path w="818514" h="417829">
                <a:moveTo>
                  <a:pt x="69852" y="63500"/>
                </a:moveTo>
                <a:lnTo>
                  <a:pt x="44323" y="63500"/>
                </a:lnTo>
                <a:lnTo>
                  <a:pt x="44405" y="76157"/>
                </a:lnTo>
                <a:lnTo>
                  <a:pt x="76200" y="75945"/>
                </a:lnTo>
                <a:lnTo>
                  <a:pt x="69852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30496" y="3182111"/>
            <a:ext cx="210820" cy="253365"/>
          </a:xfrm>
          <a:custGeom>
            <a:avLst/>
            <a:gdLst/>
            <a:ahLst/>
            <a:cxnLst/>
            <a:rect l="l" t="t" r="r" b="b"/>
            <a:pathLst>
              <a:path w="210820" h="253364">
                <a:moveTo>
                  <a:pt x="0" y="252984"/>
                </a:moveTo>
                <a:lnTo>
                  <a:pt x="210312" y="252984"/>
                </a:lnTo>
                <a:lnTo>
                  <a:pt x="210312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58411" y="2591815"/>
            <a:ext cx="1221740" cy="786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602615" algn="l"/>
              </a:tabLst>
            </a:pPr>
            <a:r>
              <a:rPr sz="1800" dirty="0">
                <a:latin typeface="맑은 고딕"/>
                <a:cs typeface="맑은 고딕"/>
              </a:rPr>
              <a:t>a	=	</a:t>
            </a:r>
            <a:r>
              <a:rPr sz="1800" spc="-5" dirty="0">
                <a:latin typeface="맑은 고딕"/>
                <a:cs typeface="맑은 고딕"/>
              </a:rPr>
              <a:t>1;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ts val="2155"/>
              </a:lnSpc>
              <a:tabLst>
                <a:tab pos="298450" algn="l"/>
                <a:tab pos="621665" algn="l"/>
              </a:tabLst>
            </a:pPr>
            <a:r>
              <a:rPr sz="1800" dirty="0">
                <a:latin typeface="맑은 고딕"/>
                <a:cs typeface="맑은 고딕"/>
              </a:rPr>
              <a:t>b	=	</a:t>
            </a:r>
            <a:r>
              <a:rPr sz="1800" b="1" spc="-5" dirty="0">
                <a:latin typeface="맑은 고딕"/>
                <a:cs typeface="맑은 고딕"/>
              </a:rPr>
              <a:t>++</a:t>
            </a:r>
            <a:r>
              <a:rPr sz="1800" b="1" spc="-65" dirty="0">
                <a:latin typeface="맑은 고딕"/>
                <a:cs typeface="맑은 고딕"/>
              </a:rPr>
              <a:t> </a:t>
            </a:r>
            <a:r>
              <a:rPr sz="1800" b="1" dirty="0">
                <a:latin typeface="맑은 고딕"/>
                <a:cs typeface="맑은 고딕"/>
              </a:rPr>
              <a:t>a</a:t>
            </a:r>
            <a:r>
              <a:rPr sz="1800" dirty="0">
                <a:latin typeface="맑은 고딕"/>
                <a:cs typeface="맑은 고딕"/>
              </a:rPr>
              <a:t>;</a:t>
            </a:r>
            <a:endParaRPr sz="1800">
              <a:latin typeface="맑은 고딕"/>
              <a:cs typeface="맑은 고딕"/>
            </a:endParaRPr>
          </a:p>
          <a:p>
            <a:pPr marR="117475" algn="r">
              <a:lnSpc>
                <a:spcPts val="1675"/>
              </a:lnSpc>
            </a:pPr>
            <a:r>
              <a:rPr sz="1400" spc="-10" dirty="0">
                <a:latin typeface="맑은 고딕"/>
                <a:cs typeface="맑은 고딕"/>
              </a:rPr>
              <a:t>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94503" y="3206495"/>
            <a:ext cx="546100" cy="228600"/>
          </a:xfrm>
          <a:custGeom>
            <a:avLst/>
            <a:gdLst/>
            <a:ahLst/>
            <a:cxnLst/>
            <a:rect l="l" t="t" r="r" b="b"/>
            <a:pathLst>
              <a:path w="546100" h="228600">
                <a:moveTo>
                  <a:pt x="0" y="0"/>
                </a:moveTo>
                <a:lnTo>
                  <a:pt x="969" y="72249"/>
                </a:lnTo>
                <a:lnTo>
                  <a:pt x="3669" y="135002"/>
                </a:lnTo>
                <a:lnTo>
                  <a:pt x="7790" y="184489"/>
                </a:lnTo>
                <a:lnTo>
                  <a:pt x="19050" y="228600"/>
                </a:lnTo>
                <a:lnTo>
                  <a:pt x="526542" y="228600"/>
                </a:lnTo>
                <a:lnTo>
                  <a:pt x="532570" y="216944"/>
                </a:lnTo>
                <a:lnTo>
                  <a:pt x="537801" y="184489"/>
                </a:lnTo>
                <a:lnTo>
                  <a:pt x="541922" y="135002"/>
                </a:lnTo>
                <a:lnTo>
                  <a:pt x="544622" y="72249"/>
                </a:lnTo>
                <a:lnTo>
                  <a:pt x="545592" y="0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977129" y="3415029"/>
            <a:ext cx="283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a=2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2645" y="2600909"/>
            <a:ext cx="118681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(b)</a:t>
            </a:r>
            <a:r>
              <a:rPr sz="1400" spc="-6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후위연산자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25700" y="2600909"/>
            <a:ext cx="1171575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(a)</a:t>
            </a:r>
            <a:r>
              <a:rPr sz="1400" spc="-5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전위연산자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25240" y="2560320"/>
            <a:ext cx="1765300" cy="1313815"/>
          </a:xfrm>
          <a:custGeom>
            <a:avLst/>
            <a:gdLst/>
            <a:ahLst/>
            <a:cxnLst/>
            <a:rect l="l" t="t" r="r" b="b"/>
            <a:pathLst>
              <a:path w="1765300" h="1313814">
                <a:moveTo>
                  <a:pt x="0" y="1313687"/>
                </a:moveTo>
                <a:lnTo>
                  <a:pt x="1764791" y="1313687"/>
                </a:lnTo>
                <a:lnTo>
                  <a:pt x="1764791" y="0"/>
                </a:lnTo>
                <a:lnTo>
                  <a:pt x="0" y="0"/>
                </a:lnTo>
                <a:lnTo>
                  <a:pt x="0" y="131368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57871" y="2554223"/>
            <a:ext cx="1765300" cy="1310640"/>
          </a:xfrm>
          <a:custGeom>
            <a:avLst/>
            <a:gdLst/>
            <a:ahLst/>
            <a:cxnLst/>
            <a:rect l="l" t="t" r="r" b="b"/>
            <a:pathLst>
              <a:path w="1765300" h="1310639">
                <a:moveTo>
                  <a:pt x="0" y="1310639"/>
                </a:moveTo>
                <a:lnTo>
                  <a:pt x="1764792" y="1310639"/>
                </a:lnTo>
                <a:lnTo>
                  <a:pt x="1764792" y="0"/>
                </a:lnTo>
                <a:lnTo>
                  <a:pt x="0" y="0"/>
                </a:lnTo>
                <a:lnTo>
                  <a:pt x="0" y="1310639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300092" y="3248947"/>
            <a:ext cx="295275" cy="55626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665"/>
              </a:spcBef>
            </a:pPr>
            <a:r>
              <a:rPr sz="1400" spc="-10" dirty="0">
                <a:latin typeface="맑은 고딕"/>
                <a:cs typeface="맑은 고딕"/>
              </a:rPr>
              <a:t>②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r>
              <a:rPr sz="1200" spc="-5" dirty="0">
                <a:latin typeface="맑은 고딕"/>
                <a:cs typeface="맑은 고딕"/>
              </a:rPr>
              <a:t>b=2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75104" y="4922520"/>
            <a:ext cx="8092440" cy="1082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29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369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웹 페이지에서 자바스크립트의</a:t>
            </a:r>
            <a:r>
              <a:rPr sz="1800" spc="-75" dirty="0"/>
              <a:t> </a:t>
            </a:r>
            <a:r>
              <a:rPr sz="1800" dirty="0"/>
              <a:t>역할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47520" y="1681429"/>
            <a:ext cx="5403850" cy="431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사용자의 입력 </a:t>
            </a:r>
            <a:r>
              <a:rPr sz="1700" spc="0" dirty="0">
                <a:latin typeface="맑은 고딕"/>
                <a:cs typeface="맑은 고딕"/>
              </a:rPr>
              <a:t>및</a:t>
            </a:r>
            <a:r>
              <a:rPr sz="1700" spc="-105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계산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마우스와 키보드 입력은 오직 </a:t>
            </a:r>
            <a:r>
              <a:rPr sz="1500" spc="0" dirty="0">
                <a:latin typeface="맑은 고딕"/>
                <a:cs typeface="맑은 고딕"/>
              </a:rPr>
              <a:t>자바스크립트로만</a:t>
            </a:r>
            <a:r>
              <a:rPr sz="1500" spc="-33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가능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계산</a:t>
            </a:r>
            <a:r>
              <a:rPr sz="1500" spc="-3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기능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웹 페이지 내용 및 모양의 동적</a:t>
            </a:r>
            <a:r>
              <a:rPr sz="1700" spc="-5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0" dirty="0">
                <a:latin typeface="맑은 고딕"/>
                <a:cs typeface="맑은 고딕"/>
              </a:rPr>
              <a:t>HTML </a:t>
            </a:r>
            <a:r>
              <a:rPr sz="1500" spc="5" dirty="0">
                <a:latin typeface="맑은 고딕"/>
                <a:cs typeface="맑은 고딕"/>
              </a:rPr>
              <a:t>태그의 </a:t>
            </a:r>
            <a:r>
              <a:rPr sz="1500" spc="0" dirty="0">
                <a:latin typeface="맑은 고딕"/>
                <a:cs typeface="맑은 고딕"/>
              </a:rPr>
              <a:t>속성, 콘텐츠, CSS </a:t>
            </a:r>
            <a:r>
              <a:rPr sz="1500" spc="5" dirty="0">
                <a:latin typeface="맑은 고딕"/>
                <a:cs typeface="맑은 고딕"/>
              </a:rPr>
              <a:t>프로퍼티 값 동적</a:t>
            </a:r>
            <a:r>
              <a:rPr sz="1500" spc="-36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변경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브라우저</a:t>
            </a:r>
            <a:r>
              <a:rPr sz="1700" spc="-2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브라우저 윈도우 크기와 모양</a:t>
            </a:r>
            <a:r>
              <a:rPr sz="1500" spc="-19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새 윈도우</a:t>
            </a:r>
            <a:r>
              <a:rPr sz="1500" spc="-140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열기/닫기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64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다른 웹 사이트</a:t>
            </a:r>
            <a:r>
              <a:rPr sz="1500" spc="-18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접속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89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히스토리</a:t>
            </a:r>
            <a:r>
              <a:rPr sz="1500" spc="-6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0" dirty="0">
                <a:latin typeface="맑은 고딕"/>
                <a:cs typeface="맑은 고딕"/>
              </a:rPr>
              <a:t>웹 서버와의</a:t>
            </a:r>
            <a:r>
              <a:rPr sz="1700" spc="-40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통신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0" dirty="0">
                <a:latin typeface="맑은 고딕"/>
                <a:cs typeface="맑은 고딕"/>
              </a:rPr>
              <a:t>웹 애플리케이션</a:t>
            </a:r>
            <a:r>
              <a:rPr sz="1700" spc="-45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작성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04720" y="6260181"/>
            <a:ext cx="5388610" cy="28130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  <a:tabLst>
                <a:tab pos="240665" algn="l"/>
              </a:tabLst>
            </a:pPr>
            <a:r>
              <a:rPr sz="1500" dirty="0">
                <a:latin typeface="Arial"/>
                <a:cs typeface="Arial"/>
              </a:rPr>
              <a:t>•	</a:t>
            </a:r>
            <a:r>
              <a:rPr sz="1500" spc="5" dirty="0">
                <a:latin typeface="맑은 고딕"/>
                <a:cs typeface="맑은 고딕"/>
              </a:rPr>
              <a:t>캔버스 </a:t>
            </a:r>
            <a:r>
              <a:rPr sz="1500" spc="0" dirty="0">
                <a:latin typeface="맑은 고딕"/>
                <a:cs typeface="맑은 고딕"/>
              </a:rPr>
              <a:t>그래픽, </a:t>
            </a:r>
            <a:r>
              <a:rPr sz="1500" spc="5" dirty="0">
                <a:latin typeface="맑은 고딕"/>
                <a:cs typeface="맑은 고딕"/>
              </a:rPr>
              <a:t>로컬/세션 스토리지 </a:t>
            </a:r>
            <a:r>
              <a:rPr sz="1500" spc="0" dirty="0">
                <a:latin typeface="맑은 고딕"/>
                <a:cs typeface="맑은 고딕"/>
              </a:rPr>
              <a:t>저장, </a:t>
            </a:r>
            <a:r>
              <a:rPr sz="1500" spc="5" dirty="0">
                <a:latin typeface="맑은 고딕"/>
                <a:cs typeface="맑은 고딕"/>
              </a:rPr>
              <a:t>위치정보서비스</a:t>
            </a:r>
            <a:r>
              <a:rPr sz="1500" spc="-39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등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대입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55673" y="1652396"/>
            <a:ext cx="7891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대입 연산 : 오른쪽식의 결과를 왼쪽에 있는 변수에</a:t>
            </a:r>
            <a:r>
              <a:rPr sz="2400" spc="-7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대입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5673" y="3478479"/>
            <a:ext cx="2494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대입연산자</a:t>
            </a:r>
            <a:r>
              <a:rPr sz="2400" spc="-9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9316" y="2485644"/>
            <a:ext cx="5526405" cy="64643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latin typeface="맑은 고딕"/>
                <a:cs typeface="맑은 고딕"/>
              </a:rPr>
              <a:t>var a=1,</a:t>
            </a:r>
            <a:r>
              <a:rPr sz="1200" dirty="0">
                <a:latin typeface="맑은 고딕"/>
                <a:cs typeface="맑은 고딕"/>
              </a:rPr>
              <a:t> b=3;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  <a:tabLst>
                <a:tab pos="988694" algn="l"/>
              </a:tabLst>
            </a:pPr>
            <a:r>
              <a:rPr sz="1200" dirty="0">
                <a:latin typeface="맑은 고딕"/>
                <a:cs typeface="맑은 고딕"/>
              </a:rPr>
              <a:t>a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b;	// a에 </a:t>
            </a:r>
            <a:r>
              <a:rPr sz="1200" spc="-5" dirty="0">
                <a:latin typeface="맑은 고딕"/>
                <a:cs typeface="맑은 고딕"/>
              </a:rPr>
              <a:t>b의 값이 대입되어 a=3, </a:t>
            </a:r>
            <a:r>
              <a:rPr sz="1200" dirty="0">
                <a:latin typeface="맑은 고딕"/>
                <a:cs typeface="맑은 고딕"/>
              </a:rPr>
              <a:t>b=3이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된다.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  <a:tabLst>
                <a:tab pos="1168400" algn="l"/>
              </a:tabLst>
            </a:pPr>
            <a:r>
              <a:rPr sz="1200" dirty="0">
                <a:latin typeface="맑은 고딕"/>
                <a:cs typeface="맑은 고딕"/>
              </a:rPr>
              <a:t>a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+=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b;	// a = a + b의 연산이 </a:t>
            </a:r>
            <a:r>
              <a:rPr sz="1200" spc="-5" dirty="0">
                <a:latin typeface="맑은 고딕"/>
                <a:cs typeface="맑은 고딕"/>
              </a:rPr>
              <a:t>이루어져, a=6, </a:t>
            </a:r>
            <a:r>
              <a:rPr sz="1200" dirty="0">
                <a:latin typeface="맑은 고딕"/>
                <a:cs typeface="맑은 고딕"/>
              </a:rPr>
              <a:t>b=3이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된다.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7567" y="4197096"/>
            <a:ext cx="8241792" cy="2523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30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6–9 </a:t>
            </a:r>
            <a:r>
              <a:rPr sz="1800" dirty="0"/>
              <a:t>대입</a:t>
            </a:r>
            <a:r>
              <a:rPr sz="1800" spc="-5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49067" y="1952244"/>
            <a:ext cx="4825365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&lt;head&gt;&lt;title&gt;대입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&lt;h3&gt;대입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x=3, </a:t>
            </a:r>
            <a:r>
              <a:rPr sz="1400" b="1" spc="-5" dirty="0">
                <a:latin typeface="맑은 고딕"/>
                <a:cs typeface="맑은 고딕"/>
              </a:rPr>
              <a:t>y=3,</a:t>
            </a:r>
            <a:r>
              <a:rPr sz="1400" b="1" spc="5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z=3;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document.write("x=" + x + ", y=" +</a:t>
            </a:r>
            <a:r>
              <a:rPr sz="1400" spc="-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y);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document.write(", </a:t>
            </a:r>
            <a:r>
              <a:rPr sz="1400" spc="-5" dirty="0">
                <a:latin typeface="맑은 고딕"/>
                <a:cs typeface="맑은 고딕"/>
              </a:rPr>
              <a:t>z="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z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"&lt;br&gt;&lt;br&gt;");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9240" marR="25050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x += 3; // x=x+3 -&gt; x=6  y *= 3; // y=y*3 -&gt; y=9  z %= 2; // z=z%2 -&gt;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z=1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9240" marR="310515" algn="just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document.write("x += </a:t>
            </a:r>
            <a:r>
              <a:rPr sz="1400" spc="-5" dirty="0">
                <a:latin typeface="맑은 고딕"/>
                <a:cs typeface="맑은 고딕"/>
              </a:rPr>
              <a:t>3; </a:t>
            </a:r>
            <a:r>
              <a:rPr sz="1400" spc="-10" dirty="0">
                <a:latin typeface="맑은 고딕"/>
                <a:cs typeface="맑은 고딕"/>
              </a:rPr>
              <a:t>실행 </a:t>
            </a:r>
            <a:r>
              <a:rPr sz="1400" spc="-5" dirty="0">
                <a:latin typeface="맑은 고딕"/>
                <a:cs typeface="맑은 고딕"/>
              </a:rPr>
              <a:t>후, x="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x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document.write("y </a:t>
            </a:r>
            <a:r>
              <a:rPr sz="1400" spc="-5" dirty="0">
                <a:latin typeface="맑은 고딕"/>
                <a:cs typeface="맑은 고딕"/>
              </a:rPr>
              <a:t>*= 3; </a:t>
            </a:r>
            <a:r>
              <a:rPr sz="1400" spc="-10" dirty="0">
                <a:latin typeface="맑은 고딕"/>
                <a:cs typeface="맑은 고딕"/>
              </a:rPr>
              <a:t>실행 </a:t>
            </a:r>
            <a:r>
              <a:rPr sz="1400" spc="-5" dirty="0">
                <a:latin typeface="맑은 고딕"/>
                <a:cs typeface="맑은 고딕"/>
              </a:rPr>
              <a:t>후, y="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y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document.write("z </a:t>
            </a:r>
            <a:r>
              <a:rPr sz="1400" spc="-5" dirty="0">
                <a:latin typeface="맑은 고딕"/>
                <a:cs typeface="맑은 고딕"/>
              </a:rPr>
              <a:t>%= 2; </a:t>
            </a:r>
            <a:r>
              <a:rPr sz="1400" spc="-10" dirty="0">
                <a:latin typeface="맑은 고딕"/>
                <a:cs typeface="맑은 고딕"/>
              </a:rPr>
              <a:t>실행 </a:t>
            </a:r>
            <a:r>
              <a:rPr sz="1400" spc="-5" dirty="0">
                <a:latin typeface="맑은 고딕"/>
                <a:cs typeface="맑은 고딕"/>
              </a:rPr>
              <a:t>후, z="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z);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18831" y="1950720"/>
            <a:ext cx="2490216" cy="2831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비교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63520" y="1777110"/>
            <a:ext cx="7827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비교 연산 : 두 값 비교, </a:t>
            </a:r>
            <a:r>
              <a:rPr sz="2400" spc="-5" dirty="0">
                <a:latin typeface="맑은 고딕"/>
                <a:cs typeface="맑은 고딕"/>
              </a:rPr>
              <a:t>true나 false의 </a:t>
            </a:r>
            <a:r>
              <a:rPr sz="2400" dirty="0">
                <a:latin typeface="맑은 고딕"/>
                <a:cs typeface="맑은 고딕"/>
              </a:rPr>
              <a:t>결과를 내는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3520" y="3603193"/>
            <a:ext cx="2604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비교 </a:t>
            </a:r>
            <a:r>
              <a:rPr sz="2400" dirty="0">
                <a:latin typeface="맑은 고딕"/>
                <a:cs typeface="맑은 고딕"/>
              </a:rPr>
              <a:t>연산자</a:t>
            </a:r>
            <a:r>
              <a:rPr sz="2400" spc="-6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33116" y="2433827"/>
            <a:ext cx="6193790" cy="463550"/>
          </a:xfrm>
          <a:custGeom>
            <a:avLst/>
            <a:gdLst/>
            <a:ahLst/>
            <a:cxnLst/>
            <a:rect l="l" t="t" r="r" b="b"/>
            <a:pathLst>
              <a:path w="6193790" h="463550">
                <a:moveTo>
                  <a:pt x="0" y="463296"/>
                </a:moveTo>
                <a:lnTo>
                  <a:pt x="6193535" y="463296"/>
                </a:lnTo>
                <a:lnTo>
                  <a:pt x="6193535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33116" y="2433827"/>
            <a:ext cx="6193790" cy="463550"/>
          </a:xfrm>
          <a:custGeom>
            <a:avLst/>
            <a:gdLst/>
            <a:ahLst/>
            <a:cxnLst/>
            <a:rect l="l" t="t" r="r" b="b"/>
            <a:pathLst>
              <a:path w="6193790" h="463550">
                <a:moveTo>
                  <a:pt x="0" y="463296"/>
                </a:moveTo>
                <a:lnTo>
                  <a:pt x="6193535" y="463296"/>
                </a:lnTo>
                <a:lnTo>
                  <a:pt x="6193535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115310" y="2465070"/>
            <a:ext cx="163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age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25;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result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(age </a:t>
            </a:r>
            <a:r>
              <a:rPr sz="1200" dirty="0">
                <a:latin typeface="맑은 고딕"/>
                <a:cs typeface="맑은 고딕"/>
              </a:rPr>
              <a:t>&gt;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20);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1651" y="2647950"/>
            <a:ext cx="2548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age가 </a:t>
            </a:r>
            <a:r>
              <a:rPr sz="1200" dirty="0">
                <a:latin typeface="맑은 고딕"/>
                <a:cs typeface="맑은 고딕"/>
              </a:rPr>
              <a:t>20보다 크므로 </a:t>
            </a:r>
            <a:r>
              <a:rPr sz="1200" spc="-5" dirty="0">
                <a:latin typeface="맑은 고딕"/>
                <a:cs typeface="맑은 고딕"/>
              </a:rPr>
              <a:t>result는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true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185416" y="4178808"/>
            <a:ext cx="7821168" cy="1377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1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6-10 </a:t>
            </a:r>
            <a:r>
              <a:rPr sz="1800" dirty="0"/>
              <a:t>비교</a:t>
            </a:r>
            <a:r>
              <a:rPr sz="1800" spc="-8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88107" y="2208276"/>
            <a:ext cx="5026660" cy="39719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&lt;head&gt;&lt;title&gt;비교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&lt;h3&gt;비교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x=13,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y=7;</a:t>
            </a:r>
            <a:endParaRPr sz="1400">
              <a:latin typeface="맑은 고딕"/>
              <a:cs typeface="맑은 고딕"/>
            </a:endParaRPr>
          </a:p>
          <a:p>
            <a:pPr marL="269875" marR="4076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document.write("x=" + </a:t>
            </a:r>
            <a:r>
              <a:rPr sz="1400" spc="-5" dirty="0">
                <a:latin typeface="맑은 고딕"/>
                <a:cs typeface="맑은 고딕"/>
              </a:rPr>
              <a:t>x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", y="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y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"&lt;br&gt;&lt;br&gt;");  </a:t>
            </a:r>
            <a:r>
              <a:rPr sz="1400" spc="-10" dirty="0">
                <a:latin typeface="맑은 고딕"/>
                <a:cs typeface="맑은 고딕"/>
              </a:rPr>
              <a:t>document.write("x == </a:t>
            </a:r>
            <a:r>
              <a:rPr sz="1400" spc="-5" dirty="0">
                <a:latin typeface="맑은 고딕"/>
                <a:cs typeface="맑은 고딕"/>
              </a:rPr>
              <a:t>y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</a:t>
            </a:r>
            <a:r>
              <a:rPr sz="1400" b="1" spc="-10" dirty="0">
                <a:latin typeface="맑은 고딕"/>
                <a:cs typeface="맑은 고딕"/>
              </a:rPr>
              <a:t>== </a:t>
            </a:r>
            <a:r>
              <a:rPr sz="1400" b="1" spc="-5" dirty="0">
                <a:latin typeface="맑은 고딕"/>
                <a:cs typeface="맑은 고딕"/>
              </a:rPr>
              <a:t>y)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document.write("x </a:t>
            </a:r>
            <a:r>
              <a:rPr sz="1400" spc="-5" dirty="0">
                <a:latin typeface="맑은 고딕"/>
                <a:cs typeface="맑은 고딕"/>
              </a:rPr>
              <a:t>!= y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!= y)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document.write("x &gt;= </a:t>
            </a:r>
            <a:r>
              <a:rPr sz="1400" spc="-5" dirty="0">
                <a:latin typeface="맑은 고딕"/>
                <a:cs typeface="맑은 고딕"/>
              </a:rPr>
              <a:t>y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</a:t>
            </a:r>
            <a:r>
              <a:rPr sz="1400" b="1" spc="-10" dirty="0">
                <a:latin typeface="맑은 고딕"/>
                <a:cs typeface="맑은 고딕"/>
              </a:rPr>
              <a:t>&gt;= </a:t>
            </a:r>
            <a:r>
              <a:rPr sz="1400" b="1" spc="-5" dirty="0">
                <a:latin typeface="맑은 고딕"/>
                <a:cs typeface="맑은 고딕"/>
              </a:rPr>
              <a:t>y)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document.write("x &gt; </a:t>
            </a:r>
            <a:r>
              <a:rPr sz="1400" spc="-5" dirty="0">
                <a:latin typeface="맑은 고딕"/>
                <a:cs typeface="맑은 고딕"/>
              </a:rPr>
              <a:t>y : " </a:t>
            </a:r>
            <a:r>
              <a:rPr sz="1400" b="1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</a:t>
            </a:r>
            <a:r>
              <a:rPr sz="1400" b="1" spc="-10" dirty="0">
                <a:latin typeface="맑은 고딕"/>
                <a:cs typeface="맑은 고딕"/>
              </a:rPr>
              <a:t>&gt; </a:t>
            </a:r>
            <a:r>
              <a:rPr sz="1400" b="1" spc="-5" dirty="0">
                <a:latin typeface="맑은 고딕"/>
                <a:cs typeface="맑은 고딕"/>
              </a:rPr>
              <a:t>y)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document.write("x &lt;= </a:t>
            </a:r>
            <a:r>
              <a:rPr sz="1400" spc="-5" dirty="0">
                <a:latin typeface="맑은 고딕"/>
                <a:cs typeface="맑은 고딕"/>
              </a:rPr>
              <a:t>y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</a:t>
            </a:r>
            <a:r>
              <a:rPr sz="1400" b="1" spc="-10" dirty="0">
                <a:latin typeface="맑은 고딕"/>
                <a:cs typeface="맑은 고딕"/>
              </a:rPr>
              <a:t>&lt;= </a:t>
            </a:r>
            <a:r>
              <a:rPr sz="1400" b="1" spc="-5" dirty="0">
                <a:latin typeface="맑은 고딕"/>
                <a:cs typeface="맑은 고딕"/>
              </a:rPr>
              <a:t>y)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document.write("x &lt; </a:t>
            </a:r>
            <a:r>
              <a:rPr sz="1400" spc="-5" dirty="0">
                <a:latin typeface="맑은 고딕"/>
                <a:cs typeface="맑은 고딕"/>
              </a:rPr>
              <a:t>y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(x </a:t>
            </a:r>
            <a:r>
              <a:rPr sz="1400" b="1" spc="-10" dirty="0">
                <a:latin typeface="맑은 고딕"/>
                <a:cs typeface="맑은 고딕"/>
              </a:rPr>
              <a:t>&lt; </a:t>
            </a:r>
            <a:r>
              <a:rPr sz="1400" b="1" spc="-5" dirty="0">
                <a:latin typeface="맑은 고딕"/>
                <a:cs typeface="맑은 고딕"/>
              </a:rPr>
              <a:t>y)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9895" y="2206751"/>
            <a:ext cx="2538983" cy="35295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논리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30373" y="2028825"/>
            <a:ext cx="3884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논리 연산 : </a:t>
            </a:r>
            <a:r>
              <a:rPr sz="2400" spc="-45" dirty="0">
                <a:latin typeface="맑은 고딕"/>
                <a:cs typeface="맑은 고딕"/>
              </a:rPr>
              <a:t>AND, </a:t>
            </a:r>
            <a:r>
              <a:rPr sz="2400" spc="-5" dirty="0">
                <a:latin typeface="맑은 고딕"/>
                <a:cs typeface="맑은 고딕"/>
              </a:rPr>
              <a:t>OR,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spc="-45" dirty="0">
                <a:latin typeface="맑은 고딕"/>
                <a:cs typeface="맑은 고딕"/>
              </a:rPr>
              <a:t>NOT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30373" y="3854907"/>
            <a:ext cx="2299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논리 </a:t>
            </a:r>
            <a:r>
              <a:rPr sz="2400" dirty="0">
                <a:latin typeface="맑은 고딕"/>
                <a:cs typeface="맑은 고딕"/>
              </a:rPr>
              <a:t>연산</a:t>
            </a:r>
            <a:r>
              <a:rPr sz="2400" spc="-7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99588" y="2686811"/>
            <a:ext cx="5257800" cy="646430"/>
          </a:xfrm>
          <a:custGeom>
            <a:avLst/>
            <a:gdLst/>
            <a:ahLst/>
            <a:cxnLst/>
            <a:rect l="l" t="t" r="r" b="b"/>
            <a:pathLst>
              <a:path w="5257800" h="646429">
                <a:moveTo>
                  <a:pt x="0" y="646176"/>
                </a:moveTo>
                <a:lnTo>
                  <a:pt x="5257800" y="646176"/>
                </a:lnTo>
                <a:lnTo>
                  <a:pt x="52578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99588" y="2686811"/>
            <a:ext cx="5257800" cy="646430"/>
          </a:xfrm>
          <a:custGeom>
            <a:avLst/>
            <a:gdLst/>
            <a:ahLst/>
            <a:cxnLst/>
            <a:rect l="l" t="t" r="r" b="b"/>
            <a:pathLst>
              <a:path w="5257800" h="646429">
                <a:moveTo>
                  <a:pt x="0" y="646176"/>
                </a:moveTo>
                <a:lnTo>
                  <a:pt x="5257800" y="646176"/>
                </a:lnTo>
                <a:lnTo>
                  <a:pt x="52578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82163" y="2716784"/>
            <a:ext cx="274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89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score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90;  </a:t>
            </a:r>
            <a:r>
              <a:rPr sz="1200" spc="-5" dirty="0">
                <a:latin typeface="맑은 고딕"/>
                <a:cs typeface="맑은 고딕"/>
              </a:rPr>
              <a:t>var age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20;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res = </a:t>
            </a:r>
            <a:r>
              <a:rPr sz="1200" spc="-5" dirty="0">
                <a:latin typeface="맑은 고딕"/>
                <a:cs typeface="맑은 고딕"/>
              </a:rPr>
              <a:t>((score </a:t>
            </a:r>
            <a:r>
              <a:rPr sz="1200" dirty="0">
                <a:latin typeface="맑은 고딕"/>
                <a:cs typeface="맑은 고딕"/>
              </a:rPr>
              <a:t>&gt; 80) &amp;&amp; </a:t>
            </a:r>
            <a:r>
              <a:rPr sz="1200" spc="-5" dirty="0">
                <a:latin typeface="맑은 고딕"/>
                <a:cs typeface="맑은 고딕"/>
              </a:rPr>
              <a:t>(age </a:t>
            </a:r>
            <a:r>
              <a:rPr sz="1200" dirty="0">
                <a:latin typeface="맑은 고딕"/>
                <a:cs typeface="맑은 고딕"/>
              </a:rPr>
              <a:t>&lt;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25));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48628" y="3082544"/>
            <a:ext cx="772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res=true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95144" y="4578096"/>
            <a:ext cx="7842504" cy="14051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6–11 </a:t>
            </a:r>
            <a:r>
              <a:rPr sz="1800" dirty="0"/>
              <a:t>논리</a:t>
            </a:r>
            <a:r>
              <a:rPr sz="1800" spc="-5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04060" y="2104644"/>
            <a:ext cx="5687695" cy="39719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&lt;head&gt;&lt;title&gt;논리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&lt;h3&gt;논리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x=true,</a:t>
            </a:r>
            <a:r>
              <a:rPr sz="1400" b="1" spc="5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y=false;</a:t>
            </a:r>
            <a:endParaRPr sz="1400">
              <a:latin typeface="맑은 고딕"/>
              <a:cs typeface="맑은 고딕"/>
            </a:endParaRPr>
          </a:p>
          <a:p>
            <a:pPr marL="269875" marR="107378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document.write("x=" + </a:t>
            </a:r>
            <a:r>
              <a:rPr sz="1400" spc="-5" dirty="0">
                <a:latin typeface="맑은 고딕"/>
                <a:cs typeface="맑은 고딕"/>
              </a:rPr>
              <a:t>x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", y="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y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"&lt;br&gt;&lt;br&gt;");  </a:t>
            </a:r>
            <a:r>
              <a:rPr sz="1400" spc="-10" dirty="0">
                <a:latin typeface="맑은 고딕"/>
                <a:cs typeface="맑은 고딕"/>
              </a:rPr>
              <a:t>document.write("x </a:t>
            </a:r>
            <a:r>
              <a:rPr sz="1400" spc="-15" dirty="0">
                <a:latin typeface="맑은 고딕"/>
                <a:cs typeface="맑은 고딕"/>
              </a:rPr>
              <a:t>&amp;&amp; </a:t>
            </a:r>
            <a:r>
              <a:rPr sz="1400" spc="-5" dirty="0">
                <a:latin typeface="맑은 고딕"/>
                <a:cs typeface="맑은 고딕"/>
              </a:rPr>
              <a:t>y : </a:t>
            </a:r>
            <a:r>
              <a:rPr sz="1400" spc="-10" dirty="0">
                <a:latin typeface="맑은 고딕"/>
                <a:cs typeface="맑은 고딕"/>
              </a:rPr>
              <a:t>"+ </a:t>
            </a:r>
            <a:r>
              <a:rPr sz="1400" spc="-5" dirty="0">
                <a:latin typeface="맑은 고딕"/>
                <a:cs typeface="맑은 고딕"/>
              </a:rPr>
              <a:t>(</a:t>
            </a:r>
            <a:r>
              <a:rPr sz="1400" b="1" spc="-5" dirty="0">
                <a:latin typeface="맑은 고딕"/>
                <a:cs typeface="맑은 고딕"/>
              </a:rPr>
              <a:t>x&amp;&amp;y</a:t>
            </a:r>
            <a:r>
              <a:rPr sz="1400" spc="-5" dirty="0">
                <a:latin typeface="맑은 고딕"/>
                <a:cs typeface="맑은 고딕"/>
              </a:rPr>
              <a:t>) +"&lt;br&gt;");  </a:t>
            </a:r>
            <a:r>
              <a:rPr sz="1400" spc="-10" dirty="0">
                <a:latin typeface="맑은 고딕"/>
                <a:cs typeface="맑은 고딕"/>
              </a:rPr>
              <a:t>document.write("x </a:t>
            </a:r>
            <a:r>
              <a:rPr sz="1400" spc="-5" dirty="0">
                <a:latin typeface="맑은 고딕"/>
                <a:cs typeface="맑은 고딕"/>
              </a:rPr>
              <a:t>|| y : </a:t>
            </a:r>
            <a:r>
              <a:rPr sz="1400" spc="-10" dirty="0">
                <a:latin typeface="맑은 고딕"/>
                <a:cs typeface="맑은 고딕"/>
              </a:rPr>
              <a:t>"+ </a:t>
            </a:r>
            <a:r>
              <a:rPr sz="1400" spc="-5" dirty="0">
                <a:latin typeface="맑은 고딕"/>
                <a:cs typeface="맑은 고딕"/>
              </a:rPr>
              <a:t>(</a:t>
            </a:r>
            <a:r>
              <a:rPr sz="1400" b="1" spc="-5" dirty="0">
                <a:latin typeface="맑은 고딕"/>
                <a:cs typeface="맑은 고딕"/>
              </a:rPr>
              <a:t>x||y</a:t>
            </a:r>
            <a:r>
              <a:rPr sz="1400" spc="-5" dirty="0">
                <a:latin typeface="맑은 고딕"/>
                <a:cs typeface="맑은 고딕"/>
              </a:rPr>
              <a:t>) +"&lt;br&gt;");  </a:t>
            </a:r>
            <a:r>
              <a:rPr sz="1400" spc="-10" dirty="0">
                <a:latin typeface="맑은 고딕"/>
                <a:cs typeface="맑은 고딕"/>
              </a:rPr>
              <a:t>document.write("!x </a:t>
            </a:r>
            <a:r>
              <a:rPr sz="1400" spc="-5" dirty="0">
                <a:latin typeface="맑은 고딕"/>
                <a:cs typeface="맑은 고딕"/>
              </a:rPr>
              <a:t>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(</a:t>
            </a:r>
            <a:r>
              <a:rPr sz="1400" b="1" spc="-5" dirty="0">
                <a:latin typeface="맑은 고딕"/>
                <a:cs typeface="맑은 고딕"/>
              </a:rPr>
              <a:t>!x</a:t>
            </a:r>
            <a:r>
              <a:rPr sz="1400" spc="-5" dirty="0">
                <a:latin typeface="맑은 고딕"/>
                <a:cs typeface="맑은 고딕"/>
              </a:rPr>
              <a:t>) +"&lt;br&gt;");  document.write("&lt;hr&gt;");</a:t>
            </a:r>
            <a:endParaRPr sz="1400">
              <a:latin typeface="맑은 고딕"/>
              <a:cs typeface="맑은 고딕"/>
            </a:endParaRPr>
          </a:p>
          <a:p>
            <a:pPr marL="233679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document.write("(3&gt;2) </a:t>
            </a:r>
            <a:r>
              <a:rPr sz="1400" spc="-5" dirty="0">
                <a:latin typeface="맑은 고딕"/>
                <a:cs typeface="맑은 고딕"/>
              </a:rPr>
              <a:t>&amp;&amp; (3&lt;4) 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(</a:t>
            </a:r>
            <a:r>
              <a:rPr sz="1400" b="1" spc="-5" dirty="0">
                <a:latin typeface="맑은 고딕"/>
                <a:cs typeface="맑은 고딕"/>
              </a:rPr>
              <a:t>(3&gt;2)&amp;&amp;(3&lt;4)</a:t>
            </a:r>
            <a:r>
              <a:rPr sz="1400" spc="-5" dirty="0">
                <a:latin typeface="맑은 고딕"/>
                <a:cs typeface="맑은 고딕"/>
              </a:rPr>
              <a:t>)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document.write("(3==-2) || (-1&lt;0) : 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(</a:t>
            </a:r>
            <a:r>
              <a:rPr sz="1400" b="1" spc="-5" dirty="0">
                <a:latin typeface="맑은 고딕"/>
                <a:cs typeface="맑은 고딕"/>
              </a:rPr>
              <a:t>(3==2)||(-1&lt;0)</a:t>
            </a:r>
            <a:r>
              <a:rPr sz="1400" spc="-5" dirty="0">
                <a:latin typeface="맑은 고딕"/>
                <a:cs typeface="맑은 고딕"/>
              </a:rPr>
              <a:t>));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36407" y="2106167"/>
            <a:ext cx="2535936" cy="3526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조건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68144" y="1799630"/>
            <a:ext cx="6272530" cy="139573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조건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condition </a:t>
            </a:r>
            <a:r>
              <a:rPr sz="2000" spc="-5" dirty="0">
                <a:latin typeface="맑은 고딕"/>
                <a:cs typeface="맑은 고딕"/>
              </a:rPr>
              <a:t>? </a:t>
            </a:r>
            <a:r>
              <a:rPr sz="2000" spc="-10" dirty="0">
                <a:latin typeface="맑은 고딕"/>
                <a:cs typeface="맑은 고딕"/>
              </a:rPr>
              <a:t>expT </a:t>
            </a:r>
            <a:r>
              <a:rPr sz="2000" spc="-5" dirty="0">
                <a:latin typeface="맑은 고딕"/>
                <a:cs typeface="맑은 고딕"/>
              </a:rPr>
              <a:t>:</a:t>
            </a:r>
            <a:r>
              <a:rPr sz="2000" spc="6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expF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맑은 고딕"/>
                <a:cs typeface="맑은 고딕"/>
              </a:rPr>
              <a:t>condition이 </a:t>
            </a:r>
            <a:r>
              <a:rPr sz="1800" spc="-5" dirty="0">
                <a:latin typeface="맑은 고딕"/>
                <a:cs typeface="맑은 고딕"/>
              </a:rPr>
              <a:t>true이면 </a:t>
            </a:r>
            <a:r>
              <a:rPr sz="1800" dirty="0">
                <a:latin typeface="맑은 고딕"/>
                <a:cs typeface="맑은 고딕"/>
              </a:rPr>
              <a:t>전체 결과는 </a:t>
            </a:r>
            <a:r>
              <a:rPr sz="1800" spc="-5" dirty="0">
                <a:latin typeface="맑은 고딕"/>
                <a:cs typeface="맑은 고딕"/>
              </a:rPr>
              <a:t>expT의 </a:t>
            </a:r>
            <a:r>
              <a:rPr sz="1800" dirty="0">
                <a:latin typeface="맑은 고딕"/>
                <a:cs typeface="맑은 고딕"/>
              </a:rPr>
              <a:t>계산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값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10" dirty="0">
                <a:latin typeface="맑은 고딕"/>
                <a:cs typeface="맑은 고딕"/>
              </a:rPr>
              <a:t>false이면 </a:t>
            </a:r>
            <a:r>
              <a:rPr sz="1800" spc="-5" dirty="0">
                <a:latin typeface="맑은 고딕"/>
                <a:cs typeface="맑은 고딕"/>
              </a:rPr>
              <a:t>expF의 계산</a:t>
            </a:r>
            <a:r>
              <a:rPr sz="1800" spc="3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값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36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81883" y="3582923"/>
            <a:ext cx="6193790" cy="46037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325"/>
              </a:spcBef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x=5,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y=3;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big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(x&gt;y) </a:t>
            </a:r>
            <a:r>
              <a:rPr sz="1200" dirty="0">
                <a:latin typeface="맑은 고딕"/>
                <a:cs typeface="맑은 고딕"/>
              </a:rPr>
              <a:t>? x : y; // </a:t>
            </a:r>
            <a:r>
              <a:rPr sz="1200" spc="-10" dirty="0">
                <a:latin typeface="맑은 고딕"/>
                <a:cs typeface="맑은 고딕"/>
              </a:rPr>
              <a:t>(x&gt;y)가 </a:t>
            </a:r>
            <a:r>
              <a:rPr sz="1200" spc="-5" dirty="0">
                <a:latin typeface="맑은 고딕"/>
                <a:cs typeface="맑은 고딕"/>
              </a:rPr>
              <a:t>true이므로 </a:t>
            </a:r>
            <a:r>
              <a:rPr sz="1200" dirty="0">
                <a:latin typeface="맑은 고딕"/>
                <a:cs typeface="맑은 고딕"/>
              </a:rPr>
              <a:t>x 값 5가 </a:t>
            </a:r>
            <a:r>
              <a:rPr sz="1200" spc="-5" dirty="0">
                <a:latin typeface="맑은 고딕"/>
                <a:cs typeface="맑은 고딕"/>
              </a:rPr>
              <a:t>big에</a:t>
            </a:r>
            <a:r>
              <a:rPr sz="1200" spc="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대입된다.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6–12 </a:t>
            </a:r>
            <a:r>
              <a:rPr sz="1800" dirty="0"/>
              <a:t>조건</a:t>
            </a:r>
            <a:r>
              <a:rPr sz="1800" spc="-5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037588" y="2589276"/>
            <a:ext cx="4898390" cy="28930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&lt;head&gt;&lt;title&gt;조건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&lt;h3&gt;조건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a=3,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b=5;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document.write("a=" + </a:t>
            </a:r>
            <a:r>
              <a:rPr sz="1400" spc="-5" dirty="0">
                <a:latin typeface="맑은 고딕"/>
                <a:cs typeface="맑은 고딕"/>
              </a:rPr>
              <a:t>a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", b="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b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"&lt;br&gt;&lt;br&gt;");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document.write("두수의 차이 </a:t>
            </a:r>
            <a:r>
              <a:rPr sz="1400" spc="-5" dirty="0">
                <a:latin typeface="맑은 고딕"/>
                <a:cs typeface="맑은 고딕"/>
              </a:rPr>
              <a:t>: " +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(</a:t>
            </a:r>
            <a:r>
              <a:rPr sz="1400" b="1" spc="-10" dirty="0">
                <a:latin typeface="맑은 고딕"/>
                <a:cs typeface="맑은 고딕"/>
              </a:rPr>
              <a:t>(a&gt;b)?(a-b):(b-a)</a:t>
            </a:r>
            <a:r>
              <a:rPr sz="1400" spc="-10" dirty="0">
                <a:latin typeface="맑은 고딕"/>
                <a:cs typeface="맑은 고딕"/>
              </a:rPr>
              <a:t>));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50607" y="2602992"/>
            <a:ext cx="2673096" cy="26090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비트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686050" y="1959355"/>
            <a:ext cx="1580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맑은 고딕"/>
                <a:cs typeface="맑은 고딕"/>
              </a:rPr>
              <a:t>비트</a:t>
            </a:r>
            <a:r>
              <a:rPr sz="2400" spc="-9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개념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86050" y="4202070"/>
            <a:ext cx="4025265" cy="11087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맑은 고딕"/>
                <a:cs typeface="맑은 고딕"/>
              </a:rPr>
              <a:t>비트 연산</a:t>
            </a:r>
            <a:r>
              <a:rPr sz="240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비트들끼리의 비트 논리</a:t>
            </a:r>
            <a:r>
              <a:rPr sz="2000" spc="1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연산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비트 시프트</a:t>
            </a:r>
            <a:r>
              <a:rPr sz="2000" spc="1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연산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2111" y="2761488"/>
            <a:ext cx="4392295" cy="1079500"/>
          </a:xfrm>
          <a:custGeom>
            <a:avLst/>
            <a:gdLst/>
            <a:ahLst/>
            <a:cxnLst/>
            <a:rect l="l" t="t" r="r" b="b"/>
            <a:pathLst>
              <a:path w="4392295" h="1079500">
                <a:moveTo>
                  <a:pt x="0" y="1078992"/>
                </a:moveTo>
                <a:lnTo>
                  <a:pt x="4392168" y="1078992"/>
                </a:lnTo>
                <a:lnTo>
                  <a:pt x="4392168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82111" y="2761488"/>
            <a:ext cx="4392295" cy="1079500"/>
          </a:xfrm>
          <a:custGeom>
            <a:avLst/>
            <a:gdLst/>
            <a:ahLst/>
            <a:cxnLst/>
            <a:rect l="l" t="t" r="r" b="b"/>
            <a:pathLst>
              <a:path w="4392295" h="1079500">
                <a:moveTo>
                  <a:pt x="0" y="1078992"/>
                </a:moveTo>
                <a:lnTo>
                  <a:pt x="4392168" y="1078992"/>
                </a:lnTo>
                <a:lnTo>
                  <a:pt x="4392168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25621" y="3167583"/>
            <a:ext cx="66421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맑은 고딕"/>
                <a:cs typeface="맑은 고딕"/>
              </a:rPr>
              <a:t>x </a:t>
            </a:r>
            <a:r>
              <a:rPr sz="1600" spc="0" dirty="0">
                <a:latin typeface="맑은 고딕"/>
                <a:cs typeface="맑은 고딕"/>
              </a:rPr>
              <a:t>=</a:t>
            </a:r>
            <a:r>
              <a:rPr sz="1600" spc="-8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10;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6379" y="3162300"/>
            <a:ext cx="1600200" cy="33845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sz="1600" dirty="0">
                <a:latin typeface="맑은 고딕"/>
                <a:cs typeface="맑은 고딕"/>
              </a:rPr>
              <a:t>0 0 0 0 1 0 1</a:t>
            </a:r>
            <a:r>
              <a:rPr sz="1600" spc="-3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26482" y="3167583"/>
            <a:ext cx="10795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맑은 고딕"/>
                <a:cs typeface="맑은 고딕"/>
              </a:rPr>
              <a:t>x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15505" y="3620515"/>
            <a:ext cx="2444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비트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19344" y="2868167"/>
            <a:ext cx="1557655" cy="216535"/>
          </a:xfrm>
          <a:custGeom>
            <a:avLst/>
            <a:gdLst/>
            <a:ahLst/>
            <a:cxnLst/>
            <a:rect l="l" t="t" r="r" b="b"/>
            <a:pathLst>
              <a:path w="1557654" h="216535">
                <a:moveTo>
                  <a:pt x="0" y="216408"/>
                </a:moveTo>
                <a:lnTo>
                  <a:pt x="4498" y="158882"/>
                </a:lnTo>
                <a:lnTo>
                  <a:pt x="17192" y="107187"/>
                </a:lnTo>
                <a:lnTo>
                  <a:pt x="36877" y="63388"/>
                </a:lnTo>
                <a:lnTo>
                  <a:pt x="62352" y="29548"/>
                </a:lnTo>
                <a:lnTo>
                  <a:pt x="125856" y="0"/>
                </a:lnTo>
                <a:lnTo>
                  <a:pt x="1431671" y="0"/>
                </a:lnTo>
                <a:lnTo>
                  <a:pt x="1495175" y="29548"/>
                </a:lnTo>
                <a:lnTo>
                  <a:pt x="1520650" y="63388"/>
                </a:lnTo>
                <a:lnTo>
                  <a:pt x="1540335" y="107187"/>
                </a:lnTo>
                <a:lnTo>
                  <a:pt x="1553029" y="158882"/>
                </a:lnTo>
                <a:lnTo>
                  <a:pt x="1557527" y="216408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006972" y="2881325"/>
            <a:ext cx="36068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900" spc="0" dirty="0">
                <a:latin typeface="맑은 고딕"/>
                <a:cs typeface="맑은 고딕"/>
              </a:rPr>
              <a:t>바이트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74891" y="3208020"/>
            <a:ext cx="271780" cy="287020"/>
          </a:xfrm>
          <a:custGeom>
            <a:avLst/>
            <a:gdLst/>
            <a:ahLst/>
            <a:cxnLst/>
            <a:rect l="l" t="t" r="r" b="b"/>
            <a:pathLst>
              <a:path w="271779" h="287020">
                <a:moveTo>
                  <a:pt x="0" y="143255"/>
                </a:moveTo>
                <a:lnTo>
                  <a:pt x="6912" y="97974"/>
                </a:lnTo>
                <a:lnTo>
                  <a:pt x="26164" y="58649"/>
                </a:lnTo>
                <a:lnTo>
                  <a:pt x="55522" y="27639"/>
                </a:lnTo>
                <a:lnTo>
                  <a:pt x="92756" y="7303"/>
                </a:lnTo>
                <a:lnTo>
                  <a:pt x="135636" y="0"/>
                </a:lnTo>
                <a:lnTo>
                  <a:pt x="178515" y="7303"/>
                </a:lnTo>
                <a:lnTo>
                  <a:pt x="215749" y="27639"/>
                </a:lnTo>
                <a:lnTo>
                  <a:pt x="245107" y="58649"/>
                </a:lnTo>
                <a:lnTo>
                  <a:pt x="264359" y="97974"/>
                </a:lnTo>
                <a:lnTo>
                  <a:pt x="271272" y="143255"/>
                </a:lnTo>
                <a:lnTo>
                  <a:pt x="264359" y="188537"/>
                </a:lnTo>
                <a:lnTo>
                  <a:pt x="245107" y="227862"/>
                </a:lnTo>
                <a:lnTo>
                  <a:pt x="215749" y="258872"/>
                </a:lnTo>
                <a:lnTo>
                  <a:pt x="178515" y="279208"/>
                </a:lnTo>
                <a:lnTo>
                  <a:pt x="135636" y="286512"/>
                </a:lnTo>
                <a:lnTo>
                  <a:pt x="92756" y="279208"/>
                </a:lnTo>
                <a:lnTo>
                  <a:pt x="55522" y="258872"/>
                </a:lnTo>
                <a:lnTo>
                  <a:pt x="26164" y="227862"/>
                </a:lnTo>
                <a:lnTo>
                  <a:pt x="6912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70903" y="3494532"/>
            <a:ext cx="652145" cy="219075"/>
          </a:xfrm>
          <a:custGeom>
            <a:avLst/>
            <a:gdLst/>
            <a:ahLst/>
            <a:cxnLst/>
            <a:rect l="l" t="t" r="r" b="b"/>
            <a:pathLst>
              <a:path w="652145" h="219075">
                <a:moveTo>
                  <a:pt x="44450" y="63500"/>
                </a:moveTo>
                <a:lnTo>
                  <a:pt x="31750" y="63500"/>
                </a:lnTo>
                <a:lnTo>
                  <a:pt x="31750" y="218693"/>
                </a:lnTo>
                <a:lnTo>
                  <a:pt x="651891" y="218693"/>
                </a:lnTo>
                <a:lnTo>
                  <a:pt x="651891" y="212343"/>
                </a:lnTo>
                <a:lnTo>
                  <a:pt x="44450" y="212343"/>
                </a:lnTo>
                <a:lnTo>
                  <a:pt x="38100" y="205993"/>
                </a:lnTo>
                <a:lnTo>
                  <a:pt x="44450" y="205993"/>
                </a:lnTo>
                <a:lnTo>
                  <a:pt x="44450" y="63500"/>
                </a:lnTo>
                <a:close/>
              </a:path>
              <a:path w="652145" h="219075">
                <a:moveTo>
                  <a:pt x="44450" y="205993"/>
                </a:moveTo>
                <a:lnTo>
                  <a:pt x="38100" y="205993"/>
                </a:lnTo>
                <a:lnTo>
                  <a:pt x="44450" y="212343"/>
                </a:lnTo>
                <a:lnTo>
                  <a:pt x="44450" y="205993"/>
                </a:lnTo>
                <a:close/>
              </a:path>
              <a:path w="652145" h="219075">
                <a:moveTo>
                  <a:pt x="651891" y="205993"/>
                </a:moveTo>
                <a:lnTo>
                  <a:pt x="44450" y="205993"/>
                </a:lnTo>
                <a:lnTo>
                  <a:pt x="44450" y="212343"/>
                </a:lnTo>
                <a:lnTo>
                  <a:pt x="651891" y="212343"/>
                </a:lnTo>
                <a:lnTo>
                  <a:pt x="651891" y="205993"/>
                </a:lnTo>
                <a:close/>
              </a:path>
              <a:path w="652145" h="2190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652145" h="2190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38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5892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비트 논리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75992" y="1610105"/>
            <a:ext cx="2299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비트 논리</a:t>
            </a:r>
            <a:r>
              <a:rPr sz="2400" spc="-8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59735" y="2161032"/>
            <a:ext cx="7854696" cy="1712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28544" y="4398264"/>
            <a:ext cx="7004304" cy="2136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39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3698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웹 페이지에서 자바스크립트의</a:t>
            </a:r>
            <a:r>
              <a:rPr sz="1800" spc="-75" dirty="0"/>
              <a:t> </a:t>
            </a:r>
            <a:r>
              <a:rPr sz="1800" dirty="0"/>
              <a:t>역할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747520" y="1681429"/>
            <a:ext cx="5403850" cy="431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사용자의 입력 </a:t>
            </a:r>
            <a:r>
              <a:rPr sz="1700" spc="0" dirty="0">
                <a:latin typeface="맑은 고딕"/>
                <a:cs typeface="맑은 고딕"/>
              </a:rPr>
              <a:t>및</a:t>
            </a:r>
            <a:r>
              <a:rPr sz="1700" spc="-105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계산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마우스와 키보드 입력은 오직 </a:t>
            </a:r>
            <a:r>
              <a:rPr sz="1500" spc="0" dirty="0">
                <a:latin typeface="맑은 고딕"/>
                <a:cs typeface="맑은 고딕"/>
              </a:rPr>
              <a:t>자바스크립트로만</a:t>
            </a:r>
            <a:r>
              <a:rPr sz="1500" spc="-33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가능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계산</a:t>
            </a:r>
            <a:r>
              <a:rPr sz="1500" spc="-3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기능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웹 페이지 내용 및 모양의 동적</a:t>
            </a:r>
            <a:r>
              <a:rPr sz="1700" spc="-5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0" dirty="0">
                <a:latin typeface="맑은 고딕"/>
                <a:cs typeface="맑은 고딕"/>
              </a:rPr>
              <a:t>HTML </a:t>
            </a:r>
            <a:r>
              <a:rPr sz="1500" spc="5" dirty="0">
                <a:latin typeface="맑은 고딕"/>
                <a:cs typeface="맑은 고딕"/>
              </a:rPr>
              <a:t>태그의 </a:t>
            </a:r>
            <a:r>
              <a:rPr sz="1500" spc="0" dirty="0">
                <a:latin typeface="맑은 고딕"/>
                <a:cs typeface="맑은 고딕"/>
              </a:rPr>
              <a:t>속성, 콘텐츠, CSS </a:t>
            </a:r>
            <a:r>
              <a:rPr sz="1500" spc="5" dirty="0">
                <a:latin typeface="맑은 고딕"/>
                <a:cs typeface="맑은 고딕"/>
              </a:rPr>
              <a:t>프로퍼티 값 동적</a:t>
            </a:r>
            <a:r>
              <a:rPr sz="1500" spc="-36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변경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브라우저</a:t>
            </a:r>
            <a:r>
              <a:rPr sz="1700" spc="-25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브라우저 윈도우 크기와 모양</a:t>
            </a:r>
            <a:r>
              <a:rPr sz="1500" spc="-19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새 윈도우</a:t>
            </a:r>
            <a:r>
              <a:rPr sz="1500" spc="-140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열기/닫기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64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다른 웹 사이트</a:t>
            </a:r>
            <a:r>
              <a:rPr sz="1500" spc="-18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접속</a:t>
            </a:r>
            <a:endParaRPr sz="1500">
              <a:latin typeface="맑은 고딕"/>
              <a:cs typeface="맑은 고딕"/>
            </a:endParaRPr>
          </a:p>
          <a:p>
            <a:pPr marL="698500" lvl="1" indent="-228600">
              <a:lnSpc>
                <a:spcPts val="1789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히스토리</a:t>
            </a:r>
            <a:r>
              <a:rPr sz="1500" spc="-6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0" dirty="0">
                <a:latin typeface="맑은 고딕"/>
                <a:cs typeface="맑은 고딕"/>
              </a:rPr>
              <a:t>웹 서버와의</a:t>
            </a:r>
            <a:r>
              <a:rPr sz="1700" spc="-40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통신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spc="0" dirty="0">
                <a:latin typeface="맑은 고딕"/>
                <a:cs typeface="맑은 고딕"/>
              </a:rPr>
              <a:t>웹 애플리케이션</a:t>
            </a:r>
            <a:r>
              <a:rPr sz="1700" spc="-45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작성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04720" y="6260181"/>
            <a:ext cx="5388610" cy="28130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  <a:tabLst>
                <a:tab pos="240665" algn="l"/>
              </a:tabLst>
            </a:pPr>
            <a:r>
              <a:rPr sz="1500" dirty="0">
                <a:latin typeface="Arial"/>
                <a:cs typeface="Arial"/>
              </a:rPr>
              <a:t>•	</a:t>
            </a:r>
            <a:r>
              <a:rPr sz="1500" spc="5" dirty="0">
                <a:latin typeface="맑은 고딕"/>
                <a:cs typeface="맑은 고딕"/>
              </a:rPr>
              <a:t>캔버스 </a:t>
            </a:r>
            <a:r>
              <a:rPr sz="1500" spc="0" dirty="0">
                <a:latin typeface="맑은 고딕"/>
                <a:cs typeface="맑은 고딕"/>
              </a:rPr>
              <a:t>그래픽, </a:t>
            </a:r>
            <a:r>
              <a:rPr sz="1500" spc="5" dirty="0">
                <a:latin typeface="맑은 고딕"/>
                <a:cs typeface="맑은 고딕"/>
              </a:rPr>
              <a:t>로컬/세션 스토리지 </a:t>
            </a:r>
            <a:r>
              <a:rPr sz="1500" spc="0" dirty="0">
                <a:latin typeface="맑은 고딕"/>
                <a:cs typeface="맑은 고딕"/>
              </a:rPr>
              <a:t>저장, </a:t>
            </a:r>
            <a:r>
              <a:rPr sz="1500" spc="5" dirty="0">
                <a:latin typeface="맑은 고딕"/>
                <a:cs typeface="맑은 고딕"/>
              </a:rPr>
              <a:t>위치정보서비스</a:t>
            </a:r>
            <a:r>
              <a:rPr sz="1500" spc="-39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등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78816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비트 시프트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9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65451" y="1614677"/>
            <a:ext cx="602234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시프트 </a:t>
            </a:r>
            <a:r>
              <a:rPr sz="2000" spc="-5" dirty="0">
                <a:latin typeface="맑은 고딕"/>
                <a:cs typeface="맑은 고딕"/>
              </a:rPr>
              <a:t>: </a:t>
            </a:r>
            <a:r>
              <a:rPr sz="2000" spc="-10" dirty="0">
                <a:latin typeface="맑은 고딕"/>
                <a:cs typeface="맑은 고딕"/>
              </a:rPr>
              <a:t>저장 공간에서 비트들의 오른쪽/왼쪽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이동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51888" y="4666486"/>
            <a:ext cx="7854696" cy="2066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17648" y="2191511"/>
            <a:ext cx="6574535" cy="2353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40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6–13 </a:t>
            </a:r>
            <a:r>
              <a:rPr sz="1800" dirty="0"/>
              <a:t>비트</a:t>
            </a:r>
            <a:r>
              <a:rPr sz="1800" spc="-5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3411" y="1601724"/>
            <a:ext cx="4593590" cy="4937760"/>
          </a:xfrm>
          <a:custGeom>
            <a:avLst/>
            <a:gdLst/>
            <a:ahLst/>
            <a:cxnLst/>
            <a:rect l="l" t="t" r="r" b="b"/>
            <a:pathLst>
              <a:path w="4593590" h="4937759">
                <a:moveTo>
                  <a:pt x="0" y="4937760"/>
                </a:moveTo>
                <a:lnTo>
                  <a:pt x="4593336" y="4937760"/>
                </a:lnTo>
                <a:lnTo>
                  <a:pt x="4593336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3411" y="1601724"/>
            <a:ext cx="4593590" cy="4937760"/>
          </a:xfrm>
          <a:custGeom>
            <a:avLst/>
            <a:gdLst/>
            <a:ahLst/>
            <a:cxnLst/>
            <a:rect l="l" t="t" r="r" b="b"/>
            <a:pathLst>
              <a:path w="4593590" h="4937759">
                <a:moveTo>
                  <a:pt x="0" y="4937760"/>
                </a:moveTo>
                <a:lnTo>
                  <a:pt x="4593336" y="4937760"/>
                </a:lnTo>
                <a:lnTo>
                  <a:pt x="4593336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43963" y="1629917"/>
            <a:ext cx="2712085" cy="2771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&lt;html&gt;&lt;head&gt;&lt;title&gt;비트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연산&lt;/title&gt;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맑은 고딕"/>
                <a:cs typeface="맑은 고딕"/>
              </a:rPr>
              <a:t>function</a:t>
            </a:r>
            <a:r>
              <a:rPr sz="900" b="1" spc="-4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digit8(v)</a:t>
            </a:r>
            <a:r>
              <a:rPr sz="900" b="1" spc="-5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r>
              <a:rPr sz="900" b="1" spc="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숫자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v를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8비트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2진수로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변환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var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str="";</a:t>
            </a:r>
            <a:endParaRPr sz="900">
              <a:latin typeface="맑은 고딕"/>
              <a:cs typeface="맑은 고딕"/>
            </a:endParaRPr>
          </a:p>
          <a:p>
            <a:pPr marL="359410" marR="1081405" indent="-18034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for(i=0; i&lt;8; </a:t>
            </a:r>
            <a:r>
              <a:rPr sz="900" spc="0" dirty="0">
                <a:latin typeface="맑은 고딕"/>
                <a:cs typeface="맑은 고딕"/>
              </a:rPr>
              <a:t>i++, v&lt;&lt;=1) </a:t>
            </a:r>
            <a:r>
              <a:rPr sz="900" dirty="0">
                <a:latin typeface="맑은 고딕"/>
                <a:cs typeface="맑은 고딕"/>
              </a:rPr>
              <a:t>{  if((v </a:t>
            </a:r>
            <a:r>
              <a:rPr sz="900" spc="0" dirty="0">
                <a:latin typeface="맑은 고딕"/>
                <a:cs typeface="맑은 고딕"/>
              </a:rPr>
              <a:t>&amp; 0x80)) </a:t>
            </a:r>
            <a:r>
              <a:rPr sz="900" spc="-5" dirty="0">
                <a:latin typeface="맑은 고딕"/>
                <a:cs typeface="맑은 고딕"/>
              </a:rPr>
              <a:t>str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"1";  else str </a:t>
            </a:r>
            <a:r>
              <a:rPr sz="900" spc="0" dirty="0">
                <a:latin typeface="맑은 고딕"/>
                <a:cs typeface="맑은 고딕"/>
              </a:rPr>
              <a:t>+=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"0";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return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str;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900" spc="0" dirty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&lt;h3&gt;비트 </a:t>
            </a:r>
            <a:r>
              <a:rPr sz="900" spc="5" dirty="0">
                <a:latin typeface="맑은 고딕"/>
                <a:cs typeface="맑은 고딕"/>
              </a:rPr>
              <a:t>논리 연산과 시프트</a:t>
            </a:r>
            <a:r>
              <a:rPr sz="900" spc="-22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연산&lt;/h3&gt;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x=10,</a:t>
            </a:r>
            <a:r>
              <a:rPr sz="900" b="1" spc="-4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y=3;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</a:t>
            </a:r>
            <a:r>
              <a:rPr sz="900" b="1" dirty="0">
                <a:latin typeface="맑은 고딕"/>
                <a:cs typeface="맑은 고딕"/>
              </a:rPr>
              <a:t>&lt;pre&gt;</a:t>
            </a:r>
            <a:r>
              <a:rPr sz="900" dirty="0">
                <a:latin typeface="맑은 고딕"/>
                <a:cs typeface="맑은 고딕"/>
              </a:rPr>
              <a:t>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document.write("x="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x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y="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y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42917" y="4374260"/>
            <a:ext cx="122999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" </a:t>
            </a:r>
            <a:r>
              <a:rPr sz="900" spc="5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y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16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63085" y="4786121"/>
            <a:ext cx="2503805" cy="1125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x&amp;y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x|y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x^y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75" dirty="0">
                <a:latin typeface="맑은 고딕"/>
                <a:cs typeface="맑은 고딕"/>
              </a:rPr>
              <a:t> </a:t>
            </a:r>
            <a:r>
              <a:rPr sz="900" spc="-5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" </a:t>
            </a:r>
            <a:r>
              <a:rPr sz="900" spc="5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~x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1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x&lt;&lt;1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 (" </a:t>
            </a:r>
            <a:r>
              <a:rPr sz="900" spc="0" dirty="0">
                <a:latin typeface="맑은 고딕"/>
                <a:cs typeface="맑은 고딕"/>
              </a:rPr>
              <a:t>+ (x&lt;&lt;1)</a:t>
            </a:r>
            <a:r>
              <a:rPr sz="900" spc="-2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")&lt;br&gt;");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x&gt;&gt;1</a:t>
            </a:r>
            <a:r>
              <a:rPr sz="900" dirty="0">
                <a:latin typeface="맑은 고딕"/>
                <a:cs typeface="맑은 고딕"/>
              </a:rPr>
              <a:t>)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 (" </a:t>
            </a:r>
            <a:r>
              <a:rPr sz="900" spc="0" dirty="0">
                <a:latin typeface="맑은 고딕"/>
                <a:cs typeface="맑은 고딕"/>
              </a:rPr>
              <a:t>+ (x&gt;&gt;1)</a:t>
            </a:r>
            <a:r>
              <a:rPr sz="900" spc="-2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")&lt;br&gt;");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digit8(</a:t>
            </a:r>
            <a:r>
              <a:rPr sz="900" b="1" dirty="0">
                <a:latin typeface="맑은 고딕"/>
                <a:cs typeface="맑은 고딕"/>
              </a:rPr>
              <a:t>x&gt;&gt;&gt;1</a:t>
            </a:r>
            <a:r>
              <a:rPr sz="900" dirty="0">
                <a:latin typeface="맑은 고딕"/>
                <a:cs typeface="맑은 고딕"/>
              </a:rPr>
              <a:t>)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dirty="0">
                <a:latin typeface="맑은 고딕"/>
                <a:cs typeface="맑은 고딕"/>
              </a:rPr>
              <a:t> 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("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(x&gt;&gt;&gt;1)</a:t>
            </a:r>
            <a:r>
              <a:rPr sz="900" spc="-9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")");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43963" y="4374260"/>
            <a:ext cx="1587500" cy="20859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705" marR="5080">
              <a:lnSpc>
                <a:spcPct val="100000"/>
              </a:lnSpc>
              <a:spcBef>
                <a:spcPts val="110"/>
              </a:spcBef>
              <a:tabLst>
                <a:tab pos="1392555" algn="l"/>
              </a:tabLst>
            </a:pPr>
            <a:r>
              <a:rPr sz="900" dirty="0">
                <a:latin typeface="맑은 고딕"/>
                <a:cs typeface="맑은 고딕"/>
              </a:rPr>
              <a:t>document.write("x :  document.write("y :  </a:t>
            </a:r>
            <a:r>
              <a:rPr sz="900" spc="-5" dirty="0">
                <a:latin typeface="맑은 고딕"/>
                <a:cs typeface="맑은 고딕"/>
              </a:rPr>
              <a:t>document.write("&lt;hr&gt;");  </a:t>
            </a:r>
            <a:r>
              <a:rPr sz="900" dirty="0">
                <a:latin typeface="맑은 고딕"/>
                <a:cs typeface="맑은 고딕"/>
              </a:rPr>
              <a:t>document.write("x </a:t>
            </a:r>
            <a:r>
              <a:rPr sz="900" spc="0" dirty="0">
                <a:latin typeface="맑은 고딕"/>
                <a:cs typeface="맑은 고딕"/>
              </a:rPr>
              <a:t>&amp; y </a:t>
            </a:r>
            <a:r>
              <a:rPr sz="900" dirty="0">
                <a:latin typeface="맑은 고딕"/>
                <a:cs typeface="맑은 고딕"/>
              </a:rPr>
              <a:t>:  document.write("x | </a:t>
            </a:r>
            <a:r>
              <a:rPr sz="900" spc="0" dirty="0">
                <a:latin typeface="맑은 고딕"/>
                <a:cs typeface="맑은 고딕"/>
              </a:rPr>
              <a:t>y </a:t>
            </a:r>
            <a:r>
              <a:rPr sz="900" dirty="0">
                <a:latin typeface="맑은 고딕"/>
                <a:cs typeface="맑은 고딕"/>
              </a:rPr>
              <a:t>:  document.write("x </a:t>
            </a:r>
            <a:r>
              <a:rPr sz="900" spc="0" dirty="0">
                <a:latin typeface="맑은 고딕"/>
                <a:cs typeface="맑은 고딕"/>
              </a:rPr>
              <a:t>^ y </a:t>
            </a:r>
            <a:r>
              <a:rPr sz="900" dirty="0">
                <a:latin typeface="맑은 고딕"/>
                <a:cs typeface="맑은 고딕"/>
              </a:rPr>
              <a:t>:  document.write("~x	:  </a:t>
            </a:r>
            <a:r>
              <a:rPr sz="900" spc="-5" dirty="0">
                <a:latin typeface="맑은 고딕"/>
                <a:cs typeface="맑은 고딕"/>
              </a:rPr>
              <a:t>document.write("&lt;hr&gt;");  </a:t>
            </a:r>
            <a:r>
              <a:rPr sz="900" dirty="0">
                <a:latin typeface="맑은 고딕"/>
                <a:cs typeface="맑은 고딕"/>
              </a:rPr>
              <a:t>document.write("x </a:t>
            </a:r>
            <a:r>
              <a:rPr sz="900" spc="5" dirty="0">
                <a:latin typeface="맑은 고딕"/>
                <a:cs typeface="맑은 고딕"/>
              </a:rPr>
              <a:t>&lt;&lt; </a:t>
            </a:r>
            <a:r>
              <a:rPr sz="900" spc="0" dirty="0">
                <a:latin typeface="맑은 고딕"/>
                <a:cs typeface="맑은 고딕"/>
              </a:rPr>
              <a:t>1 </a:t>
            </a:r>
            <a:r>
              <a:rPr sz="900" dirty="0">
                <a:latin typeface="맑은 고딕"/>
                <a:cs typeface="맑은 고딕"/>
              </a:rPr>
              <a:t>:  document.write("x </a:t>
            </a:r>
            <a:r>
              <a:rPr sz="900" spc="5" dirty="0">
                <a:latin typeface="맑은 고딕"/>
                <a:cs typeface="맑은 고딕"/>
              </a:rPr>
              <a:t>&gt;&gt; </a:t>
            </a:r>
            <a:r>
              <a:rPr sz="900" spc="0" dirty="0">
                <a:latin typeface="맑은 고딕"/>
                <a:cs typeface="맑은 고딕"/>
              </a:rPr>
              <a:t>1 </a:t>
            </a:r>
            <a:r>
              <a:rPr sz="900" dirty="0">
                <a:latin typeface="맑은 고딕"/>
                <a:cs typeface="맑은 고딕"/>
              </a:rPr>
              <a:t>:  document.write("x </a:t>
            </a:r>
            <a:r>
              <a:rPr sz="900" spc="0" dirty="0">
                <a:latin typeface="맑은 고딕"/>
                <a:cs typeface="맑은 고딕"/>
              </a:rPr>
              <a:t>&gt;&gt;&gt; </a:t>
            </a:r>
            <a:r>
              <a:rPr sz="900" dirty="0">
                <a:latin typeface="맑은 고딕"/>
                <a:cs typeface="맑은 고딕"/>
              </a:rPr>
              <a:t>1:  </a:t>
            </a:r>
            <a:r>
              <a:rPr sz="900" spc="0" dirty="0">
                <a:latin typeface="맑은 고딕"/>
                <a:cs typeface="맑은 고딕"/>
              </a:rPr>
              <a:t>d</a:t>
            </a:r>
            <a:r>
              <a:rPr sz="900" spc="5" dirty="0">
                <a:latin typeface="맑은 고딕"/>
                <a:cs typeface="맑은 고딕"/>
              </a:rPr>
              <a:t>o</a:t>
            </a:r>
            <a:r>
              <a:rPr sz="900" spc="0" dirty="0">
                <a:latin typeface="맑은 고딕"/>
                <a:cs typeface="맑은 고딕"/>
              </a:rPr>
              <a:t>cu</a:t>
            </a:r>
            <a:r>
              <a:rPr sz="900" dirty="0">
                <a:latin typeface="맑은 고딕"/>
                <a:cs typeface="맑은 고딕"/>
              </a:rPr>
              <a:t>ment</a:t>
            </a:r>
            <a:r>
              <a:rPr sz="900" spc="-10" dirty="0">
                <a:latin typeface="맑은 고딕"/>
                <a:cs typeface="맑은 고딕"/>
              </a:rPr>
              <a:t>.</a:t>
            </a:r>
            <a:r>
              <a:rPr sz="900" spc="0" dirty="0">
                <a:latin typeface="맑은 고딕"/>
                <a:cs typeface="맑은 고딕"/>
              </a:rPr>
              <a:t>w</a:t>
            </a:r>
            <a:r>
              <a:rPr sz="900" spc="-10" dirty="0">
                <a:latin typeface="맑은 고딕"/>
                <a:cs typeface="맑은 고딕"/>
              </a:rPr>
              <a:t>ri</a:t>
            </a:r>
            <a:r>
              <a:rPr sz="900" dirty="0">
                <a:latin typeface="맑은 고딕"/>
                <a:cs typeface="맑은 고딕"/>
              </a:rPr>
              <a:t>t</a:t>
            </a:r>
            <a:r>
              <a:rPr sz="900" spc="-30" dirty="0">
                <a:latin typeface="맑은 고딕"/>
                <a:cs typeface="맑은 고딕"/>
              </a:rPr>
              <a:t>e</a:t>
            </a:r>
            <a:r>
              <a:rPr sz="900" spc="0" dirty="0">
                <a:latin typeface="맑은 고딕"/>
                <a:cs typeface="맑은 고딕"/>
              </a:rPr>
              <a:t>(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b="1" dirty="0">
                <a:latin typeface="맑은 고딕"/>
                <a:cs typeface="맑은 고딕"/>
              </a:rPr>
              <a:t>&lt;</a:t>
            </a:r>
            <a:r>
              <a:rPr sz="900" b="1" spc="5" dirty="0">
                <a:latin typeface="맑은 고딕"/>
                <a:cs typeface="맑은 고딕"/>
              </a:rPr>
              <a:t>/</a:t>
            </a:r>
            <a:r>
              <a:rPr sz="900" b="1" spc="0" dirty="0">
                <a:latin typeface="맑은 고딕"/>
                <a:cs typeface="맑은 고딕"/>
              </a:rPr>
              <a:t>pre&gt;</a:t>
            </a:r>
            <a:r>
              <a:rPr sz="900" spc="-25" dirty="0">
                <a:latin typeface="맑은 고딕"/>
                <a:cs typeface="맑은 고딕"/>
              </a:rPr>
              <a:t>"</a:t>
            </a:r>
            <a:r>
              <a:rPr sz="900" spc="0" dirty="0">
                <a:latin typeface="맑은 고딕"/>
                <a:cs typeface="맑은 고딕"/>
              </a:rPr>
              <a:t>)</a:t>
            </a:r>
            <a:r>
              <a:rPr sz="900" dirty="0">
                <a:latin typeface="맑은 고딕"/>
                <a:cs typeface="맑은 고딕"/>
              </a:rPr>
              <a:t>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67728" y="1694688"/>
            <a:ext cx="2883407" cy="3770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문자열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42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0789" y="1609470"/>
            <a:ext cx="16109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문자열</a:t>
            </a:r>
            <a:r>
              <a:rPr sz="2000" spc="-6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연결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7989" y="1947494"/>
            <a:ext cx="707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•	</a:t>
            </a:r>
            <a:r>
              <a:rPr sz="1800" dirty="0">
                <a:latin typeface="맑은 고딕"/>
                <a:cs typeface="맑은 고딕"/>
              </a:rPr>
              <a:t>+,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63233" y="1939963"/>
            <a:ext cx="160655" cy="3048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latin typeface="맑은 고딕"/>
                <a:cs typeface="맑은 고딕"/>
              </a:rPr>
              <a:t>=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67989" y="3191713"/>
            <a:ext cx="1479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맑은 고딕"/>
                <a:cs typeface="맑은 고딕"/>
              </a:rPr>
              <a:t>순서에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유의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10789" y="4414909"/>
            <a:ext cx="6626225" cy="99504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문자열</a:t>
            </a:r>
            <a:r>
              <a:rPr sz="2000" spc="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비교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비교 연산자(!=, ==, &gt; , &lt;, &lt;=, </a:t>
            </a:r>
            <a:r>
              <a:rPr sz="1800" spc="0" dirty="0">
                <a:latin typeface="맑은 고딕"/>
                <a:cs typeface="맑은 고딕"/>
              </a:rPr>
              <a:t>&gt;=)는 </a:t>
            </a:r>
            <a:r>
              <a:rPr sz="1800" dirty="0">
                <a:latin typeface="맑은 고딕"/>
                <a:cs typeface="맑은 고딕"/>
              </a:rPr>
              <a:t>문자열 비교에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사용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사전 순으로 비교 결과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31691" y="2089404"/>
            <a:ext cx="6407150" cy="1015365"/>
          </a:xfrm>
          <a:custGeom>
            <a:avLst/>
            <a:gdLst/>
            <a:ahLst/>
            <a:cxnLst/>
            <a:rect l="l" t="t" r="r" b="b"/>
            <a:pathLst>
              <a:path w="6407150" h="1015364">
                <a:moveTo>
                  <a:pt x="0" y="1014984"/>
                </a:moveTo>
                <a:lnTo>
                  <a:pt x="6406896" y="1014984"/>
                </a:lnTo>
                <a:lnTo>
                  <a:pt x="6406896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31691" y="2089404"/>
            <a:ext cx="6407150" cy="1015365"/>
          </a:xfrm>
          <a:custGeom>
            <a:avLst/>
            <a:gdLst/>
            <a:ahLst/>
            <a:cxnLst/>
            <a:rect l="l" t="t" r="r" b="b"/>
            <a:pathLst>
              <a:path w="6407150" h="1015364">
                <a:moveTo>
                  <a:pt x="0" y="1014984"/>
                </a:moveTo>
                <a:lnTo>
                  <a:pt x="6406896" y="1014984"/>
                </a:lnTo>
                <a:lnTo>
                  <a:pt x="6406896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900932" y="2118105"/>
            <a:ext cx="13779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466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“abc”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“de”  </a:t>
            </a:r>
            <a:r>
              <a:rPr sz="1200" spc="-5" dirty="0">
                <a:latin typeface="맑은 고딕"/>
                <a:cs typeface="맑은 고딕"/>
              </a:rPr>
              <a:t>“abc”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23 +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“abc”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23 + “35” //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“2335”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23 +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38342" y="2118105"/>
            <a:ext cx="12725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“abcde”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“abc23”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“23abc”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58, 정수</a:t>
            </a:r>
            <a:r>
              <a:rPr sz="1200" spc="-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더하기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66060" y="3771900"/>
            <a:ext cx="7434580" cy="460375"/>
          </a:xfrm>
          <a:custGeom>
            <a:avLst/>
            <a:gdLst/>
            <a:ahLst/>
            <a:cxnLst/>
            <a:rect l="l" t="t" r="r" b="b"/>
            <a:pathLst>
              <a:path w="7434580" h="460375">
                <a:moveTo>
                  <a:pt x="0" y="460248"/>
                </a:moveTo>
                <a:lnTo>
                  <a:pt x="7434072" y="460248"/>
                </a:lnTo>
                <a:lnTo>
                  <a:pt x="743407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6060" y="3771900"/>
            <a:ext cx="7434580" cy="460375"/>
          </a:xfrm>
          <a:custGeom>
            <a:avLst/>
            <a:gdLst/>
            <a:ahLst/>
            <a:cxnLst/>
            <a:rect l="l" t="t" r="r" b="b"/>
            <a:pathLst>
              <a:path w="7434580" h="460375">
                <a:moveTo>
                  <a:pt x="0" y="460248"/>
                </a:moveTo>
                <a:lnTo>
                  <a:pt x="7434072" y="460248"/>
                </a:lnTo>
                <a:lnTo>
                  <a:pt x="743407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049523" y="3801236"/>
            <a:ext cx="1171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23 + 35 +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“abc”;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“abc” </a:t>
            </a:r>
            <a:r>
              <a:rPr sz="1200" dirty="0">
                <a:latin typeface="맑은 고딕"/>
                <a:cs typeface="맑은 고딕"/>
              </a:rPr>
              <a:t>+ 23 +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35;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86553" y="3801236"/>
            <a:ext cx="4621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 23 + 35 -&gt; 58로 먼저 </a:t>
            </a:r>
            <a:r>
              <a:rPr sz="1200" spc="-5" dirty="0">
                <a:latin typeface="맑은 고딕"/>
                <a:cs typeface="맑은 고딕"/>
              </a:rPr>
              <a:t>계산, </a:t>
            </a:r>
            <a:r>
              <a:rPr sz="1200" dirty="0">
                <a:latin typeface="맑은 고딕"/>
                <a:cs typeface="맑은 고딕"/>
              </a:rPr>
              <a:t>58 + </a:t>
            </a:r>
            <a:r>
              <a:rPr sz="1200" spc="-5" dirty="0">
                <a:latin typeface="맑은 고딕"/>
                <a:cs typeface="맑은 고딕"/>
              </a:rPr>
              <a:t>“abc“ </a:t>
            </a:r>
            <a:r>
              <a:rPr sz="1200" dirty="0">
                <a:latin typeface="맑은 고딕"/>
                <a:cs typeface="맑은 고딕"/>
              </a:rPr>
              <a:t>-&gt;</a:t>
            </a:r>
            <a:r>
              <a:rPr sz="1200" spc="-9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“58abc“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“abc“ </a:t>
            </a:r>
            <a:r>
              <a:rPr sz="1200" dirty="0">
                <a:latin typeface="맑은 고딕"/>
                <a:cs typeface="맑은 고딕"/>
              </a:rPr>
              <a:t>+ 23 -&gt; “abc23“로 먼저 계산, “abc23“ + 35 -&gt;</a:t>
            </a:r>
            <a:r>
              <a:rPr sz="1200" spc="-12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”abc2335“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66060" y="5929884"/>
            <a:ext cx="7434580" cy="64643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var name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"kitae";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res = </a:t>
            </a:r>
            <a:r>
              <a:rPr sz="1200" spc="-5" dirty="0">
                <a:latin typeface="맑은 고딕"/>
                <a:cs typeface="맑은 고딕"/>
              </a:rPr>
              <a:t>(name </a:t>
            </a:r>
            <a:r>
              <a:rPr sz="1200" dirty="0">
                <a:latin typeface="맑은 고딕"/>
                <a:cs typeface="맑은 고딕"/>
              </a:rPr>
              <a:t>== </a:t>
            </a:r>
            <a:r>
              <a:rPr sz="1200" spc="-5" dirty="0">
                <a:latin typeface="맑은 고딕"/>
                <a:cs typeface="맑은 고딕"/>
              </a:rPr>
              <a:t>"kitae"); </a:t>
            </a:r>
            <a:r>
              <a:rPr sz="1200" dirty="0">
                <a:latin typeface="맑은 고딕"/>
                <a:cs typeface="맑은 고딕"/>
              </a:rPr>
              <a:t>// 비교 결과 </a:t>
            </a:r>
            <a:r>
              <a:rPr sz="1200" spc="-5" dirty="0">
                <a:latin typeface="맑은 고딕"/>
                <a:cs typeface="맑은 고딕"/>
              </a:rPr>
              <a:t>true, </a:t>
            </a:r>
            <a:r>
              <a:rPr sz="1200" dirty="0">
                <a:latin typeface="맑은 고딕"/>
                <a:cs typeface="맑은 고딕"/>
              </a:rPr>
              <a:t>res =</a:t>
            </a:r>
            <a:r>
              <a:rPr sz="1200" spc="-5" dirty="0">
                <a:latin typeface="맑은 고딕"/>
                <a:cs typeface="맑은 고딕"/>
              </a:rPr>
              <a:t> true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res = </a:t>
            </a:r>
            <a:r>
              <a:rPr sz="1200" spc="-5" dirty="0">
                <a:latin typeface="맑은 고딕"/>
                <a:cs typeface="맑은 고딕"/>
              </a:rPr>
              <a:t>(name </a:t>
            </a:r>
            <a:r>
              <a:rPr sz="1200" dirty="0">
                <a:latin typeface="맑은 고딕"/>
                <a:cs typeface="맑은 고딕"/>
              </a:rPr>
              <a:t>&gt; </a:t>
            </a:r>
            <a:r>
              <a:rPr sz="1200" spc="-5" dirty="0">
                <a:latin typeface="맑은 고딕"/>
                <a:cs typeface="맑은 고딕"/>
              </a:rPr>
              <a:t>“park”); </a:t>
            </a:r>
            <a:r>
              <a:rPr sz="1200" dirty="0">
                <a:latin typeface="맑은 고딕"/>
                <a:cs typeface="맑은 고딕"/>
              </a:rPr>
              <a:t>// name이 </a:t>
            </a:r>
            <a:r>
              <a:rPr sz="1200" spc="-5" dirty="0">
                <a:latin typeface="맑은 고딕"/>
                <a:cs typeface="맑은 고딕"/>
              </a:rPr>
              <a:t>“park”보다 </a:t>
            </a:r>
            <a:r>
              <a:rPr sz="1200" dirty="0">
                <a:latin typeface="맑은 고딕"/>
                <a:cs typeface="맑은 고딕"/>
              </a:rPr>
              <a:t>사전순으로 </a:t>
            </a:r>
            <a:r>
              <a:rPr sz="1200" spc="-5" dirty="0">
                <a:latin typeface="맑은 고딕"/>
                <a:cs typeface="맑은 고딕"/>
              </a:rPr>
              <a:t>앞에 나오므로 </a:t>
            </a:r>
            <a:r>
              <a:rPr sz="1200" dirty="0">
                <a:latin typeface="맑은 고딕"/>
                <a:cs typeface="맑은 고딕"/>
              </a:rPr>
              <a:t>res 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false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339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6-14 </a:t>
            </a:r>
            <a:r>
              <a:rPr sz="1800" dirty="0"/>
              <a:t>문자열</a:t>
            </a:r>
            <a:r>
              <a:rPr sz="1800" spc="-80" dirty="0"/>
              <a:t> </a:t>
            </a:r>
            <a:r>
              <a:rPr sz="1800" dirty="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24683" y="1979676"/>
            <a:ext cx="4608830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&lt;head&gt;&lt;title&gt;문자열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&lt;h3&gt;문자열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 marR="32258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"abc" </a:t>
            </a:r>
            <a:r>
              <a:rPr sz="1400" b="1" spc="-5" dirty="0">
                <a:latin typeface="맑은 고딕"/>
                <a:cs typeface="맑은 고딕"/>
              </a:rPr>
              <a:t>+ 23 </a:t>
            </a:r>
            <a:r>
              <a:rPr sz="1400" spc="-5" dirty="0">
                <a:latin typeface="맑은 고딕"/>
                <a:cs typeface="맑은 고딕"/>
              </a:rPr>
              <a:t>+ 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23 + "abc"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23 + </a:t>
            </a:r>
            <a:r>
              <a:rPr sz="1400" b="1" spc="-5" dirty="0">
                <a:latin typeface="맑은 고딕"/>
                <a:cs typeface="맑은 고딕"/>
              </a:rPr>
              <a:t>"35"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23 </a:t>
            </a:r>
            <a:r>
              <a:rPr sz="1400" b="1" spc="-5" dirty="0">
                <a:latin typeface="맑은 고딕"/>
                <a:cs typeface="맑은 고딕"/>
              </a:rPr>
              <a:t>+ 35 </a:t>
            </a:r>
            <a:r>
              <a:rPr sz="1400" spc="-5" dirty="0">
                <a:latin typeface="맑은 고딕"/>
                <a:cs typeface="맑은 고딕"/>
              </a:rPr>
              <a:t>+ 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23 + </a:t>
            </a:r>
            <a:r>
              <a:rPr sz="1400" b="1" spc="-5" dirty="0">
                <a:latin typeface="맑은 고딕"/>
                <a:cs typeface="맑은 고딕"/>
              </a:rPr>
              <a:t>35 </a:t>
            </a:r>
            <a:r>
              <a:rPr sz="1400" spc="-10" dirty="0">
                <a:latin typeface="맑은 고딕"/>
                <a:cs typeface="맑은 고딕"/>
              </a:rPr>
              <a:t>+ "abc" 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"abc" + </a:t>
            </a:r>
            <a:r>
              <a:rPr sz="1400" b="1" spc="-5" dirty="0">
                <a:latin typeface="맑은 고딕"/>
                <a:cs typeface="맑은 고딕"/>
              </a:rPr>
              <a:t>23 </a:t>
            </a:r>
            <a:r>
              <a:rPr sz="1400" b="1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35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0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"&lt;br&gt;&lt;hr&gt;");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269875" marR="151638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name = </a:t>
            </a:r>
            <a:r>
              <a:rPr sz="1400" spc="-20" dirty="0">
                <a:latin typeface="맑은 고딕"/>
                <a:cs typeface="맑은 고딕"/>
              </a:rPr>
              <a:t>"kitae";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name == </a:t>
            </a:r>
            <a:r>
              <a:rPr sz="1400" b="1" spc="-15" dirty="0">
                <a:latin typeface="맑은 고딕"/>
                <a:cs typeface="맑은 고딕"/>
              </a:rPr>
              <a:t>"kitae"</a:t>
            </a:r>
            <a:r>
              <a:rPr sz="1400" spc="-15" dirty="0">
                <a:latin typeface="맑은 고딕"/>
                <a:cs typeface="맑은 고딕"/>
              </a:rPr>
              <a:t>);  </a:t>
            </a:r>
            <a:r>
              <a:rPr sz="1400" spc="-5" dirty="0">
                <a:latin typeface="맑은 고딕"/>
                <a:cs typeface="맑은 고딕"/>
              </a:rPr>
              <a:t>document.write("&lt;br&gt;");  </a:t>
            </a:r>
            <a:r>
              <a:rPr sz="1400" spc="-10" dirty="0">
                <a:latin typeface="맑은 고딕"/>
                <a:cs typeface="맑은 고딕"/>
              </a:rPr>
              <a:t>document.write(</a:t>
            </a:r>
            <a:r>
              <a:rPr sz="1400" b="1" spc="-10" dirty="0">
                <a:latin typeface="맑은 고딕"/>
                <a:cs typeface="맑은 고딕"/>
              </a:rPr>
              <a:t>name &gt;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"park"</a:t>
            </a:r>
            <a:r>
              <a:rPr sz="1400" spc="-10" dirty="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4992" y="2121407"/>
            <a:ext cx="2810255" cy="40721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맑은 고딕"/>
                <a:cs typeface="맑은 고딕"/>
              </a:rPr>
              <a:t>if,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spc="-20" dirty="0">
                <a:latin typeface="맑은 고딕"/>
                <a:cs typeface="맑은 고딕"/>
              </a:rPr>
              <a:t>if-else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44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1619249"/>
            <a:ext cx="20656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65" dirty="0">
                <a:latin typeface="맑은 고딕"/>
                <a:cs typeface="맑은 고딕"/>
              </a:rPr>
              <a:t>if, </a:t>
            </a:r>
            <a:r>
              <a:rPr sz="2800" spc="-20" dirty="0">
                <a:latin typeface="맑은 고딕"/>
                <a:cs typeface="맑은 고딕"/>
              </a:rPr>
              <a:t>if-else</a:t>
            </a:r>
            <a:r>
              <a:rPr sz="2800" spc="-45" dirty="0">
                <a:latin typeface="맑은 고딕"/>
                <a:cs typeface="맑은 고딕"/>
              </a:rPr>
              <a:t> </a:t>
            </a:r>
            <a:r>
              <a:rPr sz="2800" spc="0" dirty="0">
                <a:latin typeface="맑은 고딕"/>
                <a:cs typeface="맑은 고딕"/>
              </a:rPr>
              <a:t>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13076" y="2199132"/>
            <a:ext cx="3377565" cy="676910"/>
          </a:xfrm>
          <a:custGeom>
            <a:avLst/>
            <a:gdLst/>
            <a:ahLst/>
            <a:cxnLst/>
            <a:rect l="l" t="t" r="r" b="b"/>
            <a:pathLst>
              <a:path w="3377565" h="676910">
                <a:moveTo>
                  <a:pt x="0" y="55752"/>
                </a:moveTo>
                <a:lnTo>
                  <a:pt x="4389" y="34075"/>
                </a:lnTo>
                <a:lnTo>
                  <a:pt x="16351" y="16351"/>
                </a:lnTo>
                <a:lnTo>
                  <a:pt x="34075" y="4389"/>
                </a:lnTo>
                <a:lnTo>
                  <a:pt x="55753" y="0"/>
                </a:lnTo>
                <a:lnTo>
                  <a:pt x="3321431" y="0"/>
                </a:lnTo>
                <a:lnTo>
                  <a:pt x="3343108" y="4389"/>
                </a:lnTo>
                <a:lnTo>
                  <a:pt x="3360832" y="16351"/>
                </a:lnTo>
                <a:lnTo>
                  <a:pt x="3372794" y="34075"/>
                </a:lnTo>
                <a:lnTo>
                  <a:pt x="3377184" y="55752"/>
                </a:lnTo>
                <a:lnTo>
                  <a:pt x="3377184" y="620902"/>
                </a:lnTo>
                <a:lnTo>
                  <a:pt x="3372794" y="642580"/>
                </a:lnTo>
                <a:lnTo>
                  <a:pt x="3360832" y="660304"/>
                </a:lnTo>
                <a:lnTo>
                  <a:pt x="3343108" y="672266"/>
                </a:lnTo>
                <a:lnTo>
                  <a:pt x="3321431" y="676655"/>
                </a:lnTo>
                <a:lnTo>
                  <a:pt x="55753" y="676655"/>
                </a:lnTo>
                <a:lnTo>
                  <a:pt x="34075" y="672266"/>
                </a:lnTo>
                <a:lnTo>
                  <a:pt x="16351" y="660304"/>
                </a:lnTo>
                <a:lnTo>
                  <a:pt x="4389" y="642580"/>
                </a:lnTo>
                <a:lnTo>
                  <a:pt x="0" y="620902"/>
                </a:lnTo>
                <a:lnTo>
                  <a:pt x="0" y="55752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517648" y="2244978"/>
            <a:ext cx="3368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if(조건식)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… 실행문 … // 조건식이 참인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33515" y="2275332"/>
            <a:ext cx="2914015" cy="600710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100" spc="-5" dirty="0">
                <a:latin typeface="맑은 고딕"/>
                <a:cs typeface="맑은 고딕"/>
              </a:rPr>
              <a:t>if(a </a:t>
            </a:r>
            <a:r>
              <a:rPr sz="1100" dirty="0">
                <a:latin typeface="맑은 고딕"/>
                <a:cs typeface="맑은 고딕"/>
              </a:rPr>
              <a:t>&gt; b)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document.write(“a가</a:t>
            </a:r>
            <a:r>
              <a:rPr sz="1100" spc="-8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13076" y="3064764"/>
            <a:ext cx="3377565" cy="1234440"/>
          </a:xfrm>
          <a:custGeom>
            <a:avLst/>
            <a:gdLst/>
            <a:ahLst/>
            <a:cxnLst/>
            <a:rect l="l" t="t" r="r" b="b"/>
            <a:pathLst>
              <a:path w="3377565" h="1234439">
                <a:moveTo>
                  <a:pt x="0" y="68325"/>
                </a:moveTo>
                <a:lnTo>
                  <a:pt x="5371" y="41737"/>
                </a:lnTo>
                <a:lnTo>
                  <a:pt x="20018" y="20018"/>
                </a:lnTo>
                <a:lnTo>
                  <a:pt x="41737" y="5371"/>
                </a:lnTo>
                <a:lnTo>
                  <a:pt x="68325" y="0"/>
                </a:lnTo>
                <a:lnTo>
                  <a:pt x="3308858" y="0"/>
                </a:lnTo>
                <a:lnTo>
                  <a:pt x="3335446" y="5371"/>
                </a:lnTo>
                <a:lnTo>
                  <a:pt x="3357165" y="20018"/>
                </a:lnTo>
                <a:lnTo>
                  <a:pt x="3371812" y="41737"/>
                </a:lnTo>
                <a:lnTo>
                  <a:pt x="3377184" y="68325"/>
                </a:lnTo>
                <a:lnTo>
                  <a:pt x="3377184" y="1166114"/>
                </a:lnTo>
                <a:lnTo>
                  <a:pt x="3371812" y="1192702"/>
                </a:lnTo>
                <a:lnTo>
                  <a:pt x="3357165" y="1214421"/>
                </a:lnTo>
                <a:lnTo>
                  <a:pt x="3335446" y="1229068"/>
                </a:lnTo>
                <a:lnTo>
                  <a:pt x="3308858" y="1234440"/>
                </a:lnTo>
                <a:lnTo>
                  <a:pt x="68325" y="1234440"/>
                </a:lnTo>
                <a:lnTo>
                  <a:pt x="41737" y="1229068"/>
                </a:lnTo>
                <a:lnTo>
                  <a:pt x="20018" y="1214421"/>
                </a:lnTo>
                <a:lnTo>
                  <a:pt x="5371" y="1192702"/>
                </a:lnTo>
                <a:lnTo>
                  <a:pt x="0" y="1166114"/>
                </a:lnTo>
                <a:lnTo>
                  <a:pt x="0" y="68325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611627" y="3114294"/>
            <a:ext cx="27876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if(조건식)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… </a:t>
            </a:r>
            <a:r>
              <a:rPr sz="1200" spc="-5" dirty="0">
                <a:latin typeface="맑은 고딕"/>
                <a:cs typeface="맑은 고딕"/>
              </a:rPr>
              <a:t>실행문1 </a:t>
            </a:r>
            <a:r>
              <a:rPr sz="1200" dirty="0">
                <a:latin typeface="맑은 고딕"/>
                <a:cs typeface="맑은 고딕"/>
              </a:rPr>
              <a:t>… // 조건식이 참인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… </a:t>
            </a:r>
            <a:r>
              <a:rPr sz="1200" spc="-5" dirty="0">
                <a:latin typeface="맑은 고딕"/>
                <a:cs typeface="맑은 고딕"/>
              </a:rPr>
              <a:t>실행문2 </a:t>
            </a:r>
            <a:r>
              <a:rPr sz="1200" dirty="0">
                <a:latin typeface="맑은 고딕"/>
                <a:cs typeface="맑은 고딕"/>
              </a:rPr>
              <a:t>… // 조건식이 거짓인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33515" y="3119627"/>
            <a:ext cx="2914015" cy="1106805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맑은 고딕"/>
                <a:cs typeface="맑은 고딕"/>
              </a:rPr>
              <a:t>if(a </a:t>
            </a:r>
            <a:r>
              <a:rPr sz="1100" dirty="0">
                <a:latin typeface="맑은 고딕"/>
                <a:cs typeface="맑은 고딕"/>
              </a:rPr>
              <a:t>&gt; b)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document.write(“a가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else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document.write(“a가 크지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않다“);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03932" y="4518659"/>
            <a:ext cx="3386454" cy="2164080"/>
          </a:xfrm>
          <a:custGeom>
            <a:avLst/>
            <a:gdLst/>
            <a:ahLst/>
            <a:cxnLst/>
            <a:rect l="l" t="t" r="r" b="b"/>
            <a:pathLst>
              <a:path w="3386454" h="2164079">
                <a:moveTo>
                  <a:pt x="0" y="73278"/>
                </a:moveTo>
                <a:lnTo>
                  <a:pt x="5752" y="44737"/>
                </a:lnTo>
                <a:lnTo>
                  <a:pt x="21447" y="21447"/>
                </a:lnTo>
                <a:lnTo>
                  <a:pt x="44737" y="5752"/>
                </a:lnTo>
                <a:lnTo>
                  <a:pt x="73279" y="0"/>
                </a:lnTo>
                <a:lnTo>
                  <a:pt x="3313049" y="0"/>
                </a:lnTo>
                <a:lnTo>
                  <a:pt x="3341590" y="5752"/>
                </a:lnTo>
                <a:lnTo>
                  <a:pt x="3364880" y="21447"/>
                </a:lnTo>
                <a:lnTo>
                  <a:pt x="3380575" y="44737"/>
                </a:lnTo>
                <a:lnTo>
                  <a:pt x="3386328" y="73278"/>
                </a:lnTo>
                <a:lnTo>
                  <a:pt x="3386328" y="2090851"/>
                </a:lnTo>
                <a:lnTo>
                  <a:pt x="3380575" y="2119352"/>
                </a:lnTo>
                <a:lnTo>
                  <a:pt x="3364880" y="2142629"/>
                </a:lnTo>
                <a:lnTo>
                  <a:pt x="3341590" y="2158324"/>
                </a:lnTo>
                <a:lnTo>
                  <a:pt x="3313049" y="2164079"/>
                </a:lnTo>
                <a:lnTo>
                  <a:pt x="73279" y="2164079"/>
                </a:lnTo>
                <a:lnTo>
                  <a:pt x="44737" y="2158324"/>
                </a:lnTo>
                <a:lnTo>
                  <a:pt x="21447" y="2142629"/>
                </a:lnTo>
                <a:lnTo>
                  <a:pt x="5752" y="2119352"/>
                </a:lnTo>
                <a:lnTo>
                  <a:pt x="0" y="2090851"/>
                </a:lnTo>
                <a:lnTo>
                  <a:pt x="0" y="73278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604642" y="4570221"/>
            <a:ext cx="306514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if(조건식1)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실행문1 // 조건식1이 참인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 if(조건식2)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실행문2 // 조건식2가 참인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…………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실행문n</a:t>
            </a:r>
            <a:r>
              <a:rPr sz="1200" b="1" dirty="0">
                <a:latin typeface="맑은 고딕"/>
                <a:cs typeface="맑은 고딕"/>
              </a:rPr>
              <a:t>; </a:t>
            </a:r>
            <a:r>
              <a:rPr sz="1200" dirty="0">
                <a:latin typeface="맑은 고딕"/>
                <a:cs typeface="맑은 고딕"/>
              </a:rPr>
              <a:t>// 앞의 모든 조건이 거짓인</a:t>
            </a:r>
            <a:r>
              <a:rPr sz="1200" spc="-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33515" y="4594859"/>
            <a:ext cx="2954020" cy="1447800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71145" marR="929640" indent="-18034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if(a </a:t>
            </a:r>
            <a:r>
              <a:rPr sz="1100" dirty="0">
                <a:latin typeface="맑은 고딕"/>
                <a:cs typeface="맑은 고딕"/>
              </a:rPr>
              <a:t>&gt; b) {  document.write(“a가</a:t>
            </a:r>
            <a:r>
              <a:rPr sz="1100" spc="-1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71145" marR="917575" indent="-18034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else if(a </a:t>
            </a:r>
            <a:r>
              <a:rPr sz="1100" dirty="0">
                <a:latin typeface="맑은 고딕"/>
                <a:cs typeface="맑은 고딕"/>
              </a:rPr>
              <a:t>&lt; b) {  document.write(“b가</a:t>
            </a:r>
            <a:r>
              <a:rPr sz="1100" spc="-14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else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document.write(“a와 b는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같다“);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28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6–15 </a:t>
            </a:r>
            <a:r>
              <a:rPr sz="1800" spc="-20" dirty="0"/>
              <a:t>if-else</a:t>
            </a:r>
            <a:r>
              <a:rPr sz="1800" spc="-45" dirty="0"/>
              <a:t> </a:t>
            </a:r>
            <a:r>
              <a:rPr sz="1800" dirty="0"/>
              <a:t>사용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10155" y="1869948"/>
            <a:ext cx="5401310" cy="4526280"/>
          </a:xfrm>
          <a:custGeom>
            <a:avLst/>
            <a:gdLst/>
            <a:ahLst/>
            <a:cxnLst/>
            <a:rect l="l" t="t" r="r" b="b"/>
            <a:pathLst>
              <a:path w="5401309" h="4526280">
                <a:moveTo>
                  <a:pt x="0" y="4526280"/>
                </a:moveTo>
                <a:lnTo>
                  <a:pt x="5401056" y="4526280"/>
                </a:lnTo>
                <a:lnTo>
                  <a:pt x="540105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10155" y="1869948"/>
            <a:ext cx="5401310" cy="4526280"/>
          </a:xfrm>
          <a:custGeom>
            <a:avLst/>
            <a:gdLst/>
            <a:ahLst/>
            <a:cxnLst/>
            <a:rect l="l" t="t" r="r" b="b"/>
            <a:pathLst>
              <a:path w="5401309" h="4526280">
                <a:moveTo>
                  <a:pt x="0" y="4526280"/>
                </a:moveTo>
                <a:lnTo>
                  <a:pt x="5401056" y="4526280"/>
                </a:lnTo>
                <a:lnTo>
                  <a:pt x="540105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87372" y="1900250"/>
            <a:ext cx="4269740" cy="4417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&lt;head&gt;&lt;title&gt;if-else&lt;/title&gt;&lt;/head&gt;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&lt;h3&gt;if-else를 </a:t>
            </a:r>
            <a:r>
              <a:rPr sz="1200" spc="-5" dirty="0">
                <a:latin typeface="맑은 고딕"/>
                <a:cs typeface="맑은 고딕"/>
              </a:rPr>
              <a:t>이용한 학점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매기기&lt;/h3&gt;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grade;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score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prompt("황기태 </a:t>
            </a:r>
            <a:r>
              <a:rPr sz="1200" b="1" dirty="0">
                <a:latin typeface="맑은 고딕"/>
                <a:cs typeface="맑은 고딕"/>
              </a:rPr>
              <a:t>님 점수를 </a:t>
            </a:r>
            <a:r>
              <a:rPr sz="1200" b="1" spc="-5" dirty="0">
                <a:latin typeface="맑은 고딕"/>
                <a:cs typeface="맑은 고딕"/>
              </a:rPr>
              <a:t>입력하세요", </a:t>
            </a:r>
            <a:r>
              <a:rPr sz="1200" b="1" dirty="0">
                <a:latin typeface="맑은 고딕"/>
                <a:cs typeface="맑은 고딕"/>
              </a:rPr>
              <a:t>100);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score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parseInt(score); </a:t>
            </a:r>
            <a:r>
              <a:rPr sz="1200" dirty="0">
                <a:latin typeface="맑은 고딕"/>
                <a:cs typeface="맑은 고딕"/>
              </a:rPr>
              <a:t>// 문자열을 숫자로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바꿈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if(score </a:t>
            </a:r>
            <a:r>
              <a:rPr sz="1200" dirty="0">
                <a:latin typeface="맑은 고딕"/>
                <a:cs typeface="맑은 고딕"/>
              </a:rPr>
              <a:t>&gt;= 90) // </a:t>
            </a:r>
            <a:r>
              <a:rPr sz="1200" spc="-5" dirty="0">
                <a:latin typeface="맑은 고딕"/>
                <a:cs typeface="맑은 고딕"/>
              </a:rPr>
              <a:t>score가 </a:t>
            </a:r>
            <a:r>
              <a:rPr sz="1200" dirty="0">
                <a:latin typeface="맑은 고딕"/>
                <a:cs typeface="맑은 고딕"/>
              </a:rPr>
              <a:t>90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이상</a:t>
            </a:r>
            <a:endParaRPr sz="1200">
              <a:latin typeface="맑은 고딕"/>
              <a:cs typeface="맑은 고딕"/>
            </a:endParaRPr>
          </a:p>
          <a:p>
            <a:pPr marR="3020695" algn="r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grade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"A";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 </a:t>
            </a:r>
            <a:r>
              <a:rPr sz="1200" spc="-10" dirty="0">
                <a:latin typeface="맑은 고딕"/>
                <a:cs typeface="맑은 고딕"/>
              </a:rPr>
              <a:t>if(score </a:t>
            </a:r>
            <a:r>
              <a:rPr sz="1200" dirty="0">
                <a:latin typeface="맑은 고딕"/>
                <a:cs typeface="맑은 고딕"/>
              </a:rPr>
              <a:t>&gt;= 80) // 80 이상 90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marR="3033395" algn="r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grade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"B";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else </a:t>
            </a:r>
            <a:r>
              <a:rPr sz="1200" spc="-10" dirty="0">
                <a:latin typeface="맑은 고딕"/>
                <a:cs typeface="맑은 고딕"/>
              </a:rPr>
              <a:t>if(score </a:t>
            </a:r>
            <a:r>
              <a:rPr sz="1200" dirty="0">
                <a:latin typeface="맑은 고딕"/>
                <a:cs typeface="맑은 고딕"/>
              </a:rPr>
              <a:t>&gt;= 70) // 70 이상 80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marR="3023870" algn="r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grade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"C";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else </a:t>
            </a:r>
            <a:r>
              <a:rPr sz="1200" spc="-10" dirty="0">
                <a:latin typeface="맑은 고딕"/>
                <a:cs typeface="맑은 고딕"/>
              </a:rPr>
              <a:t>if(score </a:t>
            </a:r>
            <a:r>
              <a:rPr sz="1200" dirty="0">
                <a:latin typeface="맑은 고딕"/>
                <a:cs typeface="맑은 고딕"/>
              </a:rPr>
              <a:t>&gt;= 60) // 60 이상 70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marL="192405" marR="3011805" indent="179705" algn="r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grade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"D"; 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else </a:t>
            </a: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60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미만  </a:t>
            </a:r>
            <a:r>
              <a:rPr sz="1200" spc="-5" dirty="0">
                <a:latin typeface="맑은 고딕"/>
                <a:cs typeface="맑은 고딕"/>
              </a:rPr>
              <a:t>grade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"F";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document.write(score </a:t>
            </a:r>
            <a:r>
              <a:rPr sz="1200" dirty="0">
                <a:latin typeface="맑은 고딕"/>
                <a:cs typeface="맑은 고딕"/>
              </a:rPr>
              <a:t>+ "는 " + </a:t>
            </a:r>
            <a:r>
              <a:rPr sz="1200" spc="-5" dirty="0">
                <a:latin typeface="맑은 고딕"/>
                <a:cs typeface="맑은 고딕"/>
              </a:rPr>
              <a:t>grade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"입니다.&lt;br&gt;")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5368" y="2334767"/>
            <a:ext cx="3179063" cy="1356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15200" y="3989832"/>
            <a:ext cx="2788920" cy="1996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맑은 고딕"/>
                <a:cs typeface="맑은 고딕"/>
              </a:rPr>
              <a:t>switch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3810" y="1827951"/>
            <a:ext cx="6849109" cy="775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맑은 고딕"/>
                <a:cs typeface="맑은 고딕"/>
              </a:rPr>
              <a:t>switch</a:t>
            </a:r>
            <a:r>
              <a:rPr sz="2400" spc="-1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문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값에 따라 서로 다른 코드를 실행할 때, </a:t>
            </a:r>
            <a:r>
              <a:rPr sz="2000" spc="-15" dirty="0">
                <a:latin typeface="맑은 고딕"/>
                <a:cs typeface="맑은 고딕"/>
              </a:rPr>
              <a:t>switch </a:t>
            </a:r>
            <a:r>
              <a:rPr sz="2000" spc="-10" dirty="0">
                <a:latin typeface="맑은 고딕"/>
                <a:cs typeface="맑은 고딕"/>
              </a:rPr>
              <a:t>문</a:t>
            </a:r>
            <a:r>
              <a:rPr sz="2000" spc="1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적합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07692" y="3034283"/>
            <a:ext cx="4032885" cy="3136900"/>
          </a:xfrm>
          <a:custGeom>
            <a:avLst/>
            <a:gdLst/>
            <a:ahLst/>
            <a:cxnLst/>
            <a:rect l="l" t="t" r="r" b="b"/>
            <a:pathLst>
              <a:path w="4032885" h="3136900">
                <a:moveTo>
                  <a:pt x="0" y="51053"/>
                </a:moveTo>
                <a:lnTo>
                  <a:pt x="4012" y="31182"/>
                </a:lnTo>
                <a:lnTo>
                  <a:pt x="14954" y="14954"/>
                </a:lnTo>
                <a:lnTo>
                  <a:pt x="31182" y="4012"/>
                </a:lnTo>
                <a:lnTo>
                  <a:pt x="51053" y="0"/>
                </a:lnTo>
                <a:lnTo>
                  <a:pt x="3981450" y="0"/>
                </a:lnTo>
                <a:lnTo>
                  <a:pt x="4001321" y="4012"/>
                </a:lnTo>
                <a:lnTo>
                  <a:pt x="4017549" y="14954"/>
                </a:lnTo>
                <a:lnTo>
                  <a:pt x="4028491" y="31182"/>
                </a:lnTo>
                <a:lnTo>
                  <a:pt x="4032504" y="51053"/>
                </a:lnTo>
                <a:lnTo>
                  <a:pt x="4032504" y="3085299"/>
                </a:lnTo>
                <a:lnTo>
                  <a:pt x="4028491" y="3105188"/>
                </a:lnTo>
                <a:lnTo>
                  <a:pt x="4017549" y="3121428"/>
                </a:lnTo>
                <a:lnTo>
                  <a:pt x="4001321" y="3132377"/>
                </a:lnTo>
                <a:lnTo>
                  <a:pt x="3981450" y="3136391"/>
                </a:lnTo>
                <a:lnTo>
                  <a:pt x="51053" y="3136391"/>
                </a:lnTo>
                <a:lnTo>
                  <a:pt x="31182" y="3132377"/>
                </a:lnTo>
                <a:lnTo>
                  <a:pt x="14954" y="3121428"/>
                </a:lnTo>
                <a:lnTo>
                  <a:pt x="4012" y="3105188"/>
                </a:lnTo>
                <a:lnTo>
                  <a:pt x="0" y="3085299"/>
                </a:lnTo>
                <a:lnTo>
                  <a:pt x="0" y="51053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12264" y="3078302"/>
            <a:ext cx="4023360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맑은 고딕"/>
                <a:cs typeface="맑은 고딕"/>
              </a:rPr>
              <a:t>switch(식)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61645" marR="1056640" indent="-1803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dirty="0">
                <a:latin typeface="맑은 고딕"/>
                <a:cs typeface="맑은 고딕"/>
              </a:rPr>
              <a:t>값1: // 식의 결과가 값1과 같을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때  실행 문장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0" dirty="0">
                <a:latin typeface="맑은 고딕"/>
                <a:cs typeface="맑은 고딕"/>
              </a:rPr>
              <a:t>1;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 값2: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식의 </a:t>
            </a:r>
            <a:r>
              <a:rPr sz="1200" dirty="0">
                <a:latin typeface="맑은 고딕"/>
                <a:cs typeface="맑은 고딕"/>
              </a:rPr>
              <a:t>결과가 값2와 </a:t>
            </a:r>
            <a:r>
              <a:rPr sz="1200" spc="-5" dirty="0">
                <a:latin typeface="맑은 고딕"/>
                <a:cs typeface="맑은 고딕"/>
              </a:rPr>
              <a:t>같을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 marR="271716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실행 문장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spc="0" dirty="0">
                <a:latin typeface="맑은 고딕"/>
                <a:cs typeface="맑은 고딕"/>
              </a:rPr>
              <a:t>2;  </a:t>
            </a: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값m: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실행 문장 m; // 식의 결과가 값과 같을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default: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어느 </a:t>
            </a:r>
            <a:r>
              <a:rPr sz="1200" dirty="0">
                <a:latin typeface="맑은 고딕"/>
                <a:cs typeface="맑은 고딕"/>
              </a:rPr>
              <a:t>값과도 </a:t>
            </a:r>
            <a:r>
              <a:rPr sz="1200" spc="-5" dirty="0">
                <a:latin typeface="맑은 고딕"/>
                <a:cs typeface="맑은 고딕"/>
              </a:rPr>
              <a:t>같지 않을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실행 문장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n;</a:t>
            </a:r>
            <a:endParaRPr sz="1200">
              <a:latin typeface="맑은 고딕"/>
              <a:cs typeface="맑은 고딕"/>
            </a:endParaRPr>
          </a:p>
          <a:p>
            <a:pPr marL="1016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46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83452" y="3061716"/>
            <a:ext cx="3386454" cy="267970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fruits="사과";</a:t>
            </a:r>
            <a:endParaRPr sz="1200">
              <a:latin typeface="맑은 고딕"/>
              <a:cs typeface="맑은 고딕"/>
            </a:endParaRPr>
          </a:p>
          <a:p>
            <a:pPr marL="272415" marR="2139950" indent="-1803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switch(fruits) </a:t>
            </a:r>
            <a:r>
              <a:rPr sz="1200" dirty="0">
                <a:latin typeface="맑은 고딕"/>
                <a:cs typeface="맑은 고딕"/>
              </a:rPr>
              <a:t>{  </a:t>
            </a:r>
            <a:r>
              <a:rPr sz="1200" spc="-5" dirty="0">
                <a:latin typeface="맑은 고딕"/>
                <a:cs typeface="맑은 고딕"/>
              </a:rPr>
              <a:t>case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"바나나":</a:t>
            </a:r>
            <a:endParaRPr sz="12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price </a:t>
            </a:r>
            <a:r>
              <a:rPr sz="1200" dirty="0">
                <a:latin typeface="맑은 고딕"/>
                <a:cs typeface="맑은 고딕"/>
              </a:rPr>
              <a:t>= 200;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241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"사과":</a:t>
            </a:r>
            <a:endParaRPr sz="1200">
              <a:latin typeface="맑은 고딕"/>
              <a:cs typeface="맑은 고딕"/>
            </a:endParaRPr>
          </a:p>
          <a:p>
            <a:pPr marL="272415" marR="1616710" indent="1797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price </a:t>
            </a:r>
            <a:r>
              <a:rPr sz="1200" dirty="0">
                <a:latin typeface="맑은 고딕"/>
                <a:cs typeface="맑은 고딕"/>
              </a:rPr>
              <a:t>= 300;</a:t>
            </a:r>
            <a:r>
              <a:rPr sz="1200" spc="-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break;  </a:t>
            </a:r>
            <a:r>
              <a:rPr sz="1200" spc="-5" dirty="0">
                <a:latin typeface="맑은 고딕"/>
                <a:cs typeface="맑은 고딕"/>
              </a:rPr>
              <a:t>case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"체리":</a:t>
            </a:r>
            <a:endParaRPr sz="12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price </a:t>
            </a:r>
            <a:r>
              <a:rPr sz="1200" dirty="0">
                <a:latin typeface="맑은 고딕"/>
                <a:cs typeface="맑은 고딕"/>
              </a:rPr>
              <a:t>= 400;</a:t>
            </a:r>
            <a:r>
              <a:rPr sz="1200" spc="-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241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default:</a:t>
            </a:r>
            <a:endParaRPr sz="1200">
              <a:latin typeface="맑은 고딕"/>
              <a:cs typeface="맑은 고딕"/>
            </a:endParaRPr>
          </a:p>
          <a:p>
            <a:pPr marL="452120" marR="60642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document.write("팔지 않습니다.");  price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0;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10" dirty="0">
                <a:latin typeface="맑은 고딕"/>
                <a:cs typeface="맑은 고딕"/>
              </a:rPr>
              <a:t>switch </a:t>
            </a:r>
            <a:r>
              <a:rPr sz="1200" dirty="0">
                <a:latin typeface="맑은 고딕"/>
                <a:cs typeface="맑은 고딕"/>
              </a:rPr>
              <a:t>문의 실행 결과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price=300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case </a:t>
            </a:r>
            <a:r>
              <a:rPr sz="1800" dirty="0">
                <a:latin typeface="맑은 고딕"/>
                <a:cs typeface="맑은 고딕"/>
              </a:rPr>
              <a:t>문의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‘값’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63417" y="1852422"/>
            <a:ext cx="442849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맑은 고딕"/>
                <a:cs typeface="맑은 고딕"/>
              </a:rPr>
              <a:t>case </a:t>
            </a:r>
            <a:r>
              <a:rPr sz="2000" spc="-10" dirty="0">
                <a:latin typeface="맑은 고딕"/>
                <a:cs typeface="맑은 고딕"/>
              </a:rPr>
              <a:t>문의 </a:t>
            </a:r>
            <a:r>
              <a:rPr sz="2000" spc="-5" dirty="0">
                <a:latin typeface="맑은 고딕"/>
                <a:cs typeface="맑은 고딕"/>
              </a:rPr>
              <a:t>‘값’은 </a:t>
            </a:r>
            <a:r>
              <a:rPr sz="2000" spc="-10" dirty="0">
                <a:latin typeface="맑은 고딕"/>
                <a:cs typeface="맑은 고딕"/>
              </a:rPr>
              <a:t>상수(리터럴)만</a:t>
            </a:r>
            <a:r>
              <a:rPr sz="2000" spc="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3417" y="3559505"/>
            <a:ext cx="470535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case 문의 ‘값’에 변수나 식은 사용</a:t>
            </a:r>
            <a:r>
              <a:rPr sz="2000" spc="8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불가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20211" y="2357627"/>
            <a:ext cx="4535805" cy="83248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dirty="0">
                <a:latin typeface="맑은 고딕"/>
                <a:cs typeface="맑은 고딕"/>
              </a:rPr>
              <a:t>1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281305" marR="331089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dirty="0">
                <a:latin typeface="맑은 고딕"/>
                <a:cs typeface="맑은 고딕"/>
              </a:rPr>
              <a:t>2.7 :  </a:t>
            </a:r>
            <a:r>
              <a:rPr sz="1200" spc="-5" dirty="0">
                <a:latin typeface="맑은 고딕"/>
                <a:cs typeface="맑은 고딕"/>
              </a:rPr>
              <a:t>case “Seoul”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:  </a:t>
            </a:r>
            <a:r>
              <a:rPr sz="1200" spc="-5" dirty="0">
                <a:latin typeface="맑은 고딕"/>
                <a:cs typeface="맑은 고딕"/>
              </a:rPr>
              <a:t>case true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0211" y="4158996"/>
            <a:ext cx="4572000" cy="460375"/>
          </a:xfrm>
          <a:custGeom>
            <a:avLst/>
            <a:gdLst/>
            <a:ahLst/>
            <a:cxnLst/>
            <a:rect l="l" t="t" r="r" b="b"/>
            <a:pathLst>
              <a:path w="4572000" h="460375">
                <a:moveTo>
                  <a:pt x="0" y="460247"/>
                </a:moveTo>
                <a:lnTo>
                  <a:pt x="4571999" y="460247"/>
                </a:lnTo>
                <a:lnTo>
                  <a:pt x="457199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20211" y="4158996"/>
            <a:ext cx="4572000" cy="460375"/>
          </a:xfrm>
          <a:custGeom>
            <a:avLst/>
            <a:gdLst/>
            <a:ahLst/>
            <a:cxnLst/>
            <a:rect l="l" t="t" r="r" b="b"/>
            <a:pathLst>
              <a:path w="4572000" h="460375">
                <a:moveTo>
                  <a:pt x="0" y="460247"/>
                </a:moveTo>
                <a:lnTo>
                  <a:pt x="4571999" y="460247"/>
                </a:lnTo>
                <a:lnTo>
                  <a:pt x="457199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502152" y="4188079"/>
            <a:ext cx="829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strike="sngStrike" dirty="0">
                <a:latin typeface="맑은 고딕"/>
                <a:cs typeface="맑은 고딕"/>
              </a:rPr>
              <a:t>a</a:t>
            </a:r>
            <a:r>
              <a:rPr sz="1200" strike="noStrike" spc="-40" dirty="0">
                <a:latin typeface="맑은 고딕"/>
                <a:cs typeface="맑은 고딕"/>
              </a:rPr>
              <a:t> </a:t>
            </a:r>
            <a:r>
              <a:rPr sz="1200" strike="noStrike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strike="sngStrike" dirty="0">
                <a:latin typeface="맑은 고딕"/>
                <a:cs typeface="맑은 고딕"/>
              </a:rPr>
              <a:t>a &gt; 3</a:t>
            </a:r>
            <a:r>
              <a:rPr sz="1200" strike="noStrike" spc="-95" dirty="0">
                <a:latin typeface="맑은 고딕"/>
                <a:cs typeface="맑은 고딕"/>
              </a:rPr>
              <a:t> </a:t>
            </a:r>
            <a:r>
              <a:rPr sz="1200" strike="noStrike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47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39182" y="4188079"/>
            <a:ext cx="18116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 오류. 변수 a 사용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불가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오류. 식(a&gt;3) 사용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불가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15976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맑은 고딕"/>
                <a:cs typeface="맑은 고딕"/>
              </a:rPr>
              <a:t>switch </a:t>
            </a:r>
            <a:r>
              <a:rPr sz="1800" dirty="0">
                <a:latin typeface="맑은 고딕"/>
                <a:cs typeface="맑은 고딕"/>
              </a:rPr>
              <a:t>문에서 </a:t>
            </a:r>
            <a:r>
              <a:rPr sz="1800" spc="-5" dirty="0">
                <a:latin typeface="맑은 고딕"/>
                <a:cs typeface="맑은 고딕"/>
              </a:rPr>
              <a:t>break </a:t>
            </a:r>
            <a:r>
              <a:rPr sz="1800" dirty="0">
                <a:latin typeface="맑은 고딕"/>
                <a:cs typeface="맑은 고딕"/>
              </a:rPr>
              <a:t>문의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역할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48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1571553"/>
            <a:ext cx="6025515" cy="10858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맑은 고딕"/>
                <a:cs typeface="맑은 고딕"/>
              </a:rPr>
              <a:t>break</a:t>
            </a:r>
            <a:r>
              <a:rPr sz="2400" spc="-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문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5" dirty="0">
                <a:latin typeface="맑은 고딕"/>
                <a:cs typeface="맑은 고딕"/>
              </a:rPr>
              <a:t>switch </a:t>
            </a:r>
            <a:r>
              <a:rPr sz="2000" spc="-10" dirty="0">
                <a:latin typeface="맑은 고딕"/>
                <a:cs typeface="맑은 고딕"/>
              </a:rPr>
              <a:t>문</a:t>
            </a:r>
            <a:r>
              <a:rPr sz="2000" spc="3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종료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0" dirty="0">
                <a:latin typeface="맑은 고딕"/>
                <a:cs typeface="맑은 고딕"/>
              </a:rPr>
              <a:t>break; </a:t>
            </a:r>
            <a:r>
              <a:rPr sz="1800" spc="-5" dirty="0">
                <a:latin typeface="맑은 고딕"/>
                <a:cs typeface="맑은 고딕"/>
              </a:rPr>
              <a:t>문을 만날 때까지 아래로 코드 계속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실행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63139" y="2930651"/>
            <a:ext cx="2764790" cy="2307590"/>
          </a:xfrm>
          <a:custGeom>
            <a:avLst/>
            <a:gdLst/>
            <a:ahLst/>
            <a:cxnLst/>
            <a:rect l="l" t="t" r="r" b="b"/>
            <a:pathLst>
              <a:path w="2764790" h="2307590">
                <a:moveTo>
                  <a:pt x="0" y="2307336"/>
                </a:moveTo>
                <a:lnTo>
                  <a:pt x="2764536" y="2307336"/>
                </a:lnTo>
                <a:lnTo>
                  <a:pt x="2764536" y="0"/>
                </a:lnTo>
                <a:lnTo>
                  <a:pt x="0" y="0"/>
                </a:lnTo>
                <a:lnTo>
                  <a:pt x="0" y="230733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263139" y="2930651"/>
            <a:ext cx="2764790" cy="230759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city="Seoul";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맑은 고딕"/>
                <a:cs typeface="맑은 고딕"/>
              </a:rPr>
              <a:t>switch(city)</a:t>
            </a:r>
            <a:r>
              <a:rPr sz="1200" b="1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215" marR="574675" indent="-18034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case "Seoul":  </a:t>
            </a:r>
            <a:r>
              <a:rPr sz="1200" b="1" spc="-10" dirty="0">
                <a:latin typeface="맑은 고딕"/>
                <a:cs typeface="맑은 고딕"/>
              </a:rPr>
              <a:t>d</a:t>
            </a:r>
            <a:r>
              <a:rPr sz="1200" b="1" dirty="0">
                <a:latin typeface="맑은 고딕"/>
                <a:cs typeface="맑은 고딕"/>
              </a:rPr>
              <a:t>o</a:t>
            </a:r>
            <a:r>
              <a:rPr sz="1200" b="1" spc="-15" dirty="0">
                <a:latin typeface="맑은 고딕"/>
                <a:cs typeface="맑은 고딕"/>
              </a:rPr>
              <a:t>cu</a:t>
            </a:r>
            <a:r>
              <a:rPr sz="1200" b="1" spc="-10" dirty="0">
                <a:latin typeface="맑은 고딕"/>
                <a:cs typeface="맑은 고딕"/>
              </a:rPr>
              <a:t>m</a:t>
            </a:r>
            <a:r>
              <a:rPr sz="1200" b="1" spc="-15" dirty="0">
                <a:latin typeface="맑은 고딕"/>
                <a:cs typeface="맑은 고딕"/>
              </a:rPr>
              <a:t>en</a:t>
            </a:r>
            <a:r>
              <a:rPr sz="1200" b="1" spc="-10" dirty="0">
                <a:latin typeface="맑은 고딕"/>
                <a:cs typeface="맑은 고딕"/>
              </a:rPr>
              <a:t>t</a:t>
            </a:r>
            <a:r>
              <a:rPr sz="1200" b="1" dirty="0">
                <a:latin typeface="맑은 고딕"/>
                <a:cs typeface="맑은 고딕"/>
              </a:rPr>
              <a:t>.w</a:t>
            </a:r>
            <a:r>
              <a:rPr sz="1200" b="1" spc="0" dirty="0">
                <a:latin typeface="맑은 고딕"/>
                <a:cs typeface="맑은 고딕"/>
              </a:rPr>
              <a:t>r</a:t>
            </a:r>
            <a:r>
              <a:rPr sz="1200" b="1" dirty="0">
                <a:latin typeface="맑은 고딕"/>
                <a:cs typeface="맑은 고딕"/>
              </a:rPr>
              <a:t>i</a:t>
            </a:r>
            <a:r>
              <a:rPr sz="1200" b="1" spc="-10" dirty="0">
                <a:latin typeface="맑은 고딕"/>
                <a:cs typeface="맑은 고딕"/>
              </a:rPr>
              <a:t>te</a:t>
            </a:r>
            <a:r>
              <a:rPr sz="1200" b="1" dirty="0">
                <a:latin typeface="맑은 고딕"/>
                <a:cs typeface="맑은 고딕"/>
              </a:rPr>
              <a:t>("</a:t>
            </a:r>
            <a:r>
              <a:rPr sz="1200" b="1" spc="-5" dirty="0">
                <a:latin typeface="맑은 고딕"/>
                <a:cs typeface="맑은 고딕"/>
              </a:rPr>
              <a:t>서울</a:t>
            </a:r>
            <a:r>
              <a:rPr sz="1200" b="1" dirty="0">
                <a:latin typeface="맑은 고딕"/>
                <a:cs typeface="맑은 고딕"/>
              </a:rPr>
              <a:t>");  </a:t>
            </a:r>
            <a:r>
              <a:rPr sz="1200" strike="sngStrike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450215" marR="574675" indent="-1803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spc="-15" dirty="0">
                <a:latin typeface="맑은 고딕"/>
                <a:cs typeface="맑은 고딕"/>
              </a:rPr>
              <a:t>"NewYork":  </a:t>
            </a:r>
            <a:r>
              <a:rPr sz="1200" b="1" spc="-10" dirty="0">
                <a:latin typeface="맑은 고딕"/>
                <a:cs typeface="맑은 고딕"/>
              </a:rPr>
              <a:t>d</a:t>
            </a:r>
            <a:r>
              <a:rPr sz="1200" b="1" dirty="0">
                <a:latin typeface="맑은 고딕"/>
                <a:cs typeface="맑은 고딕"/>
              </a:rPr>
              <a:t>o</a:t>
            </a:r>
            <a:r>
              <a:rPr sz="1200" b="1" spc="-10" dirty="0">
                <a:latin typeface="맑은 고딕"/>
                <a:cs typeface="맑은 고딕"/>
              </a:rPr>
              <a:t>c</a:t>
            </a:r>
            <a:r>
              <a:rPr sz="1200" b="1" spc="-15" dirty="0">
                <a:latin typeface="맑은 고딕"/>
                <a:cs typeface="맑은 고딕"/>
              </a:rPr>
              <a:t>u</a:t>
            </a:r>
            <a:r>
              <a:rPr sz="1200" b="1" spc="-5" dirty="0">
                <a:latin typeface="맑은 고딕"/>
                <a:cs typeface="맑은 고딕"/>
              </a:rPr>
              <a:t>m</a:t>
            </a:r>
            <a:r>
              <a:rPr sz="1200" b="1" spc="-20" dirty="0">
                <a:latin typeface="맑은 고딕"/>
                <a:cs typeface="맑은 고딕"/>
              </a:rPr>
              <a:t>e</a:t>
            </a:r>
            <a:r>
              <a:rPr sz="1200" b="1" spc="-15" dirty="0">
                <a:latin typeface="맑은 고딕"/>
                <a:cs typeface="맑은 고딕"/>
              </a:rPr>
              <a:t>n</a:t>
            </a:r>
            <a:r>
              <a:rPr sz="1200" b="1" spc="-10" dirty="0">
                <a:latin typeface="맑은 고딕"/>
                <a:cs typeface="맑은 고딕"/>
              </a:rPr>
              <a:t>t</a:t>
            </a:r>
            <a:r>
              <a:rPr sz="1200" b="1" dirty="0">
                <a:latin typeface="맑은 고딕"/>
                <a:cs typeface="맑은 고딕"/>
              </a:rPr>
              <a:t>.w</a:t>
            </a:r>
            <a:r>
              <a:rPr sz="1200" b="1" spc="0" dirty="0">
                <a:latin typeface="맑은 고딕"/>
                <a:cs typeface="맑은 고딕"/>
              </a:rPr>
              <a:t>ri</a:t>
            </a:r>
            <a:r>
              <a:rPr sz="1200" b="1" spc="-10" dirty="0">
                <a:latin typeface="맑은 고딕"/>
                <a:cs typeface="맑은 고딕"/>
              </a:rPr>
              <a:t>te</a:t>
            </a:r>
            <a:r>
              <a:rPr sz="1200" b="1" dirty="0">
                <a:latin typeface="맑은 고딕"/>
                <a:cs typeface="맑은 고딕"/>
              </a:rPr>
              <a:t>("뉴욕");  break;</a:t>
            </a:r>
            <a:endParaRPr sz="1200">
              <a:latin typeface="맑은 고딕"/>
              <a:cs typeface="맑은 고딕"/>
            </a:endParaRPr>
          </a:p>
          <a:p>
            <a:pPr marL="450215" marR="681355" indent="-1803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 </a:t>
            </a:r>
            <a:r>
              <a:rPr sz="1200" spc="-10" dirty="0">
                <a:latin typeface="맑은 고딕"/>
                <a:cs typeface="맑은 고딕"/>
              </a:rPr>
              <a:t>"Paris":  </a:t>
            </a:r>
            <a:r>
              <a:rPr sz="1200" spc="-5" dirty="0">
                <a:latin typeface="맑은 고딕"/>
                <a:cs typeface="맑은 고딕"/>
              </a:rPr>
              <a:t>document.write("파리");  </a:t>
            </a: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47773" y="3298063"/>
            <a:ext cx="2226691" cy="24337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20155" y="2930651"/>
            <a:ext cx="3526790" cy="230759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200" spc="-15" dirty="0">
                <a:latin typeface="맑은 고딕"/>
                <a:cs typeface="맑은 고딕"/>
              </a:rPr>
              <a:t>var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day="월";</a:t>
            </a:r>
            <a:endParaRPr sz="1200">
              <a:latin typeface="맑은 고딕"/>
              <a:cs typeface="맑은 고딕"/>
            </a:endParaRPr>
          </a:p>
          <a:p>
            <a:pPr marL="270510" marR="2562225" indent="-18034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switch(day)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  case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"월":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case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"화":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case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"수":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case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"목":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case "금":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document.write("정상영업");</a:t>
            </a:r>
            <a:endParaRPr sz="1200">
              <a:latin typeface="맑은 고딕"/>
              <a:cs typeface="맑은 고딕"/>
            </a:endParaRPr>
          </a:p>
          <a:p>
            <a:pPr marL="81026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case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"토":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case "일":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document.write("휴일");</a:t>
            </a:r>
            <a:endParaRPr sz="1200">
              <a:latin typeface="맑은 고딕"/>
              <a:cs typeface="맑은 고딕"/>
            </a:endParaRPr>
          </a:p>
          <a:p>
            <a:pPr marL="81026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25467" y="5704332"/>
            <a:ext cx="902335" cy="323215"/>
          </a:xfrm>
          <a:prstGeom prst="rect">
            <a:avLst/>
          </a:prstGeom>
          <a:solidFill>
            <a:srgbClr val="FFFFFF"/>
          </a:solidFill>
          <a:ln w="9144">
            <a:solidFill>
              <a:srgbClr val="41709C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35"/>
              </a:spcBef>
            </a:pPr>
            <a:r>
              <a:rPr sz="1200" spc="-5" dirty="0">
                <a:latin typeface="맑은 고딕"/>
                <a:cs typeface="맑은 고딕"/>
              </a:rPr>
              <a:t>서울뉴욕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97595" y="5704332"/>
            <a:ext cx="1149350" cy="360045"/>
          </a:xfrm>
          <a:prstGeom prst="rect">
            <a:avLst/>
          </a:prstGeom>
          <a:solidFill>
            <a:srgbClr val="FFFFFF"/>
          </a:solidFill>
          <a:ln w="9144">
            <a:solidFill>
              <a:srgbClr val="41709C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85"/>
              </a:spcBef>
            </a:pPr>
            <a:r>
              <a:rPr sz="1200" dirty="0">
                <a:latin typeface="맑은 고딕"/>
                <a:cs typeface="맑은 고딕"/>
              </a:rPr>
              <a:t>정상영업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13838" y="6194247"/>
            <a:ext cx="21024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latin typeface="맑은 고딕"/>
                <a:cs typeface="맑은 고딕"/>
              </a:rPr>
              <a:t>(a) </a:t>
            </a:r>
            <a:r>
              <a:rPr sz="900" dirty="0">
                <a:latin typeface="맑은 고딕"/>
                <a:cs typeface="맑은 고딕"/>
              </a:rPr>
              <a:t>break;를 </a:t>
            </a:r>
            <a:r>
              <a:rPr sz="900" spc="5" dirty="0">
                <a:latin typeface="맑은 고딕"/>
                <a:cs typeface="맑은 고딕"/>
              </a:rPr>
              <a:t>만날 때까지 아래로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실행을  계속하는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사례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9959" y="6223203"/>
            <a:ext cx="2461895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0" dirty="0">
                <a:latin typeface="맑은 고딕"/>
                <a:cs typeface="맑은 고딕"/>
              </a:rPr>
              <a:t>(b)</a:t>
            </a:r>
            <a:r>
              <a:rPr sz="900" spc="-5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여러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case에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대해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동일한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코드를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실행하도록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spc="5" dirty="0">
                <a:latin typeface="맑은 고딕"/>
                <a:cs typeface="맑은 고딕"/>
              </a:rPr>
              <a:t>의도적으로 </a:t>
            </a:r>
            <a:r>
              <a:rPr sz="900" b="1" spc="0" dirty="0">
                <a:latin typeface="맑은 고딕"/>
                <a:cs typeface="맑은 고딕"/>
              </a:rPr>
              <a:t>break; </a:t>
            </a:r>
            <a:r>
              <a:rPr sz="900" b="1" spc="5" dirty="0">
                <a:latin typeface="맑은 고딕"/>
                <a:cs typeface="맑은 고딕"/>
              </a:rPr>
              <a:t>를 생략</a:t>
            </a:r>
            <a:r>
              <a:rPr sz="900" spc="5" dirty="0">
                <a:latin typeface="맑은 고딕"/>
                <a:cs typeface="맑은 고딕"/>
              </a:rPr>
              <a:t>한</a:t>
            </a:r>
            <a:r>
              <a:rPr sz="900" spc="-22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경우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626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6–16 </a:t>
            </a:r>
            <a:r>
              <a:rPr sz="1800" spc="-15" dirty="0"/>
              <a:t>switch </a:t>
            </a:r>
            <a:r>
              <a:rPr sz="1800" dirty="0"/>
              <a:t>문 사용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49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36420" y="1793748"/>
            <a:ext cx="5111750" cy="4706620"/>
          </a:xfrm>
          <a:custGeom>
            <a:avLst/>
            <a:gdLst/>
            <a:ahLst/>
            <a:cxnLst/>
            <a:rect l="l" t="t" r="r" b="b"/>
            <a:pathLst>
              <a:path w="5111750" h="4706620">
                <a:moveTo>
                  <a:pt x="0" y="4706112"/>
                </a:moveTo>
                <a:lnTo>
                  <a:pt x="5111496" y="4706112"/>
                </a:lnTo>
                <a:lnTo>
                  <a:pt x="5111496" y="0"/>
                </a:lnTo>
                <a:lnTo>
                  <a:pt x="0" y="0"/>
                </a:lnTo>
                <a:lnTo>
                  <a:pt x="0" y="47061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836420" y="1793748"/>
            <a:ext cx="5111750" cy="47066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&lt;head&gt;&lt;title&gt;switch&lt;/title&gt;&lt;/head&gt;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&lt;h3&gt;switch 문으로 커피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주문&lt;/h3&gt;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price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0;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coffee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prompt("무슨 커피 드릴까요?",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"");</a:t>
            </a:r>
            <a:endParaRPr sz="1200">
              <a:latin typeface="맑은 고딕"/>
              <a:cs typeface="맑은 고딕"/>
            </a:endParaRPr>
          </a:p>
          <a:p>
            <a:pPr marL="448945" marR="3432175" indent="-18034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switch(coffee) </a:t>
            </a:r>
            <a:r>
              <a:rPr sz="1200" b="1" dirty="0">
                <a:latin typeface="맑은 고딕"/>
                <a:cs typeface="맑은 고딕"/>
              </a:rPr>
              <a:t>{  </a:t>
            </a:r>
            <a:r>
              <a:rPr sz="1200" b="1" spc="-5" dirty="0">
                <a:latin typeface="맑은 고딕"/>
                <a:cs typeface="맑은 고딕"/>
              </a:rPr>
              <a:t>case </a:t>
            </a:r>
            <a:r>
              <a:rPr sz="1200" b="1" spc="-15" dirty="0">
                <a:latin typeface="맑은 고딕"/>
                <a:cs typeface="맑은 고딕"/>
              </a:rPr>
              <a:t>"espresso"</a:t>
            </a:r>
            <a:r>
              <a:rPr sz="1200" b="1" spc="-3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case </a:t>
            </a:r>
            <a:r>
              <a:rPr sz="1200" b="1" dirty="0">
                <a:latin typeface="맑은 고딕"/>
                <a:cs typeface="맑은 고딕"/>
              </a:rPr>
              <a:t>"에스프레소" : </a:t>
            </a:r>
            <a:r>
              <a:rPr sz="1200" b="1" spc="-5" dirty="0">
                <a:latin typeface="맑은 고딕"/>
                <a:cs typeface="맑은 고딕"/>
              </a:rPr>
              <a:t>price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1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2000;</a:t>
            </a:r>
            <a:endParaRPr sz="12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628650" marR="2419985" indent="-18034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case </a:t>
            </a:r>
            <a:r>
              <a:rPr sz="1200" b="1" dirty="0">
                <a:latin typeface="맑은 고딕"/>
                <a:cs typeface="맑은 고딕"/>
              </a:rPr>
              <a:t>"카푸치노" : </a:t>
            </a:r>
            <a:r>
              <a:rPr sz="1200" b="1" spc="-5" dirty="0">
                <a:latin typeface="맑은 고딕"/>
                <a:cs typeface="맑은 고딕"/>
              </a:rPr>
              <a:t>price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-5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3000;  break;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case "카페라떼" </a:t>
            </a:r>
            <a:r>
              <a:rPr sz="1200" b="1" dirty="0">
                <a:latin typeface="맑은 고딕"/>
                <a:cs typeface="맑은 고딕"/>
              </a:rPr>
              <a:t>: </a:t>
            </a:r>
            <a:r>
              <a:rPr sz="1200" b="1" spc="-5" dirty="0">
                <a:latin typeface="맑은 고딕"/>
                <a:cs typeface="맑은 고딕"/>
              </a:rPr>
              <a:t>price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1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3500;</a:t>
            </a:r>
            <a:endParaRPr sz="1200">
              <a:latin typeface="맑은 고딕"/>
              <a:cs typeface="맑은 고딕"/>
            </a:endParaRPr>
          </a:p>
          <a:p>
            <a:pPr marL="448945" marR="4023360" indent="17970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b</a:t>
            </a:r>
            <a:r>
              <a:rPr sz="1200" b="1" spc="0" dirty="0">
                <a:latin typeface="맑은 고딕"/>
                <a:cs typeface="맑은 고딕"/>
              </a:rPr>
              <a:t>r</a:t>
            </a:r>
            <a:r>
              <a:rPr sz="1200" b="1" spc="-15" dirty="0">
                <a:latin typeface="맑은 고딕"/>
                <a:cs typeface="맑은 고딕"/>
              </a:rPr>
              <a:t>e</a:t>
            </a:r>
            <a:r>
              <a:rPr sz="1200" b="1" dirty="0">
                <a:latin typeface="맑은 고딕"/>
                <a:cs typeface="맑은 고딕"/>
              </a:rPr>
              <a:t>a</a:t>
            </a:r>
            <a:r>
              <a:rPr sz="1200" b="1" spc="40" dirty="0">
                <a:latin typeface="맑은 고딕"/>
                <a:cs typeface="맑은 고딕"/>
              </a:rPr>
              <a:t>k</a:t>
            </a:r>
            <a:r>
              <a:rPr sz="1200" b="1" dirty="0">
                <a:latin typeface="맑은 고딕"/>
                <a:cs typeface="맑은 고딕"/>
              </a:rPr>
              <a:t>;  </a:t>
            </a:r>
            <a:r>
              <a:rPr sz="1200" b="1" spc="-10" dirty="0">
                <a:latin typeface="맑은 고딕"/>
                <a:cs typeface="맑은 고딕"/>
              </a:rPr>
              <a:t>default</a:t>
            </a:r>
            <a:r>
              <a:rPr sz="1200" b="1" spc="-4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document.write(coffee </a:t>
            </a:r>
            <a:r>
              <a:rPr sz="1200" b="1" dirty="0">
                <a:latin typeface="맑은 고딕"/>
                <a:cs typeface="맑은 고딕"/>
              </a:rPr>
              <a:t>+ "는</a:t>
            </a:r>
            <a:r>
              <a:rPr sz="1200" b="1" spc="6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없습니다.");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if(price </a:t>
            </a:r>
            <a:r>
              <a:rPr sz="1200" spc="-10" dirty="0">
                <a:latin typeface="맑은 고딕"/>
                <a:cs typeface="맑은 고딕"/>
              </a:rPr>
              <a:t>!=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0)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document.write(coffee </a:t>
            </a:r>
            <a:r>
              <a:rPr sz="1200" dirty="0">
                <a:latin typeface="맑은 고딕"/>
                <a:cs typeface="맑은 고딕"/>
              </a:rPr>
              <a:t>+ "는 " + </a:t>
            </a:r>
            <a:r>
              <a:rPr sz="1200" spc="-5" dirty="0">
                <a:latin typeface="맑은 고딕"/>
                <a:cs typeface="맑은 고딕"/>
              </a:rPr>
              <a:t>price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"원입니다.");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87311" y="2100072"/>
            <a:ext cx="3352800" cy="18745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07935" y="4282440"/>
            <a:ext cx="2932176" cy="21000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270256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 코드의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위치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96770" y="1657045"/>
            <a:ext cx="6598920" cy="2774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 코드 작성이 가능한</a:t>
            </a:r>
            <a:r>
              <a:rPr sz="2000" spc="9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위치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34365" lvl="1" indent="-25590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5000" algn="l"/>
              </a:tabLst>
            </a:pP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태그의 </a:t>
            </a:r>
            <a:r>
              <a:rPr sz="1800" spc="-5" dirty="0">
                <a:latin typeface="맑은 고딕"/>
                <a:cs typeface="맑은 고딕"/>
              </a:rPr>
              <a:t>이벤트 리스너 속성에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634365" lvl="1" indent="-2559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635000" algn="l"/>
              </a:tabLst>
            </a:pPr>
            <a:r>
              <a:rPr sz="1800" spc="-10" dirty="0">
                <a:latin typeface="맑은 고딕"/>
                <a:cs typeface="맑은 고딕"/>
              </a:rPr>
              <a:t>&lt;script&gt;&lt;/script&gt; </a:t>
            </a:r>
            <a:r>
              <a:rPr sz="1800" dirty="0">
                <a:latin typeface="맑은 고딕"/>
                <a:cs typeface="맑은 고딕"/>
              </a:rPr>
              <a:t>태그에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634365" lvl="1" indent="-255904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635000" algn="l"/>
              </a:tabLst>
            </a:pPr>
            <a:r>
              <a:rPr sz="1800" spc="-5" dirty="0">
                <a:latin typeface="맑은 고딕"/>
                <a:cs typeface="맑은 고딕"/>
              </a:rPr>
              <a:t>자바스크립트 파일에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634365" lvl="1" indent="-2559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635000" algn="l"/>
              </a:tabLst>
            </a:pPr>
            <a:r>
              <a:rPr sz="1800" dirty="0">
                <a:latin typeface="맑은 고딕"/>
                <a:cs typeface="맑은 고딕"/>
              </a:rPr>
              <a:t>URL 부분에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맑은 고딕"/>
                <a:cs typeface="맑은 고딕"/>
              </a:rPr>
              <a:t>1. </a:t>
            </a:r>
            <a:r>
              <a:rPr sz="2000" spc="-10" dirty="0">
                <a:latin typeface="맑은 고딕"/>
                <a:cs typeface="맑은 고딕"/>
              </a:rPr>
              <a:t>HTML 태그의 이벤트 리스너에 자바스크립트 코드</a:t>
            </a:r>
            <a:r>
              <a:rPr sz="2000" spc="14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작성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66559" y="5951220"/>
            <a:ext cx="76200" cy="2244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85416" y="4916423"/>
            <a:ext cx="6739128" cy="10027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반복문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50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94129" y="1634743"/>
            <a:ext cx="7880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600" spc="-5" dirty="0">
                <a:latin typeface="맑은 고딕"/>
                <a:cs typeface="맑은 고딕"/>
              </a:rPr>
              <a:t>for</a:t>
            </a:r>
            <a:r>
              <a:rPr sz="1600" spc="-8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94129" y="3369945"/>
            <a:ext cx="100774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600" spc="-5" dirty="0">
                <a:latin typeface="맑은 고딕"/>
                <a:cs typeface="맑은 고딕"/>
              </a:rPr>
              <a:t>while</a:t>
            </a:r>
            <a:r>
              <a:rPr sz="1600" spc="-6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4129" y="5101844"/>
            <a:ext cx="13366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600" spc="-5" dirty="0">
                <a:latin typeface="맑은 고딕"/>
                <a:cs typeface="맑은 고딕"/>
              </a:rPr>
              <a:t>do-while</a:t>
            </a:r>
            <a:r>
              <a:rPr sz="1600" spc="-4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77640" y="1773935"/>
            <a:ext cx="2755391" cy="1441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73067" y="1769364"/>
            <a:ext cx="2764790" cy="1450975"/>
          </a:xfrm>
          <a:custGeom>
            <a:avLst/>
            <a:gdLst/>
            <a:ahLst/>
            <a:cxnLst/>
            <a:rect l="l" t="t" r="r" b="b"/>
            <a:pathLst>
              <a:path w="2764790" h="1450975">
                <a:moveTo>
                  <a:pt x="0" y="1450848"/>
                </a:moveTo>
                <a:lnTo>
                  <a:pt x="2764536" y="1450848"/>
                </a:lnTo>
                <a:lnTo>
                  <a:pt x="2764536" y="0"/>
                </a:lnTo>
                <a:lnTo>
                  <a:pt x="0" y="0"/>
                </a:lnTo>
                <a:lnTo>
                  <a:pt x="0" y="145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027164" y="1772411"/>
            <a:ext cx="2231390" cy="7715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0에서 9까지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출력</a:t>
            </a:r>
            <a:endParaRPr sz="1100">
              <a:latin typeface="맑은 고딕"/>
              <a:cs typeface="맑은 고딕"/>
            </a:endParaRPr>
          </a:p>
          <a:p>
            <a:pPr marL="271145" marR="650240" indent="-18034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for(var </a:t>
            </a:r>
            <a:r>
              <a:rPr sz="1100" spc="-10" dirty="0">
                <a:latin typeface="맑은 고딕"/>
                <a:cs typeface="맑은 고딕"/>
              </a:rPr>
              <a:t>i=0; i&lt;10; i++) </a:t>
            </a:r>
            <a:r>
              <a:rPr sz="1100" dirty="0">
                <a:latin typeface="맑은 고딕"/>
                <a:cs typeface="맑은 고딕"/>
              </a:rPr>
              <a:t>{  </a:t>
            </a:r>
            <a:r>
              <a:rPr sz="1100" spc="-5" dirty="0">
                <a:latin typeface="맑은 고딕"/>
                <a:cs typeface="맑은 고딕"/>
              </a:rPr>
              <a:t>document.write(i);</a:t>
            </a:r>
            <a:endParaRPr sz="11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27164" y="2884932"/>
            <a:ext cx="2231390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100" spc="-10" dirty="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77640" y="3410711"/>
            <a:ext cx="1728215" cy="15727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73067" y="3406140"/>
            <a:ext cx="1737360" cy="1582420"/>
          </a:xfrm>
          <a:custGeom>
            <a:avLst/>
            <a:gdLst/>
            <a:ahLst/>
            <a:cxnLst/>
            <a:rect l="l" t="t" r="r" b="b"/>
            <a:pathLst>
              <a:path w="1737360" h="1582420">
                <a:moveTo>
                  <a:pt x="0" y="1581912"/>
                </a:moveTo>
                <a:lnTo>
                  <a:pt x="1737360" y="1581912"/>
                </a:lnTo>
                <a:lnTo>
                  <a:pt x="1737360" y="0"/>
                </a:lnTo>
                <a:lnTo>
                  <a:pt x="0" y="0"/>
                </a:lnTo>
                <a:lnTo>
                  <a:pt x="0" y="15819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179820" y="3403091"/>
            <a:ext cx="3169920" cy="939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맑은 고딕"/>
                <a:cs typeface="맑은 고딕"/>
              </a:rPr>
              <a:t>var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10" dirty="0">
                <a:latin typeface="맑은 고딕"/>
                <a:cs typeface="맑은 고딕"/>
              </a:rPr>
              <a:t>i=0;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while(i&lt;10) </a:t>
            </a:r>
            <a:r>
              <a:rPr sz="1100" dirty="0">
                <a:latin typeface="맑은 고딕"/>
                <a:cs typeface="맑은 고딕"/>
              </a:rPr>
              <a:t>{ </a:t>
            </a:r>
            <a:r>
              <a:rPr sz="1100" spc="-5" dirty="0">
                <a:latin typeface="맑은 고딕"/>
                <a:cs typeface="맑은 고딕"/>
              </a:rPr>
              <a:t>// i가 </a:t>
            </a:r>
            <a:r>
              <a:rPr sz="1100" dirty="0">
                <a:latin typeface="맑은 고딕"/>
                <a:cs typeface="맑은 고딕"/>
              </a:rPr>
              <a:t>0에서 9까지</a:t>
            </a:r>
            <a:r>
              <a:rPr sz="1100" spc="-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반복</a:t>
            </a:r>
            <a:endParaRPr sz="1100">
              <a:latin typeface="맑은 고딕"/>
              <a:cs typeface="맑은 고딕"/>
            </a:endParaRPr>
          </a:p>
          <a:p>
            <a:pPr marL="271145" marR="175006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document.write(i);  </a:t>
            </a:r>
            <a:r>
              <a:rPr sz="1100" spc="-10" dirty="0">
                <a:latin typeface="맑은 고딕"/>
                <a:cs typeface="맑은 고딕"/>
              </a:rPr>
              <a:t>i++;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79820" y="4677155"/>
            <a:ext cx="3169920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29455" y="5154166"/>
            <a:ext cx="1734312" cy="15880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24884" y="5149596"/>
            <a:ext cx="1743710" cy="1597660"/>
          </a:xfrm>
          <a:custGeom>
            <a:avLst/>
            <a:gdLst/>
            <a:ahLst/>
            <a:cxnLst/>
            <a:rect l="l" t="t" r="r" b="b"/>
            <a:pathLst>
              <a:path w="1743710" h="1597659">
                <a:moveTo>
                  <a:pt x="0" y="1597151"/>
                </a:moveTo>
                <a:lnTo>
                  <a:pt x="1743456" y="1597151"/>
                </a:lnTo>
                <a:lnTo>
                  <a:pt x="1743456" y="0"/>
                </a:lnTo>
                <a:lnTo>
                  <a:pt x="0" y="0"/>
                </a:lnTo>
                <a:lnTo>
                  <a:pt x="0" y="1597151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222491" y="5155691"/>
            <a:ext cx="3167380" cy="939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var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10" dirty="0">
                <a:latin typeface="맑은 고딕"/>
                <a:cs typeface="맑은 고딕"/>
              </a:rPr>
              <a:t>i=0;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 { </a:t>
            </a:r>
            <a:r>
              <a:rPr sz="1100" spc="-5" dirty="0">
                <a:latin typeface="맑은 고딕"/>
                <a:cs typeface="맑은 고딕"/>
              </a:rPr>
              <a:t>// i가 </a:t>
            </a:r>
            <a:r>
              <a:rPr sz="1100" dirty="0">
                <a:latin typeface="맑은 고딕"/>
                <a:cs typeface="맑은 고딕"/>
              </a:rPr>
              <a:t>0에서 9까지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반복</a:t>
            </a:r>
            <a:endParaRPr sz="1100">
              <a:latin typeface="맑은 고딕"/>
              <a:cs typeface="맑은 고딕"/>
            </a:endParaRPr>
          </a:p>
          <a:p>
            <a:pPr marL="269875" marR="174815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document.write(i);  </a:t>
            </a:r>
            <a:r>
              <a:rPr sz="1100" spc="-10" dirty="0">
                <a:latin typeface="맑은 고딕"/>
                <a:cs typeface="맑은 고딕"/>
              </a:rPr>
              <a:t>i++;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while(i&lt;10);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04203" y="6435852"/>
            <a:ext cx="3185160" cy="259079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100" spc="-10" dirty="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72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6–17 </a:t>
            </a:r>
            <a:r>
              <a:rPr sz="1800" spc="-5" dirty="0"/>
              <a:t>for </a:t>
            </a:r>
            <a:r>
              <a:rPr sz="1800" dirty="0"/>
              <a:t>문으로 </a:t>
            </a:r>
            <a:r>
              <a:rPr sz="1800" spc="-10" dirty="0"/>
              <a:t>10px~35px </a:t>
            </a:r>
            <a:r>
              <a:rPr sz="1800" dirty="0"/>
              <a:t>크기로</a:t>
            </a:r>
            <a:r>
              <a:rPr sz="1800" spc="-40" dirty="0"/>
              <a:t> </a:t>
            </a:r>
            <a:r>
              <a:rPr sz="1800" dirty="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94916" y="2144267"/>
            <a:ext cx="4752340" cy="396875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&lt;title&gt;for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&lt;h3&gt;for 문으로 10px~35px 크기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450850" marR="213360" indent="-1803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for(var size=10; size&lt;=35; size+=5)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0" dirty="0">
                <a:latin typeface="맑은 고딕"/>
                <a:cs typeface="맑은 고딕"/>
              </a:rPr>
              <a:t>5씩 </a:t>
            </a:r>
            <a:r>
              <a:rPr sz="1400" spc="-10" dirty="0">
                <a:latin typeface="맑은 고딕"/>
                <a:cs typeface="맑은 고딕"/>
              </a:rPr>
              <a:t>증가  document.write("&lt;span </a:t>
            </a:r>
            <a:r>
              <a:rPr sz="1400" spc="-5" dirty="0">
                <a:latin typeface="맑은 고딕"/>
                <a:cs typeface="맑은 고딕"/>
              </a:rPr>
              <a:t>");  </a:t>
            </a:r>
            <a:r>
              <a:rPr sz="1400" spc="-10" dirty="0">
                <a:latin typeface="맑은 고딕"/>
                <a:cs typeface="맑은 고딕"/>
              </a:rPr>
              <a:t>document.write("style='font-size:" </a:t>
            </a:r>
            <a:r>
              <a:rPr sz="1400" spc="-5" dirty="0">
                <a:latin typeface="맑은 고딕"/>
                <a:cs typeface="맑은 고딕"/>
              </a:rPr>
              <a:t>+ </a:t>
            </a:r>
            <a:r>
              <a:rPr sz="1400" spc="-10" dirty="0">
                <a:latin typeface="맑은 고딕"/>
                <a:cs typeface="맑은 고딕"/>
              </a:rPr>
              <a:t>size </a:t>
            </a:r>
            <a:r>
              <a:rPr sz="1400" spc="-5" dirty="0">
                <a:latin typeface="맑은 고딕"/>
                <a:cs typeface="맑은 고딕"/>
              </a:rPr>
              <a:t>+ </a:t>
            </a:r>
            <a:r>
              <a:rPr sz="1400" spc="-10" dirty="0">
                <a:latin typeface="맑은 고딕"/>
                <a:cs typeface="맑은 고딕"/>
              </a:rPr>
              <a:t>"px'&gt;");  document.write(size + "px");  document.write("&lt;/span&gt;");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91528" y="2212848"/>
            <a:ext cx="3334512" cy="23469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69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6–18 while </a:t>
            </a:r>
            <a:r>
              <a:rPr sz="1800" dirty="0"/>
              <a:t>문으로 </a:t>
            </a:r>
            <a:r>
              <a:rPr sz="1800" spc="-5" dirty="0"/>
              <a:t>0~n까지의 </a:t>
            </a:r>
            <a:r>
              <a:rPr sz="1800" dirty="0"/>
              <a:t>합</a:t>
            </a:r>
            <a:r>
              <a:rPr sz="1800" spc="-5" dirty="0"/>
              <a:t> </a:t>
            </a:r>
            <a:r>
              <a:rPr sz="1800" dirty="0"/>
              <a:t>구하기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89404" y="1879092"/>
            <a:ext cx="5255260" cy="4617720"/>
          </a:xfrm>
          <a:custGeom>
            <a:avLst/>
            <a:gdLst/>
            <a:ahLst/>
            <a:cxnLst/>
            <a:rect l="l" t="t" r="r" b="b"/>
            <a:pathLst>
              <a:path w="5255259" h="4617720">
                <a:moveTo>
                  <a:pt x="0" y="4617720"/>
                </a:moveTo>
                <a:lnTo>
                  <a:pt x="5254752" y="4617720"/>
                </a:lnTo>
                <a:lnTo>
                  <a:pt x="5254752" y="0"/>
                </a:lnTo>
                <a:lnTo>
                  <a:pt x="0" y="0"/>
                </a:lnTo>
                <a:lnTo>
                  <a:pt x="0" y="4617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89404" y="1879092"/>
            <a:ext cx="5255260" cy="46177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33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&lt;title&gt;while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&lt;h3&gt;while 문으로 0에서 n까지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합&lt;/h3&gt;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n </a:t>
            </a:r>
            <a:r>
              <a:rPr sz="1400" b="1" spc="-10" dirty="0">
                <a:latin typeface="맑은 고딕"/>
                <a:cs typeface="맑은 고딕"/>
              </a:rPr>
              <a:t>= prompt("0보다 큰 정수를 입력하세요",</a:t>
            </a:r>
            <a:r>
              <a:rPr sz="1400" b="1" spc="13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0);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n = </a:t>
            </a:r>
            <a:r>
              <a:rPr sz="1400" spc="-10" dirty="0">
                <a:latin typeface="맑은 고딕"/>
                <a:cs typeface="맑은 고딕"/>
              </a:rPr>
              <a:t>parseInt(n);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문자열 </a:t>
            </a:r>
            <a:r>
              <a:rPr sz="1400" spc="-5" dirty="0">
                <a:latin typeface="맑은 고딕"/>
                <a:cs typeface="맑은 고딕"/>
              </a:rPr>
              <a:t>n을 </a:t>
            </a:r>
            <a:r>
              <a:rPr sz="1400" spc="-10" dirty="0">
                <a:latin typeface="맑은 고딕"/>
                <a:cs typeface="맑은 고딕"/>
              </a:rPr>
              <a:t>숫자로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바꿈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i=0,</a:t>
            </a:r>
            <a:r>
              <a:rPr sz="1400" b="1" spc="3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while(i&lt;=n) </a:t>
            </a:r>
            <a:r>
              <a:rPr sz="1400" b="1" spc="-5" dirty="0">
                <a:latin typeface="맑은 고딕"/>
                <a:cs typeface="맑은 고딕"/>
              </a:rPr>
              <a:t>{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i가 0에서 n까지</a:t>
            </a:r>
            <a:r>
              <a:rPr sz="1400" spc="9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48309" marR="400621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sum </a:t>
            </a:r>
            <a:r>
              <a:rPr sz="1400" spc="-5" dirty="0">
                <a:latin typeface="맑은 고딕"/>
                <a:cs typeface="맑은 고딕"/>
              </a:rPr>
              <a:t>+=</a:t>
            </a:r>
            <a:r>
              <a:rPr sz="1400" spc="-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i;  </a:t>
            </a:r>
            <a:r>
              <a:rPr sz="1400" spc="-5" dirty="0">
                <a:latin typeface="맑은 고딕"/>
                <a:cs typeface="맑은 고딕"/>
              </a:rPr>
              <a:t>i++;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document.write("0에서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n </a:t>
            </a:r>
            <a:r>
              <a:rPr sz="1400" spc="-10" dirty="0">
                <a:latin typeface="맑은 고딕"/>
                <a:cs typeface="맑은 고딕"/>
              </a:rPr>
              <a:t>+ "까지 합은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56119" y="2093976"/>
            <a:ext cx="1743455" cy="1688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93480" y="2097023"/>
            <a:ext cx="1786127" cy="17007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34656" y="3992879"/>
            <a:ext cx="2834640" cy="2014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815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6-19 </a:t>
            </a:r>
            <a:r>
              <a:rPr sz="1800" spc="-10" dirty="0"/>
              <a:t>do-while </a:t>
            </a:r>
            <a:r>
              <a:rPr sz="1800" dirty="0"/>
              <a:t>문으로 </a:t>
            </a:r>
            <a:r>
              <a:rPr sz="1800" spc="-5" dirty="0"/>
              <a:t>0~n까지 </a:t>
            </a:r>
            <a:r>
              <a:rPr sz="1800" dirty="0"/>
              <a:t>합</a:t>
            </a:r>
            <a:r>
              <a:rPr sz="1800" spc="-10" dirty="0"/>
              <a:t> </a:t>
            </a:r>
            <a:r>
              <a:rPr sz="1800" dirty="0"/>
              <a:t>구하기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4579" y="1839467"/>
            <a:ext cx="5005070" cy="4615180"/>
          </a:xfrm>
          <a:custGeom>
            <a:avLst/>
            <a:gdLst/>
            <a:ahLst/>
            <a:cxnLst/>
            <a:rect l="l" t="t" r="r" b="b"/>
            <a:pathLst>
              <a:path w="5005070" h="4615180">
                <a:moveTo>
                  <a:pt x="0" y="4614672"/>
                </a:moveTo>
                <a:lnTo>
                  <a:pt x="5004816" y="4614672"/>
                </a:lnTo>
                <a:lnTo>
                  <a:pt x="5004816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4579" y="1839467"/>
            <a:ext cx="5005070" cy="4615180"/>
          </a:xfrm>
          <a:custGeom>
            <a:avLst/>
            <a:gdLst/>
            <a:ahLst/>
            <a:cxnLst/>
            <a:rect l="l" t="t" r="r" b="b"/>
            <a:pathLst>
              <a:path w="5005070" h="4615180">
                <a:moveTo>
                  <a:pt x="0" y="4614672"/>
                </a:moveTo>
                <a:lnTo>
                  <a:pt x="5004816" y="4614672"/>
                </a:lnTo>
                <a:lnTo>
                  <a:pt x="5004816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31795" y="1867916"/>
            <a:ext cx="4417060" cy="4506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&lt;title&gt;do-while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&lt;h3&gt;do-while 문으로 0에서 n까지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n </a:t>
            </a:r>
            <a:r>
              <a:rPr sz="1400" b="1" spc="-10" dirty="0">
                <a:latin typeface="맑은 고딕"/>
                <a:cs typeface="맑은 고딕"/>
              </a:rPr>
              <a:t>= prompt("0보다 큰 정수를 입력하세요",</a:t>
            </a:r>
            <a:r>
              <a:rPr sz="1400" b="1" spc="130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0);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n </a:t>
            </a:r>
            <a:r>
              <a:rPr sz="1400" spc="-10" dirty="0">
                <a:latin typeface="맑은 고딕"/>
                <a:cs typeface="맑은 고딕"/>
              </a:rPr>
              <a:t>= parseInt(n);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문자열 </a:t>
            </a:r>
            <a:r>
              <a:rPr sz="1400" spc="-5" dirty="0">
                <a:latin typeface="맑은 고딕"/>
                <a:cs typeface="맑은 고딕"/>
              </a:rPr>
              <a:t>n을 </a:t>
            </a:r>
            <a:r>
              <a:rPr sz="1400" spc="-10" dirty="0">
                <a:latin typeface="맑은 고딕"/>
                <a:cs typeface="맑은 고딕"/>
              </a:rPr>
              <a:t>숫자로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바꿈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 marR="287591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i=0, </a:t>
            </a:r>
            <a:r>
              <a:rPr sz="1400" b="1" spc="-10" dirty="0">
                <a:latin typeface="맑은 고딕"/>
                <a:cs typeface="맑은 고딕"/>
              </a:rPr>
              <a:t>sum=0;  do</a:t>
            </a:r>
            <a:r>
              <a:rPr sz="1400" b="1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 marR="32448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sum +=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i;  i++;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 </a:t>
            </a:r>
            <a:r>
              <a:rPr sz="1400" b="1" spc="-10" dirty="0">
                <a:latin typeface="맑은 고딕"/>
                <a:cs typeface="맑은 고딕"/>
              </a:rPr>
              <a:t>while(i&lt;=n); </a:t>
            </a:r>
            <a:r>
              <a:rPr sz="1400" b="1" spc="-15" dirty="0">
                <a:latin typeface="맑은 고딕"/>
                <a:cs typeface="맑은 고딕"/>
              </a:rPr>
              <a:t>// </a:t>
            </a:r>
            <a:r>
              <a:rPr sz="1400" b="1" spc="-10" dirty="0">
                <a:latin typeface="맑은 고딕"/>
                <a:cs typeface="맑은 고딕"/>
              </a:rPr>
              <a:t>i가 0~n까지</a:t>
            </a:r>
            <a:r>
              <a:rPr sz="1400" b="1" spc="11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document.write("0에서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n </a:t>
            </a:r>
            <a:r>
              <a:rPr sz="1400" spc="-10" dirty="0">
                <a:latin typeface="맑은 고딕"/>
                <a:cs typeface="맑은 고딕"/>
              </a:rPr>
              <a:t>+ "까지 합은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6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48143" y="3852671"/>
            <a:ext cx="2880359" cy="19568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6559" y="1981200"/>
            <a:ext cx="1795272" cy="1682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55735" y="1984248"/>
            <a:ext cx="1834896" cy="1694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72999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반복문 내의 </a:t>
            </a:r>
            <a:r>
              <a:rPr sz="1800" spc="-5" dirty="0">
                <a:latin typeface="맑은 고딕"/>
                <a:cs typeface="맑은 고딕"/>
              </a:rPr>
              <a:t>break </a:t>
            </a:r>
            <a:r>
              <a:rPr sz="1800" dirty="0">
                <a:latin typeface="맑은 고딕"/>
                <a:cs typeface="맑은 고딕"/>
              </a:rPr>
              <a:t>문과 </a:t>
            </a:r>
            <a:r>
              <a:rPr sz="1800" spc="-10" dirty="0">
                <a:latin typeface="맑은 고딕"/>
                <a:cs typeface="맑은 고딕"/>
              </a:rPr>
              <a:t>continue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3810" y="1580210"/>
            <a:ext cx="7433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맑은 고딕"/>
                <a:cs typeface="맑은 고딕"/>
              </a:rPr>
              <a:t>break </a:t>
            </a:r>
            <a:r>
              <a:rPr sz="2400" dirty="0">
                <a:latin typeface="맑은 고딕"/>
                <a:cs typeface="맑은 고딕"/>
              </a:rPr>
              <a:t>문 : </a:t>
            </a:r>
            <a:r>
              <a:rPr sz="2400" spc="-5" dirty="0">
                <a:latin typeface="맑은 고딕"/>
                <a:cs typeface="맑은 고딕"/>
              </a:rPr>
              <a:t>가장 안쪽 반복문 하나만 </a:t>
            </a:r>
            <a:r>
              <a:rPr sz="2400" dirty="0">
                <a:latin typeface="맑은 고딕"/>
                <a:cs typeface="맑은 고딕"/>
              </a:rPr>
              <a:t>벗어나도록 </a:t>
            </a:r>
            <a:r>
              <a:rPr sz="2400" spc="-5" dirty="0">
                <a:latin typeface="맑은 고딕"/>
                <a:cs typeface="맑은 고딕"/>
              </a:rPr>
              <a:t>제어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4776342"/>
            <a:ext cx="774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continue </a:t>
            </a:r>
            <a:r>
              <a:rPr sz="2400" dirty="0">
                <a:latin typeface="맑은 고딕"/>
                <a:cs typeface="맑은 고딕"/>
              </a:rPr>
              <a:t>문 : 반복 코드 실행 중단, 다음 반복으로</a:t>
            </a:r>
            <a:r>
              <a:rPr sz="2400" spc="-2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점프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27604" y="2165604"/>
            <a:ext cx="1871980" cy="1816735"/>
          </a:xfrm>
          <a:custGeom>
            <a:avLst/>
            <a:gdLst/>
            <a:ahLst/>
            <a:cxnLst/>
            <a:rect l="l" t="t" r="r" b="b"/>
            <a:pathLst>
              <a:path w="1871979" h="1816735">
                <a:moveTo>
                  <a:pt x="0" y="1816608"/>
                </a:moveTo>
                <a:lnTo>
                  <a:pt x="1871471" y="1816608"/>
                </a:lnTo>
                <a:lnTo>
                  <a:pt x="1871471" y="0"/>
                </a:lnTo>
                <a:lnTo>
                  <a:pt x="0" y="0"/>
                </a:lnTo>
                <a:lnTo>
                  <a:pt x="0" y="181660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27604" y="2165604"/>
            <a:ext cx="1871980" cy="18167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40"/>
              </a:spcBef>
            </a:pPr>
            <a:r>
              <a:rPr sz="1200" b="1" dirty="0">
                <a:latin typeface="맑은 고딕"/>
                <a:cs typeface="맑은 고딕"/>
              </a:rPr>
              <a:t>for( … )</a:t>
            </a:r>
            <a:r>
              <a:rPr sz="1200" b="1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05044" y="2165604"/>
            <a:ext cx="2350135" cy="1569720"/>
          </a:xfrm>
          <a:custGeom>
            <a:avLst/>
            <a:gdLst/>
            <a:ahLst/>
            <a:cxnLst/>
            <a:rect l="l" t="t" r="r" b="b"/>
            <a:pathLst>
              <a:path w="2350134" h="1569720">
                <a:moveTo>
                  <a:pt x="0" y="1569720"/>
                </a:moveTo>
                <a:lnTo>
                  <a:pt x="2350007" y="1569720"/>
                </a:lnTo>
                <a:lnTo>
                  <a:pt x="2350007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5044" y="2165604"/>
            <a:ext cx="2350135" cy="1569720"/>
          </a:xfrm>
          <a:custGeom>
            <a:avLst/>
            <a:gdLst/>
            <a:ahLst/>
            <a:cxnLst/>
            <a:rect l="l" t="t" r="r" b="b"/>
            <a:pathLst>
              <a:path w="2350134" h="1569720">
                <a:moveTo>
                  <a:pt x="0" y="1569720"/>
                </a:moveTo>
                <a:lnTo>
                  <a:pt x="2350007" y="1569720"/>
                </a:lnTo>
                <a:lnTo>
                  <a:pt x="2350007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382514" y="2196465"/>
            <a:ext cx="10356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맑은 고딕"/>
                <a:cs typeface="맑은 고딕"/>
              </a:rPr>
              <a:t>for( … )</a:t>
            </a:r>
            <a:r>
              <a:rPr sz="1200" b="1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79705" algn="ctr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while( </a:t>
            </a:r>
            <a:r>
              <a:rPr sz="1200" b="1" dirty="0">
                <a:latin typeface="맑은 고딕"/>
                <a:cs typeface="맑은 고딕"/>
              </a:rPr>
              <a:t>… )</a:t>
            </a:r>
            <a:r>
              <a:rPr sz="1200" b="1" spc="-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8765" algn="ctr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161925" algn="ctr">
              <a:lnSpc>
                <a:spcPct val="100000"/>
              </a:lnSpc>
            </a:pPr>
            <a:r>
              <a:rPr sz="1200" b="1" spc="0" dirty="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8765" algn="ctr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97961" y="2736088"/>
            <a:ext cx="1350645" cy="718820"/>
          </a:xfrm>
          <a:custGeom>
            <a:avLst/>
            <a:gdLst/>
            <a:ahLst/>
            <a:cxnLst/>
            <a:rect l="l" t="t" r="r" b="b"/>
            <a:pathLst>
              <a:path w="1350645" h="718820">
                <a:moveTo>
                  <a:pt x="0" y="635000"/>
                </a:moveTo>
                <a:lnTo>
                  <a:pt x="5968" y="718820"/>
                </a:lnTo>
                <a:lnTo>
                  <a:pt x="68894" y="664210"/>
                </a:lnTo>
                <a:lnTo>
                  <a:pt x="35813" y="664210"/>
                </a:lnTo>
                <a:lnTo>
                  <a:pt x="24892" y="657860"/>
                </a:lnTo>
                <a:lnTo>
                  <a:pt x="31048" y="647329"/>
                </a:lnTo>
                <a:lnTo>
                  <a:pt x="0" y="635000"/>
                </a:lnTo>
                <a:close/>
              </a:path>
              <a:path w="1350645" h="718820">
                <a:moveTo>
                  <a:pt x="31048" y="647329"/>
                </a:moveTo>
                <a:lnTo>
                  <a:pt x="24892" y="657860"/>
                </a:lnTo>
                <a:lnTo>
                  <a:pt x="35813" y="664210"/>
                </a:lnTo>
                <a:lnTo>
                  <a:pt x="43076" y="652106"/>
                </a:lnTo>
                <a:lnTo>
                  <a:pt x="31048" y="647329"/>
                </a:lnTo>
                <a:close/>
              </a:path>
              <a:path w="1350645" h="718820">
                <a:moveTo>
                  <a:pt x="43076" y="652106"/>
                </a:moveTo>
                <a:lnTo>
                  <a:pt x="35813" y="664210"/>
                </a:lnTo>
                <a:lnTo>
                  <a:pt x="68894" y="664210"/>
                </a:lnTo>
                <a:lnTo>
                  <a:pt x="70357" y="662940"/>
                </a:lnTo>
                <a:lnTo>
                  <a:pt x="43076" y="652106"/>
                </a:lnTo>
                <a:close/>
              </a:path>
              <a:path w="1350645" h="718820">
                <a:moveTo>
                  <a:pt x="1288668" y="212090"/>
                </a:moveTo>
                <a:lnTo>
                  <a:pt x="1279271" y="220980"/>
                </a:lnTo>
                <a:lnTo>
                  <a:pt x="1269111" y="228600"/>
                </a:lnTo>
                <a:lnTo>
                  <a:pt x="1269364" y="228600"/>
                </a:lnTo>
                <a:lnTo>
                  <a:pt x="1258189" y="237490"/>
                </a:lnTo>
                <a:lnTo>
                  <a:pt x="1258442" y="237490"/>
                </a:lnTo>
                <a:lnTo>
                  <a:pt x="1246251" y="245110"/>
                </a:lnTo>
                <a:lnTo>
                  <a:pt x="1246504" y="245110"/>
                </a:lnTo>
                <a:lnTo>
                  <a:pt x="1233551" y="254000"/>
                </a:lnTo>
                <a:lnTo>
                  <a:pt x="1219835" y="261620"/>
                </a:lnTo>
                <a:lnTo>
                  <a:pt x="1205102" y="269240"/>
                </a:lnTo>
                <a:lnTo>
                  <a:pt x="1189482" y="278130"/>
                </a:lnTo>
                <a:lnTo>
                  <a:pt x="1172845" y="285750"/>
                </a:lnTo>
                <a:lnTo>
                  <a:pt x="1163954" y="289560"/>
                </a:lnTo>
                <a:lnTo>
                  <a:pt x="1164082" y="289560"/>
                </a:lnTo>
                <a:lnTo>
                  <a:pt x="1154557" y="293370"/>
                </a:lnTo>
                <a:lnTo>
                  <a:pt x="1133983" y="302260"/>
                </a:lnTo>
                <a:lnTo>
                  <a:pt x="1111250" y="309880"/>
                </a:lnTo>
                <a:lnTo>
                  <a:pt x="1086485" y="318770"/>
                </a:lnTo>
                <a:lnTo>
                  <a:pt x="1059941" y="327660"/>
                </a:lnTo>
                <a:lnTo>
                  <a:pt x="1031621" y="336550"/>
                </a:lnTo>
                <a:lnTo>
                  <a:pt x="1001902" y="345440"/>
                </a:lnTo>
                <a:lnTo>
                  <a:pt x="970661" y="354330"/>
                </a:lnTo>
                <a:lnTo>
                  <a:pt x="904875" y="372110"/>
                </a:lnTo>
                <a:lnTo>
                  <a:pt x="870458" y="382270"/>
                </a:lnTo>
                <a:lnTo>
                  <a:pt x="835151" y="391160"/>
                </a:lnTo>
                <a:lnTo>
                  <a:pt x="763142" y="408940"/>
                </a:lnTo>
                <a:lnTo>
                  <a:pt x="689610" y="427990"/>
                </a:lnTo>
                <a:lnTo>
                  <a:pt x="615950" y="445770"/>
                </a:lnTo>
                <a:lnTo>
                  <a:pt x="543560" y="464820"/>
                </a:lnTo>
                <a:lnTo>
                  <a:pt x="473201" y="482600"/>
                </a:lnTo>
                <a:lnTo>
                  <a:pt x="439292" y="490220"/>
                </a:lnTo>
                <a:lnTo>
                  <a:pt x="406273" y="499110"/>
                </a:lnTo>
                <a:lnTo>
                  <a:pt x="374523" y="508000"/>
                </a:lnTo>
                <a:lnTo>
                  <a:pt x="344042" y="515620"/>
                </a:lnTo>
                <a:lnTo>
                  <a:pt x="314960" y="523240"/>
                </a:lnTo>
                <a:lnTo>
                  <a:pt x="287527" y="532130"/>
                </a:lnTo>
                <a:lnTo>
                  <a:pt x="261874" y="538480"/>
                </a:lnTo>
                <a:lnTo>
                  <a:pt x="237998" y="546100"/>
                </a:lnTo>
                <a:lnTo>
                  <a:pt x="216281" y="553720"/>
                </a:lnTo>
                <a:lnTo>
                  <a:pt x="206248" y="557530"/>
                </a:lnTo>
                <a:lnTo>
                  <a:pt x="196723" y="560070"/>
                </a:lnTo>
                <a:lnTo>
                  <a:pt x="179196" y="567690"/>
                </a:lnTo>
                <a:lnTo>
                  <a:pt x="162560" y="574040"/>
                </a:lnTo>
                <a:lnTo>
                  <a:pt x="146938" y="580390"/>
                </a:lnTo>
                <a:lnTo>
                  <a:pt x="132333" y="586740"/>
                </a:lnTo>
                <a:lnTo>
                  <a:pt x="118871" y="591820"/>
                </a:lnTo>
                <a:lnTo>
                  <a:pt x="106171" y="598170"/>
                </a:lnTo>
                <a:lnTo>
                  <a:pt x="94487" y="603250"/>
                </a:lnTo>
                <a:lnTo>
                  <a:pt x="83693" y="609600"/>
                </a:lnTo>
                <a:lnTo>
                  <a:pt x="73787" y="614680"/>
                </a:lnTo>
                <a:lnTo>
                  <a:pt x="34543" y="641350"/>
                </a:lnTo>
                <a:lnTo>
                  <a:pt x="31048" y="647329"/>
                </a:lnTo>
                <a:lnTo>
                  <a:pt x="43076" y="652106"/>
                </a:lnTo>
                <a:lnTo>
                  <a:pt x="44195" y="650240"/>
                </a:lnTo>
                <a:lnTo>
                  <a:pt x="43433" y="650240"/>
                </a:lnTo>
                <a:lnTo>
                  <a:pt x="49402" y="645160"/>
                </a:lnTo>
                <a:lnTo>
                  <a:pt x="49149" y="645160"/>
                </a:lnTo>
                <a:lnTo>
                  <a:pt x="55880" y="641350"/>
                </a:lnTo>
                <a:lnTo>
                  <a:pt x="55752" y="641350"/>
                </a:lnTo>
                <a:lnTo>
                  <a:pt x="63118" y="636270"/>
                </a:lnTo>
                <a:lnTo>
                  <a:pt x="71246" y="631190"/>
                </a:lnTo>
                <a:lnTo>
                  <a:pt x="70993" y="631190"/>
                </a:lnTo>
                <a:lnTo>
                  <a:pt x="80137" y="626110"/>
                </a:lnTo>
                <a:lnTo>
                  <a:pt x="79882" y="626110"/>
                </a:lnTo>
                <a:lnTo>
                  <a:pt x="89788" y="621030"/>
                </a:lnTo>
                <a:lnTo>
                  <a:pt x="100330" y="614680"/>
                </a:lnTo>
                <a:lnTo>
                  <a:pt x="100202" y="614680"/>
                </a:lnTo>
                <a:lnTo>
                  <a:pt x="111632" y="609600"/>
                </a:lnTo>
                <a:lnTo>
                  <a:pt x="124079" y="603250"/>
                </a:lnTo>
                <a:lnTo>
                  <a:pt x="137540" y="598170"/>
                </a:lnTo>
                <a:lnTo>
                  <a:pt x="151892" y="591820"/>
                </a:lnTo>
                <a:lnTo>
                  <a:pt x="151764" y="591820"/>
                </a:lnTo>
                <a:lnTo>
                  <a:pt x="167258" y="585470"/>
                </a:lnTo>
                <a:lnTo>
                  <a:pt x="201294" y="572770"/>
                </a:lnTo>
                <a:lnTo>
                  <a:pt x="201040" y="572770"/>
                </a:lnTo>
                <a:lnTo>
                  <a:pt x="210438" y="568960"/>
                </a:lnTo>
                <a:lnTo>
                  <a:pt x="220344" y="565150"/>
                </a:lnTo>
                <a:lnTo>
                  <a:pt x="241935" y="558800"/>
                </a:lnTo>
                <a:lnTo>
                  <a:pt x="241807" y="558800"/>
                </a:lnTo>
                <a:lnTo>
                  <a:pt x="265557" y="551180"/>
                </a:lnTo>
                <a:lnTo>
                  <a:pt x="265429" y="551180"/>
                </a:lnTo>
                <a:lnTo>
                  <a:pt x="291084" y="543560"/>
                </a:lnTo>
                <a:lnTo>
                  <a:pt x="318515" y="535940"/>
                </a:lnTo>
                <a:lnTo>
                  <a:pt x="347345" y="528320"/>
                </a:lnTo>
                <a:lnTo>
                  <a:pt x="377825" y="519430"/>
                </a:lnTo>
                <a:lnTo>
                  <a:pt x="409575" y="511810"/>
                </a:lnTo>
                <a:lnTo>
                  <a:pt x="476376" y="494030"/>
                </a:lnTo>
                <a:lnTo>
                  <a:pt x="692658" y="440690"/>
                </a:lnTo>
                <a:lnTo>
                  <a:pt x="766317" y="421640"/>
                </a:lnTo>
                <a:lnTo>
                  <a:pt x="802513" y="412750"/>
                </a:lnTo>
                <a:lnTo>
                  <a:pt x="838453" y="402590"/>
                </a:lnTo>
                <a:lnTo>
                  <a:pt x="908176" y="384810"/>
                </a:lnTo>
                <a:lnTo>
                  <a:pt x="974216" y="367030"/>
                </a:lnTo>
                <a:lnTo>
                  <a:pt x="1005459" y="356870"/>
                </a:lnTo>
                <a:lnTo>
                  <a:pt x="1035303" y="347980"/>
                </a:lnTo>
                <a:lnTo>
                  <a:pt x="1063752" y="339090"/>
                </a:lnTo>
                <a:lnTo>
                  <a:pt x="1090549" y="330200"/>
                </a:lnTo>
                <a:lnTo>
                  <a:pt x="1115567" y="322580"/>
                </a:lnTo>
                <a:lnTo>
                  <a:pt x="1138554" y="313690"/>
                </a:lnTo>
                <a:lnTo>
                  <a:pt x="1159510" y="306070"/>
                </a:lnTo>
                <a:lnTo>
                  <a:pt x="1169162" y="300990"/>
                </a:lnTo>
                <a:lnTo>
                  <a:pt x="1178178" y="297180"/>
                </a:lnTo>
                <a:lnTo>
                  <a:pt x="1195197" y="289560"/>
                </a:lnTo>
                <a:lnTo>
                  <a:pt x="1211199" y="280670"/>
                </a:lnTo>
                <a:lnTo>
                  <a:pt x="1226185" y="273050"/>
                </a:lnTo>
                <a:lnTo>
                  <a:pt x="1240282" y="264160"/>
                </a:lnTo>
                <a:lnTo>
                  <a:pt x="1253363" y="256540"/>
                </a:lnTo>
                <a:lnTo>
                  <a:pt x="1265682" y="247650"/>
                </a:lnTo>
                <a:lnTo>
                  <a:pt x="1276985" y="238760"/>
                </a:lnTo>
                <a:lnTo>
                  <a:pt x="1287526" y="231140"/>
                </a:lnTo>
                <a:lnTo>
                  <a:pt x="1297177" y="222250"/>
                </a:lnTo>
                <a:lnTo>
                  <a:pt x="1305940" y="213360"/>
                </a:lnTo>
                <a:lnTo>
                  <a:pt x="1288414" y="213360"/>
                </a:lnTo>
                <a:lnTo>
                  <a:pt x="1288668" y="212090"/>
                </a:lnTo>
                <a:close/>
              </a:path>
              <a:path w="1350645" h="718820">
                <a:moveTo>
                  <a:pt x="44957" y="648970"/>
                </a:moveTo>
                <a:lnTo>
                  <a:pt x="43433" y="650240"/>
                </a:lnTo>
                <a:lnTo>
                  <a:pt x="44195" y="650240"/>
                </a:lnTo>
                <a:lnTo>
                  <a:pt x="44957" y="648970"/>
                </a:lnTo>
                <a:close/>
              </a:path>
              <a:path w="1350645" h="718820">
                <a:moveTo>
                  <a:pt x="1311148" y="187960"/>
                </a:moveTo>
                <a:lnTo>
                  <a:pt x="1304163" y="196850"/>
                </a:lnTo>
                <a:lnTo>
                  <a:pt x="1304416" y="196850"/>
                </a:lnTo>
                <a:lnTo>
                  <a:pt x="1296670" y="204470"/>
                </a:lnTo>
                <a:lnTo>
                  <a:pt x="1296924" y="204470"/>
                </a:lnTo>
                <a:lnTo>
                  <a:pt x="1288414" y="213360"/>
                </a:lnTo>
                <a:lnTo>
                  <a:pt x="1305940" y="213360"/>
                </a:lnTo>
                <a:lnTo>
                  <a:pt x="1313814" y="204470"/>
                </a:lnTo>
                <a:lnTo>
                  <a:pt x="1320927" y="196850"/>
                </a:lnTo>
                <a:lnTo>
                  <a:pt x="1326369" y="189230"/>
                </a:lnTo>
                <a:lnTo>
                  <a:pt x="1310893" y="189230"/>
                </a:lnTo>
                <a:lnTo>
                  <a:pt x="1311148" y="187960"/>
                </a:lnTo>
                <a:close/>
              </a:path>
              <a:path w="1350645" h="718820">
                <a:moveTo>
                  <a:pt x="1332864" y="149860"/>
                </a:moveTo>
                <a:lnTo>
                  <a:pt x="1329816" y="157480"/>
                </a:lnTo>
                <a:lnTo>
                  <a:pt x="1326134" y="165100"/>
                </a:lnTo>
                <a:lnTo>
                  <a:pt x="1326388" y="165100"/>
                </a:lnTo>
                <a:lnTo>
                  <a:pt x="1321815" y="172720"/>
                </a:lnTo>
                <a:lnTo>
                  <a:pt x="1322070" y="172720"/>
                </a:lnTo>
                <a:lnTo>
                  <a:pt x="1316736" y="180340"/>
                </a:lnTo>
                <a:lnTo>
                  <a:pt x="1316989" y="180340"/>
                </a:lnTo>
                <a:lnTo>
                  <a:pt x="1310893" y="189230"/>
                </a:lnTo>
                <a:lnTo>
                  <a:pt x="1326369" y="189230"/>
                </a:lnTo>
                <a:lnTo>
                  <a:pt x="1327277" y="187960"/>
                </a:lnTo>
                <a:lnTo>
                  <a:pt x="1332738" y="179070"/>
                </a:lnTo>
                <a:lnTo>
                  <a:pt x="1337564" y="171450"/>
                </a:lnTo>
                <a:lnTo>
                  <a:pt x="1341501" y="162560"/>
                </a:lnTo>
                <a:lnTo>
                  <a:pt x="1344802" y="154940"/>
                </a:lnTo>
                <a:lnTo>
                  <a:pt x="1345837" y="151130"/>
                </a:lnTo>
                <a:lnTo>
                  <a:pt x="1332738" y="151130"/>
                </a:lnTo>
                <a:lnTo>
                  <a:pt x="1332864" y="149860"/>
                </a:lnTo>
                <a:close/>
              </a:path>
              <a:path w="1350645" h="718820">
                <a:moveTo>
                  <a:pt x="1350264" y="121920"/>
                </a:moveTo>
                <a:lnTo>
                  <a:pt x="1337564" y="121920"/>
                </a:lnTo>
                <a:lnTo>
                  <a:pt x="1337564" y="123190"/>
                </a:lnTo>
                <a:lnTo>
                  <a:pt x="1337310" y="129540"/>
                </a:lnTo>
                <a:lnTo>
                  <a:pt x="1336421" y="135890"/>
                </a:lnTo>
                <a:lnTo>
                  <a:pt x="1334897" y="143510"/>
                </a:lnTo>
                <a:lnTo>
                  <a:pt x="1332738" y="151130"/>
                </a:lnTo>
                <a:lnTo>
                  <a:pt x="1345837" y="151130"/>
                </a:lnTo>
                <a:lnTo>
                  <a:pt x="1347215" y="146050"/>
                </a:lnTo>
                <a:lnTo>
                  <a:pt x="1348993" y="138430"/>
                </a:lnTo>
                <a:lnTo>
                  <a:pt x="1350010" y="130810"/>
                </a:lnTo>
                <a:lnTo>
                  <a:pt x="1350264" y="121920"/>
                </a:lnTo>
                <a:close/>
              </a:path>
              <a:path w="1350645" h="718820">
                <a:moveTo>
                  <a:pt x="1337538" y="122682"/>
                </a:moveTo>
                <a:lnTo>
                  <a:pt x="1337521" y="123190"/>
                </a:lnTo>
                <a:lnTo>
                  <a:pt x="1337538" y="122682"/>
                </a:lnTo>
                <a:close/>
              </a:path>
              <a:path w="1350645" h="718820">
                <a:moveTo>
                  <a:pt x="1349946" y="115570"/>
                </a:moveTo>
                <a:lnTo>
                  <a:pt x="1337183" y="115570"/>
                </a:lnTo>
                <a:lnTo>
                  <a:pt x="1337538" y="122682"/>
                </a:lnTo>
                <a:lnTo>
                  <a:pt x="1337564" y="121920"/>
                </a:lnTo>
                <a:lnTo>
                  <a:pt x="1350264" y="121920"/>
                </a:lnTo>
                <a:lnTo>
                  <a:pt x="1349946" y="115570"/>
                </a:lnTo>
                <a:close/>
              </a:path>
              <a:path w="1350645" h="718820">
                <a:moveTo>
                  <a:pt x="1349070" y="109220"/>
                </a:moveTo>
                <a:lnTo>
                  <a:pt x="1336293" y="109220"/>
                </a:lnTo>
                <a:lnTo>
                  <a:pt x="1337183" y="116840"/>
                </a:lnTo>
                <a:lnTo>
                  <a:pt x="1337183" y="115570"/>
                </a:lnTo>
                <a:lnTo>
                  <a:pt x="1349946" y="115570"/>
                </a:lnTo>
                <a:lnTo>
                  <a:pt x="1349883" y="114300"/>
                </a:lnTo>
                <a:lnTo>
                  <a:pt x="1349070" y="109220"/>
                </a:lnTo>
                <a:close/>
              </a:path>
              <a:path w="1350645" h="718820">
                <a:moveTo>
                  <a:pt x="1347681" y="102870"/>
                </a:moveTo>
                <a:lnTo>
                  <a:pt x="1334770" y="102870"/>
                </a:lnTo>
                <a:lnTo>
                  <a:pt x="1336421" y="110490"/>
                </a:lnTo>
                <a:lnTo>
                  <a:pt x="1336293" y="109220"/>
                </a:lnTo>
                <a:lnTo>
                  <a:pt x="1349070" y="109220"/>
                </a:lnTo>
                <a:lnTo>
                  <a:pt x="1348866" y="107950"/>
                </a:lnTo>
                <a:lnTo>
                  <a:pt x="1347681" y="102870"/>
                </a:lnTo>
                <a:close/>
              </a:path>
              <a:path w="1350645" h="718820">
                <a:moveTo>
                  <a:pt x="1343939" y="91440"/>
                </a:moveTo>
                <a:lnTo>
                  <a:pt x="1330071" y="91440"/>
                </a:lnTo>
                <a:lnTo>
                  <a:pt x="1332864" y="97790"/>
                </a:lnTo>
                <a:lnTo>
                  <a:pt x="1335024" y="104140"/>
                </a:lnTo>
                <a:lnTo>
                  <a:pt x="1334770" y="102870"/>
                </a:lnTo>
                <a:lnTo>
                  <a:pt x="1347681" y="102870"/>
                </a:lnTo>
                <a:lnTo>
                  <a:pt x="1347089" y="100330"/>
                </a:lnTo>
                <a:lnTo>
                  <a:pt x="1344549" y="92710"/>
                </a:lnTo>
                <a:lnTo>
                  <a:pt x="1343939" y="91440"/>
                </a:lnTo>
                <a:close/>
              </a:path>
              <a:path w="1350645" h="718820">
                <a:moveTo>
                  <a:pt x="865377" y="0"/>
                </a:moveTo>
                <a:lnTo>
                  <a:pt x="778890" y="0"/>
                </a:lnTo>
                <a:lnTo>
                  <a:pt x="778890" y="12700"/>
                </a:lnTo>
                <a:lnTo>
                  <a:pt x="865251" y="12700"/>
                </a:lnTo>
                <a:lnTo>
                  <a:pt x="907923" y="13970"/>
                </a:lnTo>
                <a:lnTo>
                  <a:pt x="949705" y="13970"/>
                </a:lnTo>
                <a:lnTo>
                  <a:pt x="990600" y="15240"/>
                </a:lnTo>
                <a:lnTo>
                  <a:pt x="1030224" y="16510"/>
                </a:lnTo>
                <a:lnTo>
                  <a:pt x="1068451" y="19050"/>
                </a:lnTo>
                <a:lnTo>
                  <a:pt x="1104900" y="20320"/>
                </a:lnTo>
                <a:lnTo>
                  <a:pt x="1139443" y="24130"/>
                </a:lnTo>
                <a:lnTo>
                  <a:pt x="1171702" y="26670"/>
                </a:lnTo>
                <a:lnTo>
                  <a:pt x="1186941" y="29210"/>
                </a:lnTo>
                <a:lnTo>
                  <a:pt x="1201420" y="30480"/>
                </a:lnTo>
                <a:lnTo>
                  <a:pt x="1201292" y="30480"/>
                </a:lnTo>
                <a:lnTo>
                  <a:pt x="1215389" y="33020"/>
                </a:lnTo>
                <a:lnTo>
                  <a:pt x="1228598" y="35560"/>
                </a:lnTo>
                <a:lnTo>
                  <a:pt x="1228343" y="35560"/>
                </a:lnTo>
                <a:lnTo>
                  <a:pt x="1241043" y="38100"/>
                </a:lnTo>
                <a:lnTo>
                  <a:pt x="1252727" y="40640"/>
                </a:lnTo>
                <a:lnTo>
                  <a:pt x="1252474" y="40640"/>
                </a:lnTo>
                <a:lnTo>
                  <a:pt x="1263523" y="44450"/>
                </a:lnTo>
                <a:lnTo>
                  <a:pt x="1263268" y="44450"/>
                </a:lnTo>
                <a:lnTo>
                  <a:pt x="1273555" y="46990"/>
                </a:lnTo>
                <a:lnTo>
                  <a:pt x="1273175" y="46990"/>
                </a:lnTo>
                <a:lnTo>
                  <a:pt x="1282573" y="50800"/>
                </a:lnTo>
                <a:lnTo>
                  <a:pt x="1282318" y="50800"/>
                </a:lnTo>
                <a:lnTo>
                  <a:pt x="1290827" y="54610"/>
                </a:lnTo>
                <a:lnTo>
                  <a:pt x="1290447" y="54610"/>
                </a:lnTo>
                <a:lnTo>
                  <a:pt x="1298066" y="58420"/>
                </a:lnTo>
                <a:lnTo>
                  <a:pt x="1297559" y="58420"/>
                </a:lnTo>
                <a:lnTo>
                  <a:pt x="1304289" y="62230"/>
                </a:lnTo>
                <a:lnTo>
                  <a:pt x="1303654" y="62230"/>
                </a:lnTo>
                <a:lnTo>
                  <a:pt x="1315085" y="71120"/>
                </a:lnTo>
                <a:lnTo>
                  <a:pt x="1314323" y="71120"/>
                </a:lnTo>
                <a:lnTo>
                  <a:pt x="1323848" y="81280"/>
                </a:lnTo>
                <a:lnTo>
                  <a:pt x="1323213" y="81280"/>
                </a:lnTo>
                <a:lnTo>
                  <a:pt x="1330578" y="92710"/>
                </a:lnTo>
                <a:lnTo>
                  <a:pt x="1330071" y="91440"/>
                </a:lnTo>
                <a:lnTo>
                  <a:pt x="1343939" y="91440"/>
                </a:lnTo>
                <a:lnTo>
                  <a:pt x="1311528" y="52070"/>
                </a:lnTo>
                <a:lnTo>
                  <a:pt x="1267078" y="31750"/>
                </a:lnTo>
                <a:lnTo>
                  <a:pt x="1255776" y="29210"/>
                </a:lnTo>
                <a:lnTo>
                  <a:pt x="1243838" y="25400"/>
                </a:lnTo>
                <a:lnTo>
                  <a:pt x="1231011" y="22860"/>
                </a:lnTo>
                <a:lnTo>
                  <a:pt x="1203325" y="17780"/>
                </a:lnTo>
                <a:lnTo>
                  <a:pt x="1188592" y="16510"/>
                </a:lnTo>
                <a:lnTo>
                  <a:pt x="1173099" y="13970"/>
                </a:lnTo>
                <a:lnTo>
                  <a:pt x="1140460" y="11430"/>
                </a:lnTo>
                <a:lnTo>
                  <a:pt x="1105789" y="7620"/>
                </a:lnTo>
                <a:lnTo>
                  <a:pt x="1069086" y="6350"/>
                </a:lnTo>
                <a:lnTo>
                  <a:pt x="1030732" y="3810"/>
                </a:lnTo>
                <a:lnTo>
                  <a:pt x="949960" y="1270"/>
                </a:lnTo>
                <a:lnTo>
                  <a:pt x="908050" y="1270"/>
                </a:lnTo>
                <a:lnTo>
                  <a:pt x="8653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45963" y="2952495"/>
            <a:ext cx="1347470" cy="718820"/>
          </a:xfrm>
          <a:custGeom>
            <a:avLst/>
            <a:gdLst/>
            <a:ahLst/>
            <a:cxnLst/>
            <a:rect l="l" t="t" r="r" b="b"/>
            <a:pathLst>
              <a:path w="1347470" h="718820">
                <a:moveTo>
                  <a:pt x="0" y="635000"/>
                </a:moveTo>
                <a:lnTo>
                  <a:pt x="6096" y="718819"/>
                </a:lnTo>
                <a:lnTo>
                  <a:pt x="69021" y="664209"/>
                </a:lnTo>
                <a:lnTo>
                  <a:pt x="35813" y="664209"/>
                </a:lnTo>
                <a:lnTo>
                  <a:pt x="24891" y="657859"/>
                </a:lnTo>
                <a:lnTo>
                  <a:pt x="31124" y="647337"/>
                </a:lnTo>
                <a:lnTo>
                  <a:pt x="0" y="635000"/>
                </a:lnTo>
                <a:close/>
              </a:path>
              <a:path w="1347470" h="718820">
                <a:moveTo>
                  <a:pt x="31124" y="647337"/>
                </a:moveTo>
                <a:lnTo>
                  <a:pt x="24891" y="657859"/>
                </a:lnTo>
                <a:lnTo>
                  <a:pt x="35813" y="664209"/>
                </a:lnTo>
                <a:lnTo>
                  <a:pt x="43091" y="652081"/>
                </a:lnTo>
                <a:lnTo>
                  <a:pt x="31124" y="647337"/>
                </a:lnTo>
                <a:close/>
              </a:path>
              <a:path w="1347470" h="718820">
                <a:moveTo>
                  <a:pt x="43091" y="652081"/>
                </a:moveTo>
                <a:lnTo>
                  <a:pt x="35813" y="664209"/>
                </a:lnTo>
                <a:lnTo>
                  <a:pt x="69021" y="664209"/>
                </a:lnTo>
                <a:lnTo>
                  <a:pt x="70485" y="662939"/>
                </a:lnTo>
                <a:lnTo>
                  <a:pt x="43091" y="652081"/>
                </a:lnTo>
                <a:close/>
              </a:path>
              <a:path w="1347470" h="718820">
                <a:moveTo>
                  <a:pt x="1266570" y="228600"/>
                </a:moveTo>
                <a:lnTo>
                  <a:pt x="1255521" y="237489"/>
                </a:lnTo>
                <a:lnTo>
                  <a:pt x="1243584" y="245110"/>
                </a:lnTo>
                <a:lnTo>
                  <a:pt x="1243838" y="245110"/>
                </a:lnTo>
                <a:lnTo>
                  <a:pt x="1230884" y="254000"/>
                </a:lnTo>
                <a:lnTo>
                  <a:pt x="1231138" y="254000"/>
                </a:lnTo>
                <a:lnTo>
                  <a:pt x="1217167" y="261620"/>
                </a:lnTo>
                <a:lnTo>
                  <a:pt x="1202436" y="269239"/>
                </a:lnTo>
                <a:lnTo>
                  <a:pt x="1202689" y="269239"/>
                </a:lnTo>
                <a:lnTo>
                  <a:pt x="1186814" y="278129"/>
                </a:lnTo>
                <a:lnTo>
                  <a:pt x="1170178" y="285750"/>
                </a:lnTo>
                <a:lnTo>
                  <a:pt x="1170432" y="285750"/>
                </a:lnTo>
                <a:lnTo>
                  <a:pt x="1161414" y="289560"/>
                </a:lnTo>
                <a:lnTo>
                  <a:pt x="1152016" y="293370"/>
                </a:lnTo>
                <a:lnTo>
                  <a:pt x="1131442" y="302260"/>
                </a:lnTo>
                <a:lnTo>
                  <a:pt x="1131696" y="302260"/>
                </a:lnTo>
                <a:lnTo>
                  <a:pt x="1108837" y="309879"/>
                </a:lnTo>
                <a:lnTo>
                  <a:pt x="1084071" y="318770"/>
                </a:lnTo>
                <a:lnTo>
                  <a:pt x="1057529" y="327660"/>
                </a:lnTo>
                <a:lnTo>
                  <a:pt x="1029462" y="336550"/>
                </a:lnTo>
                <a:lnTo>
                  <a:pt x="999743" y="345439"/>
                </a:lnTo>
                <a:lnTo>
                  <a:pt x="968629" y="354329"/>
                </a:lnTo>
                <a:lnTo>
                  <a:pt x="902842" y="372110"/>
                </a:lnTo>
                <a:lnTo>
                  <a:pt x="902970" y="372110"/>
                </a:lnTo>
                <a:lnTo>
                  <a:pt x="868552" y="382270"/>
                </a:lnTo>
                <a:lnTo>
                  <a:pt x="761491" y="408939"/>
                </a:lnTo>
                <a:lnTo>
                  <a:pt x="688213" y="427989"/>
                </a:lnTo>
                <a:lnTo>
                  <a:pt x="614807" y="445770"/>
                </a:lnTo>
                <a:lnTo>
                  <a:pt x="472313" y="482600"/>
                </a:lnTo>
                <a:lnTo>
                  <a:pt x="438403" y="490220"/>
                </a:lnTo>
                <a:lnTo>
                  <a:pt x="405511" y="499110"/>
                </a:lnTo>
                <a:lnTo>
                  <a:pt x="373888" y="508000"/>
                </a:lnTo>
                <a:lnTo>
                  <a:pt x="343535" y="515620"/>
                </a:lnTo>
                <a:lnTo>
                  <a:pt x="314578" y="523239"/>
                </a:lnTo>
                <a:lnTo>
                  <a:pt x="287147" y="532129"/>
                </a:lnTo>
                <a:lnTo>
                  <a:pt x="261620" y="538479"/>
                </a:lnTo>
                <a:lnTo>
                  <a:pt x="237871" y="546100"/>
                </a:lnTo>
                <a:lnTo>
                  <a:pt x="216153" y="553720"/>
                </a:lnTo>
                <a:lnTo>
                  <a:pt x="206121" y="557529"/>
                </a:lnTo>
                <a:lnTo>
                  <a:pt x="196596" y="560070"/>
                </a:lnTo>
                <a:lnTo>
                  <a:pt x="179070" y="567689"/>
                </a:lnTo>
                <a:lnTo>
                  <a:pt x="162433" y="574039"/>
                </a:lnTo>
                <a:lnTo>
                  <a:pt x="146812" y="580389"/>
                </a:lnTo>
                <a:lnTo>
                  <a:pt x="132207" y="586739"/>
                </a:lnTo>
                <a:lnTo>
                  <a:pt x="118617" y="591820"/>
                </a:lnTo>
                <a:lnTo>
                  <a:pt x="106045" y="598170"/>
                </a:lnTo>
                <a:lnTo>
                  <a:pt x="94487" y="603250"/>
                </a:lnTo>
                <a:lnTo>
                  <a:pt x="83692" y="609600"/>
                </a:lnTo>
                <a:lnTo>
                  <a:pt x="73660" y="614679"/>
                </a:lnTo>
                <a:lnTo>
                  <a:pt x="34671" y="641350"/>
                </a:lnTo>
                <a:lnTo>
                  <a:pt x="31124" y="647337"/>
                </a:lnTo>
                <a:lnTo>
                  <a:pt x="43091" y="652081"/>
                </a:lnTo>
                <a:lnTo>
                  <a:pt x="44196" y="650239"/>
                </a:lnTo>
                <a:lnTo>
                  <a:pt x="43434" y="650239"/>
                </a:lnTo>
                <a:lnTo>
                  <a:pt x="49529" y="645160"/>
                </a:lnTo>
                <a:lnTo>
                  <a:pt x="49149" y="645160"/>
                </a:lnTo>
                <a:lnTo>
                  <a:pt x="56007" y="641350"/>
                </a:lnTo>
                <a:lnTo>
                  <a:pt x="55752" y="641350"/>
                </a:lnTo>
                <a:lnTo>
                  <a:pt x="63246" y="636270"/>
                </a:lnTo>
                <a:lnTo>
                  <a:pt x="71247" y="631189"/>
                </a:lnTo>
                <a:lnTo>
                  <a:pt x="80010" y="626110"/>
                </a:lnTo>
                <a:lnTo>
                  <a:pt x="89662" y="621029"/>
                </a:lnTo>
                <a:lnTo>
                  <a:pt x="100202" y="614679"/>
                </a:lnTo>
                <a:lnTo>
                  <a:pt x="111633" y="609600"/>
                </a:lnTo>
                <a:lnTo>
                  <a:pt x="123951" y="603250"/>
                </a:lnTo>
                <a:lnTo>
                  <a:pt x="137287" y="598170"/>
                </a:lnTo>
                <a:lnTo>
                  <a:pt x="151637" y="591820"/>
                </a:lnTo>
                <a:lnTo>
                  <a:pt x="167132" y="585470"/>
                </a:lnTo>
                <a:lnTo>
                  <a:pt x="167004" y="585470"/>
                </a:lnTo>
                <a:lnTo>
                  <a:pt x="183641" y="579120"/>
                </a:lnTo>
                <a:lnTo>
                  <a:pt x="201167" y="572770"/>
                </a:lnTo>
                <a:lnTo>
                  <a:pt x="210312" y="568960"/>
                </a:lnTo>
                <a:lnTo>
                  <a:pt x="220217" y="565150"/>
                </a:lnTo>
                <a:lnTo>
                  <a:pt x="241808" y="558800"/>
                </a:lnTo>
                <a:lnTo>
                  <a:pt x="265302" y="551179"/>
                </a:lnTo>
                <a:lnTo>
                  <a:pt x="290702" y="543560"/>
                </a:lnTo>
                <a:lnTo>
                  <a:pt x="318008" y="535939"/>
                </a:lnTo>
                <a:lnTo>
                  <a:pt x="346837" y="528320"/>
                </a:lnTo>
                <a:lnTo>
                  <a:pt x="377189" y="519429"/>
                </a:lnTo>
                <a:lnTo>
                  <a:pt x="408813" y="511810"/>
                </a:lnTo>
                <a:lnTo>
                  <a:pt x="475361" y="494029"/>
                </a:lnTo>
                <a:lnTo>
                  <a:pt x="691261" y="440689"/>
                </a:lnTo>
                <a:lnTo>
                  <a:pt x="939673" y="375920"/>
                </a:lnTo>
                <a:lnTo>
                  <a:pt x="972058" y="367029"/>
                </a:lnTo>
                <a:lnTo>
                  <a:pt x="1003300" y="356870"/>
                </a:lnTo>
                <a:lnTo>
                  <a:pt x="1033144" y="347979"/>
                </a:lnTo>
                <a:lnTo>
                  <a:pt x="1061465" y="339089"/>
                </a:lnTo>
                <a:lnTo>
                  <a:pt x="1088263" y="331470"/>
                </a:lnTo>
                <a:lnTo>
                  <a:pt x="1113155" y="322579"/>
                </a:lnTo>
                <a:lnTo>
                  <a:pt x="1136141" y="313689"/>
                </a:lnTo>
                <a:lnTo>
                  <a:pt x="1156969" y="306070"/>
                </a:lnTo>
                <a:lnTo>
                  <a:pt x="1166621" y="300989"/>
                </a:lnTo>
                <a:lnTo>
                  <a:pt x="1175639" y="297179"/>
                </a:lnTo>
                <a:lnTo>
                  <a:pt x="1192530" y="289560"/>
                </a:lnTo>
                <a:lnTo>
                  <a:pt x="1208532" y="280670"/>
                </a:lnTo>
                <a:lnTo>
                  <a:pt x="1223517" y="273050"/>
                </a:lnTo>
                <a:lnTo>
                  <a:pt x="1237614" y="264160"/>
                </a:lnTo>
                <a:lnTo>
                  <a:pt x="1250822" y="256539"/>
                </a:lnTo>
                <a:lnTo>
                  <a:pt x="1263014" y="247650"/>
                </a:lnTo>
                <a:lnTo>
                  <a:pt x="1274317" y="238760"/>
                </a:lnTo>
                <a:lnTo>
                  <a:pt x="1284859" y="231139"/>
                </a:lnTo>
                <a:lnTo>
                  <a:pt x="1286219" y="229870"/>
                </a:lnTo>
                <a:lnTo>
                  <a:pt x="1266443" y="229870"/>
                </a:lnTo>
                <a:lnTo>
                  <a:pt x="1266570" y="228600"/>
                </a:lnTo>
                <a:close/>
              </a:path>
              <a:path w="1347470" h="718820">
                <a:moveTo>
                  <a:pt x="44958" y="648969"/>
                </a:moveTo>
                <a:lnTo>
                  <a:pt x="43434" y="650239"/>
                </a:lnTo>
                <a:lnTo>
                  <a:pt x="44196" y="650239"/>
                </a:lnTo>
                <a:lnTo>
                  <a:pt x="44958" y="648969"/>
                </a:lnTo>
                <a:close/>
              </a:path>
              <a:path w="1347470" h="718820">
                <a:moveTo>
                  <a:pt x="1285875" y="212089"/>
                </a:moveTo>
                <a:lnTo>
                  <a:pt x="1276477" y="220979"/>
                </a:lnTo>
                <a:lnTo>
                  <a:pt x="1276731" y="220979"/>
                </a:lnTo>
                <a:lnTo>
                  <a:pt x="1266443" y="229870"/>
                </a:lnTo>
                <a:lnTo>
                  <a:pt x="1286219" y="229870"/>
                </a:lnTo>
                <a:lnTo>
                  <a:pt x="1294384" y="222250"/>
                </a:lnTo>
                <a:lnTo>
                  <a:pt x="1303146" y="213360"/>
                </a:lnTo>
                <a:lnTo>
                  <a:pt x="1285620" y="213360"/>
                </a:lnTo>
                <a:lnTo>
                  <a:pt x="1285875" y="212089"/>
                </a:lnTo>
                <a:close/>
              </a:path>
              <a:path w="1347470" h="718820">
                <a:moveTo>
                  <a:pt x="1308354" y="187960"/>
                </a:moveTo>
                <a:lnTo>
                  <a:pt x="1301368" y="196850"/>
                </a:lnTo>
                <a:lnTo>
                  <a:pt x="1293876" y="204470"/>
                </a:lnTo>
                <a:lnTo>
                  <a:pt x="1294130" y="204470"/>
                </a:lnTo>
                <a:lnTo>
                  <a:pt x="1285620" y="213360"/>
                </a:lnTo>
                <a:lnTo>
                  <a:pt x="1303146" y="213360"/>
                </a:lnTo>
                <a:lnTo>
                  <a:pt x="1311020" y="204470"/>
                </a:lnTo>
                <a:lnTo>
                  <a:pt x="1318133" y="196850"/>
                </a:lnTo>
                <a:lnTo>
                  <a:pt x="1323575" y="189229"/>
                </a:lnTo>
                <a:lnTo>
                  <a:pt x="1308100" y="189229"/>
                </a:lnTo>
                <a:lnTo>
                  <a:pt x="1308354" y="187960"/>
                </a:lnTo>
                <a:close/>
              </a:path>
              <a:path w="1347470" h="718820">
                <a:moveTo>
                  <a:pt x="1329943" y="149860"/>
                </a:moveTo>
                <a:lnTo>
                  <a:pt x="1326895" y="157479"/>
                </a:lnTo>
                <a:lnTo>
                  <a:pt x="1323339" y="165100"/>
                </a:lnTo>
                <a:lnTo>
                  <a:pt x="1323593" y="165100"/>
                </a:lnTo>
                <a:lnTo>
                  <a:pt x="1319021" y="172720"/>
                </a:lnTo>
                <a:lnTo>
                  <a:pt x="1313941" y="180339"/>
                </a:lnTo>
                <a:lnTo>
                  <a:pt x="1314195" y="180339"/>
                </a:lnTo>
                <a:lnTo>
                  <a:pt x="1308100" y="189229"/>
                </a:lnTo>
                <a:lnTo>
                  <a:pt x="1323575" y="189229"/>
                </a:lnTo>
                <a:lnTo>
                  <a:pt x="1324483" y="187960"/>
                </a:lnTo>
                <a:lnTo>
                  <a:pt x="1329943" y="179070"/>
                </a:lnTo>
                <a:lnTo>
                  <a:pt x="1334769" y="171450"/>
                </a:lnTo>
                <a:lnTo>
                  <a:pt x="1338707" y="162560"/>
                </a:lnTo>
                <a:lnTo>
                  <a:pt x="1341882" y="154939"/>
                </a:lnTo>
                <a:lnTo>
                  <a:pt x="1342970" y="151129"/>
                </a:lnTo>
                <a:lnTo>
                  <a:pt x="1329816" y="151129"/>
                </a:lnTo>
                <a:lnTo>
                  <a:pt x="1329943" y="149860"/>
                </a:lnTo>
                <a:close/>
              </a:path>
              <a:path w="1347470" h="718820">
                <a:moveTo>
                  <a:pt x="1347469" y="121920"/>
                </a:moveTo>
                <a:lnTo>
                  <a:pt x="1334769" y="121920"/>
                </a:lnTo>
                <a:lnTo>
                  <a:pt x="1334769" y="123189"/>
                </a:lnTo>
                <a:lnTo>
                  <a:pt x="1334515" y="129539"/>
                </a:lnTo>
                <a:lnTo>
                  <a:pt x="1333500" y="135889"/>
                </a:lnTo>
                <a:lnTo>
                  <a:pt x="1331976" y="143510"/>
                </a:lnTo>
                <a:lnTo>
                  <a:pt x="1332230" y="143510"/>
                </a:lnTo>
                <a:lnTo>
                  <a:pt x="1329816" y="151129"/>
                </a:lnTo>
                <a:lnTo>
                  <a:pt x="1342970" y="151129"/>
                </a:lnTo>
                <a:lnTo>
                  <a:pt x="1344421" y="146050"/>
                </a:lnTo>
                <a:lnTo>
                  <a:pt x="1346072" y="138429"/>
                </a:lnTo>
                <a:lnTo>
                  <a:pt x="1347089" y="130810"/>
                </a:lnTo>
                <a:lnTo>
                  <a:pt x="1347469" y="121920"/>
                </a:lnTo>
                <a:close/>
              </a:path>
              <a:path w="1347470" h="718820">
                <a:moveTo>
                  <a:pt x="1334744" y="122682"/>
                </a:moveTo>
                <a:lnTo>
                  <a:pt x="1334727" y="123189"/>
                </a:lnTo>
                <a:lnTo>
                  <a:pt x="1334744" y="122682"/>
                </a:lnTo>
                <a:close/>
              </a:path>
              <a:path w="1347470" h="718820">
                <a:moveTo>
                  <a:pt x="1347089" y="115570"/>
                </a:moveTo>
                <a:lnTo>
                  <a:pt x="1334389" y="115570"/>
                </a:lnTo>
                <a:lnTo>
                  <a:pt x="1334744" y="122682"/>
                </a:lnTo>
                <a:lnTo>
                  <a:pt x="1334769" y="121920"/>
                </a:lnTo>
                <a:lnTo>
                  <a:pt x="1347469" y="121920"/>
                </a:lnTo>
                <a:lnTo>
                  <a:pt x="1347089" y="115570"/>
                </a:lnTo>
                <a:close/>
              </a:path>
              <a:path w="1347470" h="718820">
                <a:moveTo>
                  <a:pt x="1346136" y="109220"/>
                </a:moveTo>
                <a:lnTo>
                  <a:pt x="1333372" y="109220"/>
                </a:lnTo>
                <a:lnTo>
                  <a:pt x="1334389" y="116839"/>
                </a:lnTo>
                <a:lnTo>
                  <a:pt x="1334389" y="115570"/>
                </a:lnTo>
                <a:lnTo>
                  <a:pt x="1347089" y="115570"/>
                </a:lnTo>
                <a:lnTo>
                  <a:pt x="1346136" y="109220"/>
                </a:lnTo>
                <a:close/>
              </a:path>
              <a:path w="1347470" h="718820">
                <a:moveTo>
                  <a:pt x="1344760" y="102870"/>
                </a:moveTo>
                <a:lnTo>
                  <a:pt x="1331848" y="102870"/>
                </a:lnTo>
                <a:lnTo>
                  <a:pt x="1333500" y="110489"/>
                </a:lnTo>
                <a:lnTo>
                  <a:pt x="1333372" y="109220"/>
                </a:lnTo>
                <a:lnTo>
                  <a:pt x="1346136" y="109220"/>
                </a:lnTo>
                <a:lnTo>
                  <a:pt x="1345945" y="107950"/>
                </a:lnTo>
                <a:lnTo>
                  <a:pt x="1344760" y="102870"/>
                </a:lnTo>
                <a:close/>
              </a:path>
              <a:path w="1347470" h="718820">
                <a:moveTo>
                  <a:pt x="1341119" y="91439"/>
                </a:moveTo>
                <a:lnTo>
                  <a:pt x="1327150" y="91439"/>
                </a:lnTo>
                <a:lnTo>
                  <a:pt x="1330070" y="97789"/>
                </a:lnTo>
                <a:lnTo>
                  <a:pt x="1329816" y="97789"/>
                </a:lnTo>
                <a:lnTo>
                  <a:pt x="1331976" y="104139"/>
                </a:lnTo>
                <a:lnTo>
                  <a:pt x="1331848" y="102870"/>
                </a:lnTo>
                <a:lnTo>
                  <a:pt x="1344760" y="102870"/>
                </a:lnTo>
                <a:lnTo>
                  <a:pt x="1344167" y="100329"/>
                </a:lnTo>
                <a:lnTo>
                  <a:pt x="1341755" y="92710"/>
                </a:lnTo>
                <a:lnTo>
                  <a:pt x="1341119" y="91439"/>
                </a:lnTo>
                <a:close/>
              </a:path>
              <a:path w="1347470" h="718820">
                <a:moveTo>
                  <a:pt x="863600" y="0"/>
                </a:moveTo>
                <a:lnTo>
                  <a:pt x="777366" y="0"/>
                </a:lnTo>
                <a:lnTo>
                  <a:pt x="777239" y="12700"/>
                </a:lnTo>
                <a:lnTo>
                  <a:pt x="863473" y="12700"/>
                </a:lnTo>
                <a:lnTo>
                  <a:pt x="906017" y="13970"/>
                </a:lnTo>
                <a:lnTo>
                  <a:pt x="947674" y="13970"/>
                </a:lnTo>
                <a:lnTo>
                  <a:pt x="1028064" y="16510"/>
                </a:lnTo>
                <a:lnTo>
                  <a:pt x="1066164" y="19050"/>
                </a:lnTo>
                <a:lnTo>
                  <a:pt x="1102614" y="20320"/>
                </a:lnTo>
                <a:lnTo>
                  <a:pt x="1136904" y="24129"/>
                </a:lnTo>
                <a:lnTo>
                  <a:pt x="1169162" y="26670"/>
                </a:lnTo>
                <a:lnTo>
                  <a:pt x="1184402" y="29210"/>
                </a:lnTo>
                <a:lnTo>
                  <a:pt x="1198880" y="30479"/>
                </a:lnTo>
                <a:lnTo>
                  <a:pt x="1212850" y="33020"/>
                </a:lnTo>
                <a:lnTo>
                  <a:pt x="1212722" y="33020"/>
                </a:lnTo>
                <a:lnTo>
                  <a:pt x="1225931" y="35560"/>
                </a:lnTo>
                <a:lnTo>
                  <a:pt x="1225677" y="35560"/>
                </a:lnTo>
                <a:lnTo>
                  <a:pt x="1238250" y="38100"/>
                </a:lnTo>
                <a:lnTo>
                  <a:pt x="1238122" y="38100"/>
                </a:lnTo>
                <a:lnTo>
                  <a:pt x="1249934" y="40639"/>
                </a:lnTo>
                <a:lnTo>
                  <a:pt x="1260856" y="44450"/>
                </a:lnTo>
                <a:lnTo>
                  <a:pt x="1260602" y="44450"/>
                </a:lnTo>
                <a:lnTo>
                  <a:pt x="1270889" y="46989"/>
                </a:lnTo>
                <a:lnTo>
                  <a:pt x="1270508" y="46989"/>
                </a:lnTo>
                <a:lnTo>
                  <a:pt x="1279779" y="50800"/>
                </a:lnTo>
                <a:lnTo>
                  <a:pt x="1279525" y="50800"/>
                </a:lnTo>
                <a:lnTo>
                  <a:pt x="1288034" y="54610"/>
                </a:lnTo>
                <a:lnTo>
                  <a:pt x="1287653" y="54610"/>
                </a:lnTo>
                <a:lnTo>
                  <a:pt x="1295272" y="58420"/>
                </a:lnTo>
                <a:lnTo>
                  <a:pt x="1294764" y="58420"/>
                </a:lnTo>
                <a:lnTo>
                  <a:pt x="1301495" y="62229"/>
                </a:lnTo>
                <a:lnTo>
                  <a:pt x="1300861" y="62229"/>
                </a:lnTo>
                <a:lnTo>
                  <a:pt x="1312290" y="71120"/>
                </a:lnTo>
                <a:lnTo>
                  <a:pt x="1311529" y="71120"/>
                </a:lnTo>
                <a:lnTo>
                  <a:pt x="1320927" y="81279"/>
                </a:lnTo>
                <a:lnTo>
                  <a:pt x="1320291" y="81279"/>
                </a:lnTo>
                <a:lnTo>
                  <a:pt x="1327531" y="92710"/>
                </a:lnTo>
                <a:lnTo>
                  <a:pt x="1327150" y="91439"/>
                </a:lnTo>
                <a:lnTo>
                  <a:pt x="1341119" y="91439"/>
                </a:lnTo>
                <a:lnTo>
                  <a:pt x="1308608" y="52070"/>
                </a:lnTo>
                <a:lnTo>
                  <a:pt x="1264285" y="31750"/>
                </a:lnTo>
                <a:lnTo>
                  <a:pt x="1253109" y="29210"/>
                </a:lnTo>
                <a:lnTo>
                  <a:pt x="1241043" y="25400"/>
                </a:lnTo>
                <a:lnTo>
                  <a:pt x="1228343" y="22860"/>
                </a:lnTo>
                <a:lnTo>
                  <a:pt x="1200785" y="17779"/>
                </a:lnTo>
                <a:lnTo>
                  <a:pt x="1186053" y="16510"/>
                </a:lnTo>
                <a:lnTo>
                  <a:pt x="1170559" y="13970"/>
                </a:lnTo>
                <a:lnTo>
                  <a:pt x="1138046" y="11429"/>
                </a:lnTo>
                <a:lnTo>
                  <a:pt x="1103376" y="7620"/>
                </a:lnTo>
                <a:lnTo>
                  <a:pt x="1066800" y="6350"/>
                </a:lnTo>
                <a:lnTo>
                  <a:pt x="1028572" y="3810"/>
                </a:lnTo>
                <a:lnTo>
                  <a:pt x="947927" y="1270"/>
                </a:lnTo>
                <a:lnTo>
                  <a:pt x="906145" y="1270"/>
                </a:lnTo>
                <a:lnTo>
                  <a:pt x="863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74594" y="4110050"/>
            <a:ext cx="126365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(a) </a:t>
            </a:r>
            <a:r>
              <a:rPr sz="1100" spc="0" dirty="0">
                <a:latin typeface="맑은 고딕"/>
                <a:cs typeface="맑은 고딕"/>
              </a:rPr>
              <a:t>반복문</a:t>
            </a:r>
            <a:r>
              <a:rPr sz="1100" spc="-9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벗어나기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49951" y="4116704"/>
            <a:ext cx="25380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(b) 중첩 반복에서 현재 반복문만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벗어남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8300" y="2455164"/>
            <a:ext cx="1655445" cy="1079500"/>
          </a:xfrm>
          <a:custGeom>
            <a:avLst/>
            <a:gdLst/>
            <a:ahLst/>
            <a:cxnLst/>
            <a:rect l="l" t="t" r="r" b="b"/>
            <a:pathLst>
              <a:path w="1655445" h="1079500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1475231" y="0"/>
                </a:lnTo>
                <a:lnTo>
                  <a:pt x="1523036" y="6424"/>
                </a:lnTo>
                <a:lnTo>
                  <a:pt x="1565994" y="24553"/>
                </a:lnTo>
                <a:lnTo>
                  <a:pt x="1602390" y="52673"/>
                </a:lnTo>
                <a:lnTo>
                  <a:pt x="1630510" y="89069"/>
                </a:lnTo>
                <a:lnTo>
                  <a:pt x="1648639" y="132027"/>
                </a:lnTo>
                <a:lnTo>
                  <a:pt x="1655064" y="179832"/>
                </a:lnTo>
                <a:lnTo>
                  <a:pt x="1655064" y="899160"/>
                </a:lnTo>
                <a:lnTo>
                  <a:pt x="1648639" y="946964"/>
                </a:lnTo>
                <a:lnTo>
                  <a:pt x="1630510" y="989922"/>
                </a:lnTo>
                <a:lnTo>
                  <a:pt x="1602390" y="1026318"/>
                </a:lnTo>
                <a:lnTo>
                  <a:pt x="1565994" y="1054438"/>
                </a:lnTo>
                <a:lnTo>
                  <a:pt x="1523036" y="1072567"/>
                </a:lnTo>
                <a:lnTo>
                  <a:pt x="1475231" y="1078991"/>
                </a:lnTo>
                <a:lnTo>
                  <a:pt x="179832" y="1078991"/>
                </a:lnTo>
                <a:lnTo>
                  <a:pt x="132027" y="1072567"/>
                </a:lnTo>
                <a:lnTo>
                  <a:pt x="89069" y="1054438"/>
                </a:lnTo>
                <a:lnTo>
                  <a:pt x="52673" y="1026318"/>
                </a:lnTo>
                <a:lnTo>
                  <a:pt x="24553" y="989922"/>
                </a:lnTo>
                <a:lnTo>
                  <a:pt x="6424" y="946964"/>
                </a:lnTo>
                <a:lnTo>
                  <a:pt x="0" y="899160"/>
                </a:lnTo>
                <a:lnTo>
                  <a:pt x="0" y="179832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39740" y="2314448"/>
            <a:ext cx="408940" cy="1512570"/>
          </a:xfrm>
          <a:custGeom>
            <a:avLst/>
            <a:gdLst/>
            <a:ahLst/>
            <a:cxnLst/>
            <a:rect l="l" t="t" r="r" b="b"/>
            <a:pathLst>
              <a:path w="408939" h="1512570">
                <a:moveTo>
                  <a:pt x="408559" y="1499743"/>
                </a:moveTo>
                <a:lnTo>
                  <a:pt x="357759" y="1499743"/>
                </a:lnTo>
                <a:lnTo>
                  <a:pt x="357759" y="1512443"/>
                </a:lnTo>
                <a:lnTo>
                  <a:pt x="408559" y="1512443"/>
                </a:lnTo>
                <a:lnTo>
                  <a:pt x="408559" y="1499743"/>
                </a:lnTo>
                <a:close/>
              </a:path>
              <a:path w="408939" h="1512570">
                <a:moveTo>
                  <a:pt x="270001" y="1494027"/>
                </a:moveTo>
                <a:lnTo>
                  <a:pt x="268224" y="1506601"/>
                </a:lnTo>
                <a:lnTo>
                  <a:pt x="279654" y="1508252"/>
                </a:lnTo>
                <a:lnTo>
                  <a:pt x="304800" y="1510538"/>
                </a:lnTo>
                <a:lnTo>
                  <a:pt x="319405" y="1511300"/>
                </a:lnTo>
                <a:lnTo>
                  <a:pt x="320039" y="1498600"/>
                </a:lnTo>
                <a:lnTo>
                  <a:pt x="305688" y="1497838"/>
                </a:lnTo>
                <a:lnTo>
                  <a:pt x="305943" y="1497838"/>
                </a:lnTo>
                <a:lnTo>
                  <a:pt x="282313" y="1495678"/>
                </a:lnTo>
                <a:lnTo>
                  <a:pt x="281305" y="1495678"/>
                </a:lnTo>
                <a:lnTo>
                  <a:pt x="270001" y="1494027"/>
                </a:lnTo>
                <a:close/>
              </a:path>
              <a:path w="408939" h="1512570">
                <a:moveTo>
                  <a:pt x="280924" y="1495552"/>
                </a:moveTo>
                <a:lnTo>
                  <a:pt x="281305" y="1495678"/>
                </a:lnTo>
                <a:lnTo>
                  <a:pt x="282313" y="1495678"/>
                </a:lnTo>
                <a:lnTo>
                  <a:pt x="280924" y="1495552"/>
                </a:lnTo>
                <a:close/>
              </a:path>
              <a:path w="408939" h="1512570">
                <a:moveTo>
                  <a:pt x="186436" y="1471168"/>
                </a:moveTo>
                <a:lnTo>
                  <a:pt x="180975" y="1482597"/>
                </a:lnTo>
                <a:lnTo>
                  <a:pt x="184276" y="1484121"/>
                </a:lnTo>
                <a:lnTo>
                  <a:pt x="206883" y="1492884"/>
                </a:lnTo>
                <a:lnTo>
                  <a:pt x="229997" y="1499489"/>
                </a:lnTo>
                <a:lnTo>
                  <a:pt x="233425" y="1487296"/>
                </a:lnTo>
                <a:lnTo>
                  <a:pt x="210693" y="1480820"/>
                </a:lnTo>
                <a:lnTo>
                  <a:pt x="210869" y="1480820"/>
                </a:lnTo>
                <a:lnTo>
                  <a:pt x="188975" y="1472438"/>
                </a:lnTo>
                <a:lnTo>
                  <a:pt x="186436" y="1471168"/>
                </a:lnTo>
                <a:close/>
              </a:path>
              <a:path w="408939" h="1512570">
                <a:moveTo>
                  <a:pt x="210869" y="1480820"/>
                </a:moveTo>
                <a:lnTo>
                  <a:pt x="210693" y="1480820"/>
                </a:lnTo>
                <a:lnTo>
                  <a:pt x="211200" y="1480946"/>
                </a:lnTo>
                <a:lnTo>
                  <a:pt x="210869" y="1480820"/>
                </a:lnTo>
                <a:close/>
              </a:path>
              <a:path w="408939" h="1512570">
                <a:moveTo>
                  <a:pt x="189091" y="1472438"/>
                </a:moveTo>
                <a:lnTo>
                  <a:pt x="189357" y="1472564"/>
                </a:lnTo>
                <a:lnTo>
                  <a:pt x="189091" y="1472438"/>
                </a:lnTo>
                <a:close/>
              </a:path>
              <a:path w="408939" h="1512570">
                <a:moveTo>
                  <a:pt x="117348" y="1420495"/>
                </a:moveTo>
                <a:lnTo>
                  <a:pt x="107823" y="1428877"/>
                </a:lnTo>
                <a:lnTo>
                  <a:pt x="112649" y="1434210"/>
                </a:lnTo>
                <a:lnTo>
                  <a:pt x="121793" y="1443354"/>
                </a:lnTo>
                <a:lnTo>
                  <a:pt x="131445" y="1451737"/>
                </a:lnTo>
                <a:lnTo>
                  <a:pt x="141478" y="1459610"/>
                </a:lnTo>
                <a:lnTo>
                  <a:pt x="146938" y="1463420"/>
                </a:lnTo>
                <a:lnTo>
                  <a:pt x="154178" y="1453007"/>
                </a:lnTo>
                <a:lnTo>
                  <a:pt x="148844" y="1449324"/>
                </a:lnTo>
                <a:lnTo>
                  <a:pt x="139767" y="1442084"/>
                </a:lnTo>
                <a:lnTo>
                  <a:pt x="130595" y="1434210"/>
                </a:lnTo>
                <a:lnTo>
                  <a:pt x="121538" y="1425194"/>
                </a:lnTo>
                <a:lnTo>
                  <a:pt x="117348" y="1420495"/>
                </a:lnTo>
                <a:close/>
              </a:path>
              <a:path w="408939" h="1512570">
                <a:moveTo>
                  <a:pt x="148937" y="1449324"/>
                </a:moveTo>
                <a:lnTo>
                  <a:pt x="149098" y="1449451"/>
                </a:lnTo>
                <a:lnTo>
                  <a:pt x="148937" y="1449324"/>
                </a:lnTo>
                <a:close/>
              </a:path>
              <a:path w="408939" h="1512570">
                <a:moveTo>
                  <a:pt x="139446" y="1441831"/>
                </a:moveTo>
                <a:lnTo>
                  <a:pt x="139700" y="1442084"/>
                </a:lnTo>
                <a:lnTo>
                  <a:pt x="139446" y="1441831"/>
                </a:lnTo>
                <a:close/>
              </a:path>
              <a:path w="408939" h="1512570">
                <a:moveTo>
                  <a:pt x="130302" y="1433957"/>
                </a:moveTo>
                <a:lnTo>
                  <a:pt x="130556" y="1434210"/>
                </a:lnTo>
                <a:lnTo>
                  <a:pt x="130302" y="1433957"/>
                </a:lnTo>
                <a:close/>
              </a:path>
              <a:path w="408939" h="1512570">
                <a:moveTo>
                  <a:pt x="121565" y="1425194"/>
                </a:moveTo>
                <a:lnTo>
                  <a:pt x="121793" y="1425448"/>
                </a:lnTo>
                <a:lnTo>
                  <a:pt x="121565" y="1425194"/>
                </a:lnTo>
                <a:close/>
              </a:path>
              <a:path w="408939" h="1512570">
                <a:moveTo>
                  <a:pt x="71882" y="1346834"/>
                </a:moveTo>
                <a:lnTo>
                  <a:pt x="60198" y="1351914"/>
                </a:lnTo>
                <a:lnTo>
                  <a:pt x="64516" y="1361947"/>
                </a:lnTo>
                <a:lnTo>
                  <a:pt x="71500" y="1376171"/>
                </a:lnTo>
                <a:lnTo>
                  <a:pt x="78994" y="1389379"/>
                </a:lnTo>
                <a:lnTo>
                  <a:pt x="84200" y="1397762"/>
                </a:lnTo>
                <a:lnTo>
                  <a:pt x="94996" y="1391031"/>
                </a:lnTo>
                <a:lnTo>
                  <a:pt x="89949" y="1383029"/>
                </a:lnTo>
                <a:lnTo>
                  <a:pt x="82818" y="1370329"/>
                </a:lnTo>
                <a:lnTo>
                  <a:pt x="76196" y="1356740"/>
                </a:lnTo>
                <a:lnTo>
                  <a:pt x="71882" y="1346834"/>
                </a:lnTo>
                <a:close/>
              </a:path>
              <a:path w="408939" h="1512570">
                <a:moveTo>
                  <a:pt x="89788" y="1382776"/>
                </a:moveTo>
                <a:lnTo>
                  <a:pt x="89916" y="1383029"/>
                </a:lnTo>
                <a:lnTo>
                  <a:pt x="89788" y="1382776"/>
                </a:lnTo>
                <a:close/>
              </a:path>
              <a:path w="408939" h="1512570">
                <a:moveTo>
                  <a:pt x="82703" y="1370124"/>
                </a:moveTo>
                <a:lnTo>
                  <a:pt x="82804" y="1370329"/>
                </a:lnTo>
                <a:lnTo>
                  <a:pt x="82703" y="1370124"/>
                </a:lnTo>
                <a:close/>
              </a:path>
              <a:path w="408939" h="1512570">
                <a:moveTo>
                  <a:pt x="82680" y="1370076"/>
                </a:moveTo>
                <a:close/>
              </a:path>
              <a:path w="408939" h="1512570">
                <a:moveTo>
                  <a:pt x="76089" y="1356487"/>
                </a:moveTo>
                <a:lnTo>
                  <a:pt x="76200" y="1356740"/>
                </a:lnTo>
                <a:lnTo>
                  <a:pt x="76089" y="1356487"/>
                </a:lnTo>
                <a:close/>
              </a:path>
              <a:path w="408939" h="1512570">
                <a:moveTo>
                  <a:pt x="47117" y="1263014"/>
                </a:moveTo>
                <a:lnTo>
                  <a:pt x="34671" y="1265554"/>
                </a:lnTo>
                <a:lnTo>
                  <a:pt x="36068" y="1272159"/>
                </a:lnTo>
                <a:lnTo>
                  <a:pt x="40894" y="1292987"/>
                </a:lnTo>
                <a:lnTo>
                  <a:pt x="46100" y="1312418"/>
                </a:lnTo>
                <a:lnTo>
                  <a:pt x="47117" y="1315465"/>
                </a:lnTo>
                <a:lnTo>
                  <a:pt x="59182" y="1311656"/>
                </a:lnTo>
                <a:lnTo>
                  <a:pt x="58367" y="1308862"/>
                </a:lnTo>
                <a:lnTo>
                  <a:pt x="53120" y="1289939"/>
                </a:lnTo>
                <a:lnTo>
                  <a:pt x="48446" y="1269618"/>
                </a:lnTo>
                <a:lnTo>
                  <a:pt x="47117" y="1263014"/>
                </a:lnTo>
                <a:close/>
              </a:path>
              <a:path w="408939" h="1512570">
                <a:moveTo>
                  <a:pt x="58293" y="1308608"/>
                </a:moveTo>
                <a:lnTo>
                  <a:pt x="58293" y="1308862"/>
                </a:lnTo>
                <a:lnTo>
                  <a:pt x="58293" y="1308608"/>
                </a:lnTo>
                <a:close/>
              </a:path>
              <a:path w="408939" h="1512570">
                <a:moveTo>
                  <a:pt x="53183" y="1289812"/>
                </a:moveTo>
                <a:close/>
              </a:path>
              <a:path w="408939" h="1512570">
                <a:moveTo>
                  <a:pt x="48387" y="1269364"/>
                </a:moveTo>
                <a:lnTo>
                  <a:pt x="48387" y="1269618"/>
                </a:lnTo>
                <a:lnTo>
                  <a:pt x="48387" y="1269364"/>
                </a:lnTo>
                <a:close/>
              </a:path>
              <a:path w="408939" h="1512570">
                <a:moveTo>
                  <a:pt x="32766" y="1175892"/>
                </a:moveTo>
                <a:lnTo>
                  <a:pt x="20193" y="1177416"/>
                </a:lnTo>
                <a:lnTo>
                  <a:pt x="20193" y="1177671"/>
                </a:lnTo>
                <a:lnTo>
                  <a:pt x="23622" y="1202816"/>
                </a:lnTo>
                <a:lnTo>
                  <a:pt x="27559" y="1227963"/>
                </a:lnTo>
                <a:lnTo>
                  <a:pt x="40005" y="1225803"/>
                </a:lnTo>
                <a:lnTo>
                  <a:pt x="36214" y="1201039"/>
                </a:lnTo>
                <a:lnTo>
                  <a:pt x="32766" y="1176019"/>
                </a:lnTo>
                <a:close/>
              </a:path>
              <a:path w="408939" h="1512570">
                <a:moveTo>
                  <a:pt x="39878" y="1224914"/>
                </a:moveTo>
                <a:close/>
              </a:path>
              <a:path w="408939" h="1512570">
                <a:moveTo>
                  <a:pt x="36195" y="1200912"/>
                </a:moveTo>
                <a:close/>
              </a:path>
              <a:path w="408939" h="1512570">
                <a:moveTo>
                  <a:pt x="23749" y="1087627"/>
                </a:moveTo>
                <a:lnTo>
                  <a:pt x="11175" y="1088643"/>
                </a:lnTo>
                <a:lnTo>
                  <a:pt x="11811" y="1097026"/>
                </a:lnTo>
                <a:lnTo>
                  <a:pt x="14224" y="1124712"/>
                </a:lnTo>
                <a:lnTo>
                  <a:pt x="15748" y="1139443"/>
                </a:lnTo>
                <a:lnTo>
                  <a:pt x="28448" y="1138047"/>
                </a:lnTo>
                <a:lnTo>
                  <a:pt x="26937" y="1123568"/>
                </a:lnTo>
                <a:lnTo>
                  <a:pt x="24511" y="1096010"/>
                </a:lnTo>
                <a:lnTo>
                  <a:pt x="23749" y="1087627"/>
                </a:lnTo>
                <a:close/>
              </a:path>
              <a:path w="408939" h="1512570">
                <a:moveTo>
                  <a:pt x="26924" y="1123441"/>
                </a:moveTo>
                <a:close/>
              </a:path>
              <a:path w="408939" h="1512570">
                <a:moveTo>
                  <a:pt x="18034" y="999236"/>
                </a:moveTo>
                <a:lnTo>
                  <a:pt x="5334" y="999743"/>
                </a:lnTo>
                <a:lnTo>
                  <a:pt x="5842" y="1011047"/>
                </a:lnTo>
                <a:lnTo>
                  <a:pt x="8382" y="1050543"/>
                </a:lnTo>
                <a:lnTo>
                  <a:pt x="21082" y="1049781"/>
                </a:lnTo>
                <a:lnTo>
                  <a:pt x="18536" y="1010285"/>
                </a:lnTo>
                <a:lnTo>
                  <a:pt x="18034" y="999236"/>
                </a:lnTo>
                <a:close/>
              </a:path>
              <a:path w="408939" h="1512570">
                <a:moveTo>
                  <a:pt x="14605" y="910463"/>
                </a:moveTo>
                <a:lnTo>
                  <a:pt x="1905" y="910843"/>
                </a:lnTo>
                <a:lnTo>
                  <a:pt x="3175" y="952118"/>
                </a:lnTo>
                <a:lnTo>
                  <a:pt x="3683" y="961643"/>
                </a:lnTo>
                <a:lnTo>
                  <a:pt x="16383" y="961136"/>
                </a:lnTo>
                <a:lnTo>
                  <a:pt x="15875" y="951611"/>
                </a:lnTo>
                <a:lnTo>
                  <a:pt x="14605" y="910463"/>
                </a:lnTo>
                <a:close/>
              </a:path>
              <a:path w="408939" h="1512570">
                <a:moveTo>
                  <a:pt x="12954" y="821689"/>
                </a:moveTo>
                <a:lnTo>
                  <a:pt x="254" y="821816"/>
                </a:lnTo>
                <a:lnTo>
                  <a:pt x="381" y="833119"/>
                </a:lnTo>
                <a:lnTo>
                  <a:pt x="1016" y="872616"/>
                </a:lnTo>
                <a:lnTo>
                  <a:pt x="13716" y="872489"/>
                </a:lnTo>
                <a:lnTo>
                  <a:pt x="13081" y="832992"/>
                </a:lnTo>
                <a:lnTo>
                  <a:pt x="12954" y="821689"/>
                </a:lnTo>
                <a:close/>
              </a:path>
              <a:path w="408939" h="1512570">
                <a:moveTo>
                  <a:pt x="0" y="732789"/>
                </a:moveTo>
                <a:lnTo>
                  <a:pt x="0" y="783716"/>
                </a:lnTo>
                <a:lnTo>
                  <a:pt x="12700" y="783589"/>
                </a:lnTo>
                <a:lnTo>
                  <a:pt x="12700" y="732916"/>
                </a:lnTo>
                <a:lnTo>
                  <a:pt x="0" y="732789"/>
                </a:lnTo>
                <a:close/>
              </a:path>
              <a:path w="408939" h="1512570">
                <a:moveTo>
                  <a:pt x="888" y="643889"/>
                </a:moveTo>
                <a:lnTo>
                  <a:pt x="632" y="664717"/>
                </a:lnTo>
                <a:lnTo>
                  <a:pt x="381" y="691134"/>
                </a:lnTo>
                <a:lnTo>
                  <a:pt x="254" y="694689"/>
                </a:lnTo>
                <a:lnTo>
                  <a:pt x="12954" y="694816"/>
                </a:lnTo>
                <a:lnTo>
                  <a:pt x="13082" y="691134"/>
                </a:lnTo>
                <a:lnTo>
                  <a:pt x="13338" y="664463"/>
                </a:lnTo>
                <a:lnTo>
                  <a:pt x="13588" y="644016"/>
                </a:lnTo>
                <a:lnTo>
                  <a:pt x="888" y="643889"/>
                </a:lnTo>
                <a:close/>
              </a:path>
              <a:path w="408939" h="1512570">
                <a:moveTo>
                  <a:pt x="3048" y="554863"/>
                </a:moveTo>
                <a:lnTo>
                  <a:pt x="2781" y="567689"/>
                </a:lnTo>
                <a:lnTo>
                  <a:pt x="2025" y="590423"/>
                </a:lnTo>
                <a:lnTo>
                  <a:pt x="1778" y="605789"/>
                </a:lnTo>
                <a:lnTo>
                  <a:pt x="14478" y="606043"/>
                </a:lnTo>
                <a:lnTo>
                  <a:pt x="14742" y="590041"/>
                </a:lnTo>
                <a:lnTo>
                  <a:pt x="15378" y="567309"/>
                </a:lnTo>
                <a:lnTo>
                  <a:pt x="15748" y="555243"/>
                </a:lnTo>
                <a:lnTo>
                  <a:pt x="3048" y="554863"/>
                </a:lnTo>
                <a:close/>
              </a:path>
              <a:path w="408939" h="1512570">
                <a:moveTo>
                  <a:pt x="14735" y="590296"/>
                </a:moveTo>
                <a:close/>
              </a:path>
              <a:path w="408939" h="1512570">
                <a:moveTo>
                  <a:pt x="7112" y="465836"/>
                </a:moveTo>
                <a:lnTo>
                  <a:pt x="5714" y="487299"/>
                </a:lnTo>
                <a:lnTo>
                  <a:pt x="4318" y="516763"/>
                </a:lnTo>
                <a:lnTo>
                  <a:pt x="17018" y="517271"/>
                </a:lnTo>
                <a:lnTo>
                  <a:pt x="18464" y="487299"/>
                </a:lnTo>
                <a:lnTo>
                  <a:pt x="19812" y="466725"/>
                </a:lnTo>
                <a:lnTo>
                  <a:pt x="7112" y="465836"/>
                </a:lnTo>
                <a:close/>
              </a:path>
              <a:path w="408939" h="1512570">
                <a:moveTo>
                  <a:pt x="18423" y="487934"/>
                </a:moveTo>
                <a:close/>
              </a:path>
              <a:path w="408939" h="1512570">
                <a:moveTo>
                  <a:pt x="15875" y="376936"/>
                </a:moveTo>
                <a:lnTo>
                  <a:pt x="15112" y="381762"/>
                </a:lnTo>
                <a:lnTo>
                  <a:pt x="11303" y="415416"/>
                </a:lnTo>
                <a:lnTo>
                  <a:pt x="10160" y="427736"/>
                </a:lnTo>
                <a:lnTo>
                  <a:pt x="22733" y="428878"/>
                </a:lnTo>
                <a:lnTo>
                  <a:pt x="23864" y="416813"/>
                </a:lnTo>
                <a:lnTo>
                  <a:pt x="27798" y="383413"/>
                </a:lnTo>
                <a:lnTo>
                  <a:pt x="28448" y="378713"/>
                </a:lnTo>
                <a:lnTo>
                  <a:pt x="15875" y="376936"/>
                </a:lnTo>
                <a:close/>
              </a:path>
              <a:path w="408939" h="1512570">
                <a:moveTo>
                  <a:pt x="23890" y="416687"/>
                </a:moveTo>
                <a:close/>
              </a:path>
              <a:path w="408939" h="1512570">
                <a:moveTo>
                  <a:pt x="27830" y="383286"/>
                </a:moveTo>
                <a:close/>
              </a:path>
              <a:path w="408939" h="1512570">
                <a:moveTo>
                  <a:pt x="30480" y="288798"/>
                </a:moveTo>
                <a:lnTo>
                  <a:pt x="30353" y="289813"/>
                </a:lnTo>
                <a:lnTo>
                  <a:pt x="24637" y="318897"/>
                </a:lnTo>
                <a:lnTo>
                  <a:pt x="21336" y="339089"/>
                </a:lnTo>
                <a:lnTo>
                  <a:pt x="33782" y="341122"/>
                </a:lnTo>
                <a:lnTo>
                  <a:pt x="37167" y="321310"/>
                </a:lnTo>
                <a:lnTo>
                  <a:pt x="42773" y="292480"/>
                </a:lnTo>
                <a:lnTo>
                  <a:pt x="42925" y="291591"/>
                </a:lnTo>
                <a:lnTo>
                  <a:pt x="30480" y="288798"/>
                </a:lnTo>
                <a:close/>
              </a:path>
              <a:path w="408939" h="1512570">
                <a:moveTo>
                  <a:pt x="37211" y="321055"/>
                </a:moveTo>
                <a:lnTo>
                  <a:pt x="37084" y="321310"/>
                </a:lnTo>
                <a:lnTo>
                  <a:pt x="37211" y="321055"/>
                </a:lnTo>
                <a:close/>
              </a:path>
              <a:path w="408939" h="1512570">
                <a:moveTo>
                  <a:pt x="42799" y="292353"/>
                </a:moveTo>
                <a:close/>
              </a:path>
              <a:path w="408939" h="1512570">
                <a:moveTo>
                  <a:pt x="53086" y="202184"/>
                </a:moveTo>
                <a:lnTo>
                  <a:pt x="50164" y="211454"/>
                </a:lnTo>
                <a:lnTo>
                  <a:pt x="43180" y="235965"/>
                </a:lnTo>
                <a:lnTo>
                  <a:pt x="39116" y="251460"/>
                </a:lnTo>
                <a:lnTo>
                  <a:pt x="51435" y="254635"/>
                </a:lnTo>
                <a:lnTo>
                  <a:pt x="55339" y="239394"/>
                </a:lnTo>
                <a:lnTo>
                  <a:pt x="62284" y="215264"/>
                </a:lnTo>
                <a:lnTo>
                  <a:pt x="65278" y="206121"/>
                </a:lnTo>
                <a:lnTo>
                  <a:pt x="53086" y="202184"/>
                </a:lnTo>
                <a:close/>
              </a:path>
              <a:path w="408939" h="1512570">
                <a:moveTo>
                  <a:pt x="55408" y="239267"/>
                </a:moveTo>
                <a:close/>
              </a:path>
              <a:path w="408939" h="1512570">
                <a:moveTo>
                  <a:pt x="62357" y="215011"/>
                </a:moveTo>
                <a:lnTo>
                  <a:pt x="62230" y="215264"/>
                </a:lnTo>
                <a:lnTo>
                  <a:pt x="62357" y="215011"/>
                </a:lnTo>
                <a:close/>
              </a:path>
              <a:path w="408939" h="1512570">
                <a:moveTo>
                  <a:pt x="86613" y="118999"/>
                </a:moveTo>
                <a:lnTo>
                  <a:pt x="82296" y="127635"/>
                </a:lnTo>
                <a:lnTo>
                  <a:pt x="73787" y="146303"/>
                </a:lnTo>
                <a:lnTo>
                  <a:pt x="65786" y="165862"/>
                </a:lnTo>
                <a:lnTo>
                  <a:pt x="77597" y="170561"/>
                </a:lnTo>
                <a:lnTo>
                  <a:pt x="85471" y="151129"/>
                </a:lnTo>
                <a:lnTo>
                  <a:pt x="93736" y="133223"/>
                </a:lnTo>
                <a:lnTo>
                  <a:pt x="98044" y="124713"/>
                </a:lnTo>
                <a:lnTo>
                  <a:pt x="86613" y="118999"/>
                </a:lnTo>
                <a:close/>
              </a:path>
              <a:path w="408939" h="1512570">
                <a:moveTo>
                  <a:pt x="85518" y="151129"/>
                </a:moveTo>
                <a:lnTo>
                  <a:pt x="85344" y="151511"/>
                </a:lnTo>
                <a:lnTo>
                  <a:pt x="85518" y="151129"/>
                </a:lnTo>
                <a:close/>
              </a:path>
              <a:path w="408939" h="1512570">
                <a:moveTo>
                  <a:pt x="144018" y="47878"/>
                </a:moveTo>
                <a:lnTo>
                  <a:pt x="109474" y="80010"/>
                </a:lnTo>
                <a:lnTo>
                  <a:pt x="106045" y="85343"/>
                </a:lnTo>
                <a:lnTo>
                  <a:pt x="116586" y="92328"/>
                </a:lnTo>
                <a:lnTo>
                  <a:pt x="119549" y="87884"/>
                </a:lnTo>
                <a:lnTo>
                  <a:pt x="119887" y="87375"/>
                </a:lnTo>
                <a:lnTo>
                  <a:pt x="129159" y="76326"/>
                </a:lnTo>
                <a:lnTo>
                  <a:pt x="129305" y="76326"/>
                </a:lnTo>
                <a:lnTo>
                  <a:pt x="138410" y="67563"/>
                </a:lnTo>
                <a:lnTo>
                  <a:pt x="138937" y="67055"/>
                </a:lnTo>
                <a:lnTo>
                  <a:pt x="148971" y="59562"/>
                </a:lnTo>
                <a:lnTo>
                  <a:pt x="149182" y="59562"/>
                </a:lnTo>
                <a:lnTo>
                  <a:pt x="150241" y="58927"/>
                </a:lnTo>
                <a:lnTo>
                  <a:pt x="144018" y="47878"/>
                </a:lnTo>
                <a:close/>
              </a:path>
              <a:path w="408939" h="1512570">
                <a:moveTo>
                  <a:pt x="119887" y="87375"/>
                </a:moveTo>
                <a:lnTo>
                  <a:pt x="119507" y="87884"/>
                </a:lnTo>
                <a:lnTo>
                  <a:pt x="119716" y="87632"/>
                </a:lnTo>
                <a:lnTo>
                  <a:pt x="119887" y="87375"/>
                </a:lnTo>
                <a:close/>
              </a:path>
              <a:path w="408939" h="1512570">
                <a:moveTo>
                  <a:pt x="119716" y="87632"/>
                </a:moveTo>
                <a:lnTo>
                  <a:pt x="119507" y="87884"/>
                </a:lnTo>
                <a:lnTo>
                  <a:pt x="119716" y="87632"/>
                </a:lnTo>
                <a:close/>
              </a:path>
              <a:path w="408939" h="1512570">
                <a:moveTo>
                  <a:pt x="119931" y="87375"/>
                </a:moveTo>
                <a:lnTo>
                  <a:pt x="119716" y="87632"/>
                </a:lnTo>
                <a:lnTo>
                  <a:pt x="119931" y="87375"/>
                </a:lnTo>
                <a:close/>
              </a:path>
              <a:path w="408939" h="1512570">
                <a:moveTo>
                  <a:pt x="129305" y="76326"/>
                </a:moveTo>
                <a:lnTo>
                  <a:pt x="129159" y="76326"/>
                </a:lnTo>
                <a:lnTo>
                  <a:pt x="128778" y="76835"/>
                </a:lnTo>
                <a:lnTo>
                  <a:pt x="129305" y="76326"/>
                </a:lnTo>
                <a:close/>
              </a:path>
              <a:path w="408939" h="1512570">
                <a:moveTo>
                  <a:pt x="138937" y="67055"/>
                </a:moveTo>
                <a:lnTo>
                  <a:pt x="138303" y="67563"/>
                </a:lnTo>
                <a:lnTo>
                  <a:pt x="138788" y="67199"/>
                </a:lnTo>
                <a:lnTo>
                  <a:pt x="138937" y="67055"/>
                </a:lnTo>
                <a:close/>
              </a:path>
              <a:path w="408939" h="1512570">
                <a:moveTo>
                  <a:pt x="138788" y="67199"/>
                </a:moveTo>
                <a:lnTo>
                  <a:pt x="138303" y="67563"/>
                </a:lnTo>
                <a:lnTo>
                  <a:pt x="138788" y="67199"/>
                </a:lnTo>
                <a:close/>
              </a:path>
              <a:path w="408939" h="1512570">
                <a:moveTo>
                  <a:pt x="138980" y="67055"/>
                </a:moveTo>
                <a:lnTo>
                  <a:pt x="138788" y="67199"/>
                </a:lnTo>
                <a:lnTo>
                  <a:pt x="138980" y="67055"/>
                </a:lnTo>
                <a:close/>
              </a:path>
              <a:path w="408939" h="1512570">
                <a:moveTo>
                  <a:pt x="149182" y="59562"/>
                </a:moveTo>
                <a:lnTo>
                  <a:pt x="148971" y="59562"/>
                </a:lnTo>
                <a:lnTo>
                  <a:pt x="148336" y="60071"/>
                </a:lnTo>
                <a:lnTo>
                  <a:pt x="149182" y="59562"/>
                </a:lnTo>
                <a:close/>
              </a:path>
              <a:path w="408939" h="1512570">
                <a:moveTo>
                  <a:pt x="219438" y="44076"/>
                </a:moveTo>
                <a:lnTo>
                  <a:pt x="214249" y="75056"/>
                </a:lnTo>
                <a:lnTo>
                  <a:pt x="295656" y="50037"/>
                </a:lnTo>
                <a:lnTo>
                  <a:pt x="289890" y="45847"/>
                </a:lnTo>
                <a:lnTo>
                  <a:pt x="232029" y="45847"/>
                </a:lnTo>
                <a:lnTo>
                  <a:pt x="219438" y="44076"/>
                </a:lnTo>
                <a:close/>
              </a:path>
              <a:path w="408939" h="1512570">
                <a:moveTo>
                  <a:pt x="203835" y="30861"/>
                </a:moveTo>
                <a:lnTo>
                  <a:pt x="190881" y="31876"/>
                </a:lnTo>
                <a:lnTo>
                  <a:pt x="181356" y="33527"/>
                </a:lnTo>
                <a:lnTo>
                  <a:pt x="183514" y="45974"/>
                </a:lnTo>
                <a:lnTo>
                  <a:pt x="192786" y="44450"/>
                </a:lnTo>
                <a:lnTo>
                  <a:pt x="192150" y="44450"/>
                </a:lnTo>
                <a:lnTo>
                  <a:pt x="204597" y="43561"/>
                </a:lnTo>
                <a:lnTo>
                  <a:pt x="219524" y="43561"/>
                </a:lnTo>
                <a:lnTo>
                  <a:pt x="221530" y="31587"/>
                </a:lnTo>
                <a:lnTo>
                  <a:pt x="217170" y="30987"/>
                </a:lnTo>
                <a:lnTo>
                  <a:pt x="203835" y="30861"/>
                </a:lnTo>
                <a:close/>
              </a:path>
              <a:path w="408939" h="1512570">
                <a:moveTo>
                  <a:pt x="221530" y="31587"/>
                </a:moveTo>
                <a:lnTo>
                  <a:pt x="219438" y="44076"/>
                </a:lnTo>
                <a:lnTo>
                  <a:pt x="232029" y="45847"/>
                </a:lnTo>
                <a:lnTo>
                  <a:pt x="233807" y="33274"/>
                </a:lnTo>
                <a:lnTo>
                  <a:pt x="221530" y="31587"/>
                </a:lnTo>
                <a:close/>
              </a:path>
              <a:path w="408939" h="1512570">
                <a:moveTo>
                  <a:pt x="226822" y="0"/>
                </a:moveTo>
                <a:lnTo>
                  <a:pt x="221530" y="31587"/>
                </a:lnTo>
                <a:lnTo>
                  <a:pt x="233807" y="33274"/>
                </a:lnTo>
                <a:lnTo>
                  <a:pt x="232029" y="45847"/>
                </a:lnTo>
                <a:lnTo>
                  <a:pt x="289890" y="45847"/>
                </a:lnTo>
                <a:lnTo>
                  <a:pt x="226822" y="0"/>
                </a:lnTo>
                <a:close/>
              </a:path>
              <a:path w="408939" h="1512570">
                <a:moveTo>
                  <a:pt x="219524" y="43561"/>
                </a:moveTo>
                <a:lnTo>
                  <a:pt x="215773" y="43561"/>
                </a:lnTo>
                <a:lnTo>
                  <a:pt x="219438" y="44076"/>
                </a:lnTo>
                <a:lnTo>
                  <a:pt x="219524" y="435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5395" y="2909316"/>
            <a:ext cx="1457960" cy="256540"/>
          </a:xfrm>
          <a:custGeom>
            <a:avLst/>
            <a:gdLst/>
            <a:ahLst/>
            <a:cxnLst/>
            <a:rect l="l" t="t" r="r" b="b"/>
            <a:pathLst>
              <a:path w="1457959" h="256539">
                <a:moveTo>
                  <a:pt x="1415287" y="0"/>
                </a:moveTo>
                <a:lnTo>
                  <a:pt x="186944" y="0"/>
                </a:lnTo>
                <a:lnTo>
                  <a:pt x="170310" y="3345"/>
                </a:lnTo>
                <a:lnTo>
                  <a:pt x="156749" y="12477"/>
                </a:lnTo>
                <a:lnTo>
                  <a:pt x="147617" y="26038"/>
                </a:lnTo>
                <a:lnTo>
                  <a:pt x="144272" y="42672"/>
                </a:lnTo>
                <a:lnTo>
                  <a:pt x="144272" y="149351"/>
                </a:lnTo>
                <a:lnTo>
                  <a:pt x="0" y="163957"/>
                </a:lnTo>
                <a:lnTo>
                  <a:pt x="144272" y="213360"/>
                </a:lnTo>
                <a:lnTo>
                  <a:pt x="147617" y="229993"/>
                </a:lnTo>
                <a:lnTo>
                  <a:pt x="156749" y="243554"/>
                </a:lnTo>
                <a:lnTo>
                  <a:pt x="170310" y="252686"/>
                </a:lnTo>
                <a:lnTo>
                  <a:pt x="186944" y="256032"/>
                </a:lnTo>
                <a:lnTo>
                  <a:pt x="1415287" y="256032"/>
                </a:lnTo>
                <a:lnTo>
                  <a:pt x="1431921" y="252686"/>
                </a:lnTo>
                <a:lnTo>
                  <a:pt x="1445482" y="243554"/>
                </a:lnTo>
                <a:lnTo>
                  <a:pt x="1454614" y="229993"/>
                </a:lnTo>
                <a:lnTo>
                  <a:pt x="1457959" y="213360"/>
                </a:lnTo>
                <a:lnTo>
                  <a:pt x="1457959" y="42672"/>
                </a:lnTo>
                <a:lnTo>
                  <a:pt x="1454614" y="26038"/>
                </a:lnTo>
                <a:lnTo>
                  <a:pt x="1445482" y="12477"/>
                </a:lnTo>
                <a:lnTo>
                  <a:pt x="1431921" y="3345"/>
                </a:lnTo>
                <a:lnTo>
                  <a:pt x="141528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05395" y="2909316"/>
            <a:ext cx="1457960" cy="256540"/>
          </a:xfrm>
          <a:custGeom>
            <a:avLst/>
            <a:gdLst/>
            <a:ahLst/>
            <a:cxnLst/>
            <a:rect l="l" t="t" r="r" b="b"/>
            <a:pathLst>
              <a:path w="1457959" h="256539">
                <a:moveTo>
                  <a:pt x="144272" y="42672"/>
                </a:moveTo>
                <a:lnTo>
                  <a:pt x="147617" y="26038"/>
                </a:lnTo>
                <a:lnTo>
                  <a:pt x="156749" y="12477"/>
                </a:lnTo>
                <a:lnTo>
                  <a:pt x="170310" y="3345"/>
                </a:lnTo>
                <a:lnTo>
                  <a:pt x="186944" y="0"/>
                </a:lnTo>
                <a:lnTo>
                  <a:pt x="363220" y="0"/>
                </a:lnTo>
                <a:lnTo>
                  <a:pt x="691642" y="0"/>
                </a:lnTo>
                <a:lnTo>
                  <a:pt x="1415287" y="0"/>
                </a:lnTo>
                <a:lnTo>
                  <a:pt x="1431921" y="3345"/>
                </a:lnTo>
                <a:lnTo>
                  <a:pt x="1445482" y="12477"/>
                </a:lnTo>
                <a:lnTo>
                  <a:pt x="1454614" y="26038"/>
                </a:lnTo>
                <a:lnTo>
                  <a:pt x="1457959" y="42672"/>
                </a:lnTo>
                <a:lnTo>
                  <a:pt x="1457959" y="149351"/>
                </a:lnTo>
                <a:lnTo>
                  <a:pt x="1457959" y="213360"/>
                </a:lnTo>
                <a:lnTo>
                  <a:pt x="1454614" y="229993"/>
                </a:lnTo>
                <a:lnTo>
                  <a:pt x="1445482" y="243554"/>
                </a:lnTo>
                <a:lnTo>
                  <a:pt x="1431921" y="252686"/>
                </a:lnTo>
                <a:lnTo>
                  <a:pt x="1415287" y="256032"/>
                </a:lnTo>
                <a:lnTo>
                  <a:pt x="691642" y="256032"/>
                </a:lnTo>
                <a:lnTo>
                  <a:pt x="363220" y="256032"/>
                </a:lnTo>
                <a:lnTo>
                  <a:pt x="186944" y="256032"/>
                </a:lnTo>
                <a:lnTo>
                  <a:pt x="170310" y="252686"/>
                </a:lnTo>
                <a:lnTo>
                  <a:pt x="156749" y="243554"/>
                </a:lnTo>
                <a:lnTo>
                  <a:pt x="147617" y="229993"/>
                </a:lnTo>
                <a:lnTo>
                  <a:pt x="144272" y="213360"/>
                </a:lnTo>
                <a:lnTo>
                  <a:pt x="0" y="163957"/>
                </a:lnTo>
                <a:lnTo>
                  <a:pt x="144272" y="149351"/>
                </a:lnTo>
                <a:lnTo>
                  <a:pt x="144272" y="426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339710" y="2952369"/>
            <a:ext cx="11385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현재 반복문만</a:t>
            </a:r>
            <a:r>
              <a:rPr sz="900" spc="-16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벗어남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83764" y="5478779"/>
            <a:ext cx="3027045" cy="1015365"/>
          </a:xfrm>
          <a:custGeom>
            <a:avLst/>
            <a:gdLst/>
            <a:ahLst/>
            <a:cxnLst/>
            <a:rect l="l" t="t" r="r" b="b"/>
            <a:pathLst>
              <a:path w="3027045" h="1015364">
                <a:moveTo>
                  <a:pt x="0" y="1014984"/>
                </a:moveTo>
                <a:lnTo>
                  <a:pt x="3026664" y="1014984"/>
                </a:lnTo>
                <a:lnTo>
                  <a:pt x="3026664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83764" y="5478779"/>
            <a:ext cx="3027045" cy="101536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latin typeface="맑은 고딕"/>
                <a:cs typeface="맑은 고딕"/>
              </a:rPr>
              <a:t>for(초기문; </a:t>
            </a:r>
            <a:r>
              <a:rPr sz="1200" dirty="0">
                <a:latin typeface="맑은 고딕"/>
                <a:cs typeface="맑은 고딕"/>
              </a:rPr>
              <a:t>조건식; </a:t>
            </a:r>
            <a:r>
              <a:rPr sz="1200" b="1" dirty="0">
                <a:latin typeface="맑은 고딕"/>
                <a:cs typeface="맑은 고딕"/>
              </a:rPr>
              <a:t>반복 후 작업</a:t>
            </a:r>
            <a:r>
              <a:rPr sz="1200" dirty="0">
                <a:latin typeface="맑은 고딕"/>
                <a:cs typeface="맑은 고딕"/>
              </a:rPr>
              <a:t>)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996940" y="5448300"/>
            <a:ext cx="1728470" cy="1018540"/>
          </a:xfrm>
          <a:custGeom>
            <a:avLst/>
            <a:gdLst/>
            <a:ahLst/>
            <a:cxnLst/>
            <a:rect l="l" t="t" r="r" b="b"/>
            <a:pathLst>
              <a:path w="1728470" h="1018539">
                <a:moveTo>
                  <a:pt x="0" y="1018032"/>
                </a:moveTo>
                <a:lnTo>
                  <a:pt x="1728215" y="1018032"/>
                </a:lnTo>
                <a:lnTo>
                  <a:pt x="1728215" y="0"/>
                </a:lnTo>
                <a:lnTo>
                  <a:pt x="0" y="0"/>
                </a:lnTo>
                <a:lnTo>
                  <a:pt x="0" y="101803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96940" y="5448300"/>
            <a:ext cx="1728470" cy="101854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while(</a:t>
            </a:r>
            <a:r>
              <a:rPr sz="1200" b="1" spc="-5" dirty="0">
                <a:latin typeface="맑은 고딕"/>
                <a:cs typeface="맑은 고딕"/>
              </a:rPr>
              <a:t>조건식</a:t>
            </a:r>
            <a:r>
              <a:rPr sz="1200" spc="-5" dirty="0">
                <a:latin typeface="맑은 고딕"/>
                <a:cs typeface="맑은 고딕"/>
              </a:rPr>
              <a:t>)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41564" y="5448300"/>
            <a:ext cx="1655445" cy="1018540"/>
          </a:xfrm>
          <a:custGeom>
            <a:avLst/>
            <a:gdLst/>
            <a:ahLst/>
            <a:cxnLst/>
            <a:rect l="l" t="t" r="r" b="b"/>
            <a:pathLst>
              <a:path w="1655445" h="1018539">
                <a:moveTo>
                  <a:pt x="0" y="1018032"/>
                </a:moveTo>
                <a:lnTo>
                  <a:pt x="1655064" y="1018032"/>
                </a:lnTo>
                <a:lnTo>
                  <a:pt x="1655064" y="0"/>
                </a:lnTo>
                <a:lnTo>
                  <a:pt x="0" y="0"/>
                </a:lnTo>
                <a:lnTo>
                  <a:pt x="0" y="101803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941564" y="5448300"/>
            <a:ext cx="1655445" cy="1018540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do</a:t>
            </a:r>
            <a:r>
              <a:rPr sz="1200" dirty="0">
                <a:latin typeface="맑은 고딕"/>
                <a:cs typeface="맑은 고딕"/>
              </a:rPr>
              <a:t> 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while(</a:t>
            </a:r>
            <a:r>
              <a:rPr sz="1200" b="1" spc="-5" dirty="0">
                <a:latin typeface="맑은 고딕"/>
                <a:cs typeface="맑은 고딕"/>
              </a:rPr>
              <a:t>조건식</a:t>
            </a:r>
            <a:r>
              <a:rPr sz="1200" spc="-5" dirty="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11142" y="5783579"/>
            <a:ext cx="1033780" cy="308610"/>
          </a:xfrm>
          <a:custGeom>
            <a:avLst/>
            <a:gdLst/>
            <a:ahLst/>
            <a:cxnLst/>
            <a:rect l="l" t="t" r="r" b="b"/>
            <a:pathLst>
              <a:path w="1033779" h="308610">
                <a:moveTo>
                  <a:pt x="762" y="275793"/>
                </a:moveTo>
                <a:lnTo>
                  <a:pt x="65701" y="292658"/>
                </a:lnTo>
                <a:lnTo>
                  <a:pt x="210566" y="301332"/>
                </a:lnTo>
                <a:lnTo>
                  <a:pt x="312674" y="305816"/>
                </a:lnTo>
                <a:lnTo>
                  <a:pt x="362331" y="307238"/>
                </a:lnTo>
                <a:lnTo>
                  <a:pt x="410972" y="308000"/>
                </a:lnTo>
                <a:lnTo>
                  <a:pt x="458216" y="308000"/>
                </a:lnTo>
                <a:lnTo>
                  <a:pt x="504063" y="307149"/>
                </a:lnTo>
                <a:lnTo>
                  <a:pt x="548259" y="305333"/>
                </a:lnTo>
                <a:lnTo>
                  <a:pt x="590804" y="302463"/>
                </a:lnTo>
                <a:lnTo>
                  <a:pt x="631444" y="298348"/>
                </a:lnTo>
                <a:lnTo>
                  <a:pt x="653605" y="295313"/>
                </a:lnTo>
                <a:lnTo>
                  <a:pt x="458089" y="295313"/>
                </a:lnTo>
                <a:lnTo>
                  <a:pt x="411099" y="295300"/>
                </a:lnTo>
                <a:lnTo>
                  <a:pt x="363393" y="294551"/>
                </a:lnTo>
                <a:lnTo>
                  <a:pt x="362712" y="294551"/>
                </a:lnTo>
                <a:lnTo>
                  <a:pt x="313055" y="293116"/>
                </a:lnTo>
                <a:lnTo>
                  <a:pt x="262509" y="291122"/>
                </a:lnTo>
                <a:lnTo>
                  <a:pt x="235204" y="289801"/>
                </a:lnTo>
                <a:lnTo>
                  <a:pt x="762" y="275793"/>
                </a:lnTo>
                <a:close/>
              </a:path>
              <a:path w="1033779" h="308610">
                <a:moveTo>
                  <a:pt x="672429" y="292646"/>
                </a:moveTo>
                <a:lnTo>
                  <a:pt x="547497" y="292658"/>
                </a:lnTo>
                <a:lnTo>
                  <a:pt x="503555" y="294449"/>
                </a:lnTo>
                <a:lnTo>
                  <a:pt x="503809" y="294449"/>
                </a:lnTo>
                <a:lnTo>
                  <a:pt x="458089" y="295313"/>
                </a:lnTo>
                <a:lnTo>
                  <a:pt x="653698" y="295300"/>
                </a:lnTo>
                <a:lnTo>
                  <a:pt x="669925" y="293077"/>
                </a:lnTo>
                <a:lnTo>
                  <a:pt x="672429" y="292646"/>
                </a:lnTo>
                <a:close/>
              </a:path>
              <a:path w="1033779" h="308610">
                <a:moveTo>
                  <a:pt x="362585" y="294538"/>
                </a:moveTo>
                <a:lnTo>
                  <a:pt x="363393" y="294551"/>
                </a:lnTo>
                <a:lnTo>
                  <a:pt x="362585" y="294538"/>
                </a:lnTo>
                <a:close/>
              </a:path>
              <a:path w="1033779" h="308610">
                <a:moveTo>
                  <a:pt x="688864" y="289801"/>
                </a:moveTo>
                <a:lnTo>
                  <a:pt x="589661" y="289814"/>
                </a:lnTo>
                <a:lnTo>
                  <a:pt x="547584" y="292652"/>
                </a:lnTo>
                <a:lnTo>
                  <a:pt x="547751" y="292646"/>
                </a:lnTo>
                <a:lnTo>
                  <a:pt x="672429" y="292646"/>
                </a:lnTo>
                <a:lnTo>
                  <a:pt x="688864" y="289801"/>
                </a:lnTo>
                <a:close/>
              </a:path>
              <a:path w="1033779" h="308610">
                <a:moveTo>
                  <a:pt x="668020" y="280504"/>
                </a:moveTo>
                <a:lnTo>
                  <a:pt x="629793" y="285750"/>
                </a:lnTo>
                <a:lnTo>
                  <a:pt x="589782" y="289801"/>
                </a:lnTo>
                <a:lnTo>
                  <a:pt x="688864" y="289801"/>
                </a:lnTo>
                <a:lnTo>
                  <a:pt x="706247" y="286435"/>
                </a:lnTo>
                <a:lnTo>
                  <a:pt x="723519" y="282486"/>
                </a:lnTo>
                <a:lnTo>
                  <a:pt x="731163" y="280543"/>
                </a:lnTo>
                <a:lnTo>
                  <a:pt x="667893" y="280543"/>
                </a:lnTo>
                <a:close/>
              </a:path>
              <a:path w="1033779" h="308610">
                <a:moveTo>
                  <a:pt x="703707" y="273989"/>
                </a:moveTo>
                <a:lnTo>
                  <a:pt x="686054" y="277418"/>
                </a:lnTo>
                <a:lnTo>
                  <a:pt x="667893" y="280543"/>
                </a:lnTo>
                <a:lnTo>
                  <a:pt x="731163" y="280543"/>
                </a:lnTo>
                <a:lnTo>
                  <a:pt x="740156" y="278257"/>
                </a:lnTo>
                <a:lnTo>
                  <a:pt x="754711" y="274040"/>
                </a:lnTo>
                <a:lnTo>
                  <a:pt x="703580" y="274040"/>
                </a:lnTo>
                <a:close/>
              </a:path>
              <a:path w="1033779" h="308610">
                <a:moveTo>
                  <a:pt x="752475" y="261454"/>
                </a:moveTo>
                <a:lnTo>
                  <a:pt x="736727" y="266026"/>
                </a:lnTo>
                <a:lnTo>
                  <a:pt x="720471" y="270167"/>
                </a:lnTo>
                <a:lnTo>
                  <a:pt x="703580" y="274040"/>
                </a:lnTo>
                <a:lnTo>
                  <a:pt x="754711" y="274040"/>
                </a:lnTo>
                <a:lnTo>
                  <a:pt x="756158" y="273621"/>
                </a:lnTo>
                <a:lnTo>
                  <a:pt x="771652" y="268516"/>
                </a:lnTo>
                <a:lnTo>
                  <a:pt x="786384" y="263194"/>
                </a:lnTo>
                <a:lnTo>
                  <a:pt x="790443" y="261531"/>
                </a:lnTo>
                <a:lnTo>
                  <a:pt x="752348" y="261531"/>
                </a:lnTo>
                <a:close/>
              </a:path>
              <a:path w="1033779" h="308610">
                <a:moveTo>
                  <a:pt x="736854" y="265976"/>
                </a:moveTo>
                <a:lnTo>
                  <a:pt x="736655" y="266026"/>
                </a:lnTo>
                <a:lnTo>
                  <a:pt x="736854" y="265976"/>
                </a:lnTo>
                <a:close/>
              </a:path>
              <a:path w="1033779" h="308610">
                <a:moveTo>
                  <a:pt x="802497" y="256476"/>
                </a:moveTo>
                <a:lnTo>
                  <a:pt x="767588" y="256476"/>
                </a:lnTo>
                <a:lnTo>
                  <a:pt x="752348" y="261531"/>
                </a:lnTo>
                <a:lnTo>
                  <a:pt x="790443" y="261531"/>
                </a:lnTo>
                <a:lnTo>
                  <a:pt x="800608" y="257365"/>
                </a:lnTo>
                <a:lnTo>
                  <a:pt x="802497" y="256476"/>
                </a:lnTo>
                <a:close/>
              </a:path>
              <a:path w="1033779" h="308610">
                <a:moveTo>
                  <a:pt x="813511" y="251294"/>
                </a:moveTo>
                <a:lnTo>
                  <a:pt x="781939" y="251294"/>
                </a:lnTo>
                <a:lnTo>
                  <a:pt x="767334" y="256527"/>
                </a:lnTo>
                <a:lnTo>
                  <a:pt x="767588" y="256476"/>
                </a:lnTo>
                <a:lnTo>
                  <a:pt x="802497" y="256476"/>
                </a:lnTo>
                <a:lnTo>
                  <a:pt x="813511" y="251294"/>
                </a:lnTo>
                <a:close/>
              </a:path>
              <a:path w="1033779" h="308610">
                <a:moveTo>
                  <a:pt x="868519" y="220014"/>
                </a:moveTo>
                <a:lnTo>
                  <a:pt x="845439" y="220014"/>
                </a:lnTo>
                <a:lnTo>
                  <a:pt x="821309" y="233641"/>
                </a:lnTo>
                <a:lnTo>
                  <a:pt x="795401" y="245808"/>
                </a:lnTo>
                <a:lnTo>
                  <a:pt x="781893" y="251311"/>
                </a:lnTo>
                <a:lnTo>
                  <a:pt x="813511" y="251294"/>
                </a:lnTo>
                <a:lnTo>
                  <a:pt x="827278" y="244817"/>
                </a:lnTo>
                <a:lnTo>
                  <a:pt x="851916" y="230974"/>
                </a:lnTo>
                <a:lnTo>
                  <a:pt x="868519" y="220014"/>
                </a:lnTo>
                <a:close/>
              </a:path>
              <a:path w="1033779" h="308610">
                <a:moveTo>
                  <a:pt x="795655" y="245681"/>
                </a:moveTo>
                <a:lnTo>
                  <a:pt x="795344" y="245808"/>
                </a:lnTo>
                <a:lnTo>
                  <a:pt x="795655" y="245681"/>
                </a:lnTo>
                <a:close/>
              </a:path>
              <a:path w="1033779" h="308610">
                <a:moveTo>
                  <a:pt x="821690" y="233426"/>
                </a:moveTo>
                <a:lnTo>
                  <a:pt x="821231" y="233641"/>
                </a:lnTo>
                <a:lnTo>
                  <a:pt x="821690" y="233426"/>
                </a:lnTo>
                <a:close/>
              </a:path>
              <a:path w="1033779" h="308610">
                <a:moveTo>
                  <a:pt x="888084" y="205574"/>
                </a:moveTo>
                <a:lnTo>
                  <a:pt x="867410" y="205574"/>
                </a:lnTo>
                <a:lnTo>
                  <a:pt x="867029" y="205854"/>
                </a:lnTo>
                <a:lnTo>
                  <a:pt x="845204" y="220147"/>
                </a:lnTo>
                <a:lnTo>
                  <a:pt x="845439" y="220014"/>
                </a:lnTo>
                <a:lnTo>
                  <a:pt x="868519" y="220014"/>
                </a:lnTo>
                <a:lnTo>
                  <a:pt x="874522" y="216052"/>
                </a:lnTo>
                <a:lnTo>
                  <a:pt x="888084" y="205574"/>
                </a:lnTo>
                <a:close/>
              </a:path>
              <a:path w="1033779" h="308610">
                <a:moveTo>
                  <a:pt x="867279" y="205660"/>
                </a:moveTo>
                <a:lnTo>
                  <a:pt x="866984" y="205854"/>
                </a:lnTo>
                <a:lnTo>
                  <a:pt x="867279" y="205660"/>
                </a:lnTo>
                <a:close/>
              </a:path>
              <a:path w="1033779" h="308610">
                <a:moveTo>
                  <a:pt x="906510" y="190042"/>
                </a:moveTo>
                <a:lnTo>
                  <a:pt x="887476" y="190042"/>
                </a:lnTo>
                <a:lnTo>
                  <a:pt x="867279" y="205660"/>
                </a:lnTo>
                <a:lnTo>
                  <a:pt x="867410" y="205574"/>
                </a:lnTo>
                <a:lnTo>
                  <a:pt x="888084" y="205574"/>
                </a:lnTo>
                <a:lnTo>
                  <a:pt x="895350" y="199961"/>
                </a:lnTo>
                <a:lnTo>
                  <a:pt x="906510" y="190042"/>
                </a:lnTo>
                <a:close/>
              </a:path>
              <a:path w="1033779" h="308610">
                <a:moveTo>
                  <a:pt x="923768" y="173558"/>
                </a:moveTo>
                <a:lnTo>
                  <a:pt x="906018" y="173558"/>
                </a:lnTo>
                <a:lnTo>
                  <a:pt x="887095" y="190322"/>
                </a:lnTo>
                <a:lnTo>
                  <a:pt x="887476" y="190042"/>
                </a:lnTo>
                <a:lnTo>
                  <a:pt x="906510" y="190042"/>
                </a:lnTo>
                <a:lnTo>
                  <a:pt x="914527" y="182918"/>
                </a:lnTo>
                <a:lnTo>
                  <a:pt x="923768" y="173558"/>
                </a:lnTo>
                <a:close/>
              </a:path>
              <a:path w="1033779" h="308610">
                <a:moveTo>
                  <a:pt x="939958" y="156133"/>
                </a:moveTo>
                <a:lnTo>
                  <a:pt x="923163" y="156133"/>
                </a:lnTo>
                <a:lnTo>
                  <a:pt x="922909" y="156413"/>
                </a:lnTo>
                <a:lnTo>
                  <a:pt x="905637" y="173850"/>
                </a:lnTo>
                <a:lnTo>
                  <a:pt x="906018" y="173558"/>
                </a:lnTo>
                <a:lnTo>
                  <a:pt x="923768" y="173558"/>
                </a:lnTo>
                <a:lnTo>
                  <a:pt x="932307" y="164909"/>
                </a:lnTo>
                <a:lnTo>
                  <a:pt x="939958" y="156133"/>
                </a:lnTo>
                <a:close/>
              </a:path>
              <a:path w="1033779" h="308610">
                <a:moveTo>
                  <a:pt x="923072" y="156225"/>
                </a:moveTo>
                <a:lnTo>
                  <a:pt x="922886" y="156413"/>
                </a:lnTo>
                <a:lnTo>
                  <a:pt x="923072" y="156225"/>
                </a:lnTo>
                <a:close/>
              </a:path>
              <a:path w="1033779" h="308610">
                <a:moveTo>
                  <a:pt x="982667" y="99860"/>
                </a:moveTo>
                <a:lnTo>
                  <a:pt x="967359" y="99860"/>
                </a:lnTo>
                <a:lnTo>
                  <a:pt x="953516" y="119481"/>
                </a:lnTo>
                <a:lnTo>
                  <a:pt x="938784" y="138290"/>
                </a:lnTo>
                <a:lnTo>
                  <a:pt x="923072" y="156225"/>
                </a:lnTo>
                <a:lnTo>
                  <a:pt x="939958" y="156133"/>
                </a:lnTo>
                <a:lnTo>
                  <a:pt x="948563" y="146265"/>
                </a:lnTo>
                <a:lnTo>
                  <a:pt x="963803" y="126961"/>
                </a:lnTo>
                <a:lnTo>
                  <a:pt x="977900" y="107124"/>
                </a:lnTo>
                <a:lnTo>
                  <a:pt x="982667" y="99860"/>
                </a:lnTo>
                <a:close/>
              </a:path>
              <a:path w="1033779" h="308610">
                <a:moveTo>
                  <a:pt x="938911" y="138023"/>
                </a:moveTo>
                <a:lnTo>
                  <a:pt x="938678" y="138290"/>
                </a:lnTo>
                <a:lnTo>
                  <a:pt x="938911" y="138023"/>
                </a:lnTo>
                <a:close/>
              </a:path>
              <a:path w="1033779" h="308610">
                <a:moveTo>
                  <a:pt x="953643" y="119240"/>
                </a:moveTo>
                <a:lnTo>
                  <a:pt x="953454" y="119481"/>
                </a:lnTo>
                <a:lnTo>
                  <a:pt x="953643" y="119240"/>
                </a:lnTo>
                <a:close/>
              </a:path>
              <a:path w="1033779" h="308610">
                <a:moveTo>
                  <a:pt x="995269" y="79946"/>
                </a:moveTo>
                <a:lnTo>
                  <a:pt x="980567" y="79946"/>
                </a:lnTo>
                <a:lnTo>
                  <a:pt x="967232" y="100037"/>
                </a:lnTo>
                <a:lnTo>
                  <a:pt x="967359" y="99860"/>
                </a:lnTo>
                <a:lnTo>
                  <a:pt x="982667" y="99860"/>
                </a:lnTo>
                <a:lnTo>
                  <a:pt x="991235" y="86804"/>
                </a:lnTo>
                <a:lnTo>
                  <a:pt x="995269" y="79946"/>
                </a:lnTo>
                <a:close/>
              </a:path>
              <a:path w="1033779" h="308610">
                <a:moveTo>
                  <a:pt x="1031010" y="52070"/>
                </a:moveTo>
                <a:lnTo>
                  <a:pt x="996950" y="52070"/>
                </a:lnTo>
                <a:lnTo>
                  <a:pt x="1007872" y="58521"/>
                </a:lnTo>
                <a:lnTo>
                  <a:pt x="1001497" y="69358"/>
                </a:lnTo>
                <a:lnTo>
                  <a:pt x="1029335" y="85090"/>
                </a:lnTo>
                <a:lnTo>
                  <a:pt x="1031010" y="52070"/>
                </a:lnTo>
                <a:close/>
              </a:path>
              <a:path w="1033779" h="308610">
                <a:moveTo>
                  <a:pt x="990428" y="63102"/>
                </a:moveTo>
                <a:lnTo>
                  <a:pt x="980313" y="80213"/>
                </a:lnTo>
                <a:lnTo>
                  <a:pt x="980567" y="79946"/>
                </a:lnTo>
                <a:lnTo>
                  <a:pt x="995269" y="79946"/>
                </a:lnTo>
                <a:lnTo>
                  <a:pt x="1001497" y="69358"/>
                </a:lnTo>
                <a:lnTo>
                  <a:pt x="990428" y="63102"/>
                </a:lnTo>
                <a:close/>
              </a:path>
              <a:path w="1033779" h="308610">
                <a:moveTo>
                  <a:pt x="996950" y="52070"/>
                </a:moveTo>
                <a:lnTo>
                  <a:pt x="990428" y="63102"/>
                </a:lnTo>
                <a:lnTo>
                  <a:pt x="1001497" y="69358"/>
                </a:lnTo>
                <a:lnTo>
                  <a:pt x="1007872" y="58521"/>
                </a:lnTo>
                <a:lnTo>
                  <a:pt x="996950" y="52070"/>
                </a:lnTo>
                <a:close/>
              </a:path>
              <a:path w="1033779" h="308610">
                <a:moveTo>
                  <a:pt x="1033653" y="0"/>
                </a:moveTo>
                <a:lnTo>
                  <a:pt x="963041" y="47625"/>
                </a:lnTo>
                <a:lnTo>
                  <a:pt x="990428" y="63102"/>
                </a:lnTo>
                <a:lnTo>
                  <a:pt x="996950" y="52070"/>
                </a:lnTo>
                <a:lnTo>
                  <a:pt x="1031010" y="52070"/>
                </a:lnTo>
                <a:lnTo>
                  <a:pt x="10336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74632" y="6040120"/>
            <a:ext cx="255904" cy="353060"/>
          </a:xfrm>
          <a:custGeom>
            <a:avLst/>
            <a:gdLst/>
            <a:ahLst/>
            <a:cxnLst/>
            <a:rect l="l" t="t" r="r" b="b"/>
            <a:pathLst>
              <a:path w="255904" h="353060">
                <a:moveTo>
                  <a:pt x="0" y="268084"/>
                </a:moveTo>
                <a:lnTo>
                  <a:pt x="6096" y="353059"/>
                </a:lnTo>
                <a:lnTo>
                  <a:pt x="70358" y="297179"/>
                </a:lnTo>
                <a:lnTo>
                  <a:pt x="70112" y="297078"/>
                </a:lnTo>
                <a:lnTo>
                  <a:pt x="36068" y="297078"/>
                </a:lnTo>
                <a:lnTo>
                  <a:pt x="24638" y="291668"/>
                </a:lnTo>
                <a:lnTo>
                  <a:pt x="29890" y="280445"/>
                </a:lnTo>
                <a:lnTo>
                  <a:pt x="0" y="268084"/>
                </a:lnTo>
                <a:close/>
              </a:path>
              <a:path w="255904" h="353060">
                <a:moveTo>
                  <a:pt x="29890" y="280445"/>
                </a:moveTo>
                <a:lnTo>
                  <a:pt x="24638" y="291668"/>
                </a:lnTo>
                <a:lnTo>
                  <a:pt x="36068" y="297078"/>
                </a:lnTo>
                <a:lnTo>
                  <a:pt x="41133" y="286397"/>
                </a:lnTo>
                <a:lnTo>
                  <a:pt x="40513" y="286397"/>
                </a:lnTo>
                <a:lnTo>
                  <a:pt x="41415" y="285211"/>
                </a:lnTo>
                <a:lnTo>
                  <a:pt x="29890" y="280445"/>
                </a:lnTo>
                <a:close/>
              </a:path>
              <a:path w="255904" h="353060">
                <a:moveTo>
                  <a:pt x="41753" y="285350"/>
                </a:moveTo>
                <a:lnTo>
                  <a:pt x="41548" y="285524"/>
                </a:lnTo>
                <a:lnTo>
                  <a:pt x="36068" y="297078"/>
                </a:lnTo>
                <a:lnTo>
                  <a:pt x="70112" y="297078"/>
                </a:lnTo>
                <a:lnTo>
                  <a:pt x="41753" y="285350"/>
                </a:lnTo>
                <a:close/>
              </a:path>
              <a:path w="255904" h="353060">
                <a:moveTo>
                  <a:pt x="41415" y="285211"/>
                </a:moveTo>
                <a:lnTo>
                  <a:pt x="40513" y="286397"/>
                </a:lnTo>
                <a:lnTo>
                  <a:pt x="41548" y="285524"/>
                </a:lnTo>
                <a:lnTo>
                  <a:pt x="41650" y="285308"/>
                </a:lnTo>
                <a:lnTo>
                  <a:pt x="41415" y="285211"/>
                </a:lnTo>
                <a:close/>
              </a:path>
              <a:path w="255904" h="353060">
                <a:moveTo>
                  <a:pt x="41548" y="285524"/>
                </a:moveTo>
                <a:lnTo>
                  <a:pt x="40513" y="286397"/>
                </a:lnTo>
                <a:lnTo>
                  <a:pt x="41133" y="286397"/>
                </a:lnTo>
                <a:lnTo>
                  <a:pt x="41548" y="285524"/>
                </a:lnTo>
                <a:close/>
              </a:path>
              <a:path w="255904" h="353060">
                <a:moveTo>
                  <a:pt x="43086" y="284225"/>
                </a:moveTo>
                <a:lnTo>
                  <a:pt x="42164" y="284225"/>
                </a:lnTo>
                <a:lnTo>
                  <a:pt x="41696" y="285211"/>
                </a:lnTo>
                <a:lnTo>
                  <a:pt x="41753" y="285350"/>
                </a:lnTo>
                <a:lnTo>
                  <a:pt x="43086" y="284225"/>
                </a:lnTo>
                <a:close/>
              </a:path>
              <a:path w="255904" h="353060">
                <a:moveTo>
                  <a:pt x="42164" y="284225"/>
                </a:moveTo>
                <a:lnTo>
                  <a:pt x="41415" y="285211"/>
                </a:lnTo>
                <a:lnTo>
                  <a:pt x="41650" y="285308"/>
                </a:lnTo>
                <a:lnTo>
                  <a:pt x="42164" y="284225"/>
                </a:lnTo>
                <a:close/>
              </a:path>
              <a:path w="255904" h="353060">
                <a:moveTo>
                  <a:pt x="221874" y="179476"/>
                </a:moveTo>
                <a:lnTo>
                  <a:pt x="199771" y="179476"/>
                </a:lnTo>
                <a:lnTo>
                  <a:pt x="184403" y="189191"/>
                </a:lnTo>
                <a:lnTo>
                  <a:pt x="168021" y="198704"/>
                </a:lnTo>
                <a:lnTo>
                  <a:pt x="150875" y="208254"/>
                </a:lnTo>
                <a:lnTo>
                  <a:pt x="82169" y="245008"/>
                </a:lnTo>
                <a:lnTo>
                  <a:pt x="47117" y="265569"/>
                </a:lnTo>
                <a:lnTo>
                  <a:pt x="29890" y="280445"/>
                </a:lnTo>
                <a:lnTo>
                  <a:pt x="41415" y="285211"/>
                </a:lnTo>
                <a:lnTo>
                  <a:pt x="42164" y="284225"/>
                </a:lnTo>
                <a:lnTo>
                  <a:pt x="43086" y="284225"/>
                </a:lnTo>
                <a:lnTo>
                  <a:pt x="44260" y="283235"/>
                </a:lnTo>
                <a:lnTo>
                  <a:pt x="49022" y="279717"/>
                </a:lnTo>
                <a:lnTo>
                  <a:pt x="54136" y="276224"/>
                </a:lnTo>
                <a:lnTo>
                  <a:pt x="60071" y="272402"/>
                </a:lnTo>
                <a:lnTo>
                  <a:pt x="73256" y="264591"/>
                </a:lnTo>
                <a:lnTo>
                  <a:pt x="88300" y="256158"/>
                </a:lnTo>
                <a:lnTo>
                  <a:pt x="104544" y="247395"/>
                </a:lnTo>
                <a:lnTo>
                  <a:pt x="156972" y="219379"/>
                </a:lnTo>
                <a:lnTo>
                  <a:pt x="174371" y="209702"/>
                </a:lnTo>
                <a:lnTo>
                  <a:pt x="191008" y="199999"/>
                </a:lnTo>
                <a:lnTo>
                  <a:pt x="206628" y="190144"/>
                </a:lnTo>
                <a:lnTo>
                  <a:pt x="220725" y="180352"/>
                </a:lnTo>
                <a:lnTo>
                  <a:pt x="221874" y="179476"/>
                </a:lnTo>
                <a:close/>
              </a:path>
              <a:path w="255904" h="353060">
                <a:moveTo>
                  <a:pt x="44576" y="282968"/>
                </a:moveTo>
                <a:lnTo>
                  <a:pt x="44196" y="283235"/>
                </a:lnTo>
                <a:lnTo>
                  <a:pt x="44576" y="282968"/>
                </a:lnTo>
                <a:close/>
              </a:path>
              <a:path w="255904" h="353060">
                <a:moveTo>
                  <a:pt x="49113" y="279717"/>
                </a:moveTo>
                <a:close/>
              </a:path>
              <a:path w="255904" h="353060">
                <a:moveTo>
                  <a:pt x="54356" y="276072"/>
                </a:moveTo>
                <a:lnTo>
                  <a:pt x="54101" y="276224"/>
                </a:lnTo>
                <a:lnTo>
                  <a:pt x="54356" y="276072"/>
                </a:lnTo>
                <a:close/>
              </a:path>
              <a:path w="255904" h="353060">
                <a:moveTo>
                  <a:pt x="60114" y="272402"/>
                </a:moveTo>
                <a:lnTo>
                  <a:pt x="59944" y="272503"/>
                </a:lnTo>
                <a:lnTo>
                  <a:pt x="60114" y="272402"/>
                </a:lnTo>
                <a:close/>
              </a:path>
              <a:path w="255904" h="353060">
                <a:moveTo>
                  <a:pt x="73406" y="264502"/>
                </a:moveTo>
                <a:lnTo>
                  <a:pt x="73151" y="264591"/>
                </a:lnTo>
                <a:lnTo>
                  <a:pt x="73406" y="264502"/>
                </a:lnTo>
                <a:close/>
              </a:path>
              <a:path w="255904" h="353060">
                <a:moveTo>
                  <a:pt x="88392" y="256108"/>
                </a:moveTo>
                <a:close/>
              </a:path>
              <a:path w="255904" h="353060">
                <a:moveTo>
                  <a:pt x="104544" y="247395"/>
                </a:moveTo>
                <a:close/>
              </a:path>
              <a:path w="255904" h="353060">
                <a:moveTo>
                  <a:pt x="150875" y="208203"/>
                </a:moveTo>
                <a:close/>
              </a:path>
              <a:path w="255904" h="353060">
                <a:moveTo>
                  <a:pt x="184531" y="189077"/>
                </a:moveTo>
                <a:lnTo>
                  <a:pt x="184334" y="189191"/>
                </a:lnTo>
                <a:lnTo>
                  <a:pt x="184531" y="189077"/>
                </a:lnTo>
                <a:close/>
              </a:path>
              <a:path w="255904" h="353060">
                <a:moveTo>
                  <a:pt x="233427" y="170014"/>
                </a:moveTo>
                <a:lnTo>
                  <a:pt x="213360" y="170014"/>
                </a:lnTo>
                <a:lnTo>
                  <a:pt x="199588" y="179591"/>
                </a:lnTo>
                <a:lnTo>
                  <a:pt x="199771" y="179476"/>
                </a:lnTo>
                <a:lnTo>
                  <a:pt x="221874" y="179476"/>
                </a:lnTo>
                <a:lnTo>
                  <a:pt x="227202" y="175412"/>
                </a:lnTo>
                <a:lnTo>
                  <a:pt x="233427" y="170014"/>
                </a:lnTo>
                <a:close/>
              </a:path>
              <a:path w="255904" h="353060">
                <a:moveTo>
                  <a:pt x="238510" y="165430"/>
                </a:moveTo>
                <a:lnTo>
                  <a:pt x="219328" y="165430"/>
                </a:lnTo>
                <a:lnTo>
                  <a:pt x="213122" y="170179"/>
                </a:lnTo>
                <a:lnTo>
                  <a:pt x="213360" y="170014"/>
                </a:lnTo>
                <a:lnTo>
                  <a:pt x="233427" y="170014"/>
                </a:lnTo>
                <a:lnTo>
                  <a:pt x="238378" y="165569"/>
                </a:lnTo>
                <a:lnTo>
                  <a:pt x="238510" y="165430"/>
                </a:lnTo>
                <a:close/>
              </a:path>
              <a:path w="255904" h="353060">
                <a:moveTo>
                  <a:pt x="229616" y="156336"/>
                </a:moveTo>
                <a:lnTo>
                  <a:pt x="224536" y="160997"/>
                </a:lnTo>
                <a:lnTo>
                  <a:pt x="219075" y="165620"/>
                </a:lnTo>
                <a:lnTo>
                  <a:pt x="219328" y="165430"/>
                </a:lnTo>
                <a:lnTo>
                  <a:pt x="238510" y="165430"/>
                </a:lnTo>
                <a:lnTo>
                  <a:pt x="243077" y="160578"/>
                </a:lnTo>
                <a:lnTo>
                  <a:pt x="246324" y="156692"/>
                </a:lnTo>
                <a:lnTo>
                  <a:pt x="229362" y="156692"/>
                </a:lnTo>
                <a:lnTo>
                  <a:pt x="229616" y="156336"/>
                </a:lnTo>
                <a:close/>
              </a:path>
              <a:path w="255904" h="353060">
                <a:moveTo>
                  <a:pt x="224663" y="160858"/>
                </a:moveTo>
                <a:lnTo>
                  <a:pt x="224499" y="160997"/>
                </a:lnTo>
                <a:lnTo>
                  <a:pt x="224663" y="160858"/>
                </a:lnTo>
                <a:close/>
              </a:path>
              <a:path w="255904" h="353060">
                <a:moveTo>
                  <a:pt x="249526" y="152018"/>
                </a:moveTo>
                <a:lnTo>
                  <a:pt x="233680" y="152018"/>
                </a:lnTo>
                <a:lnTo>
                  <a:pt x="229362" y="156692"/>
                </a:lnTo>
                <a:lnTo>
                  <a:pt x="246324" y="156692"/>
                </a:lnTo>
                <a:lnTo>
                  <a:pt x="247269" y="155562"/>
                </a:lnTo>
                <a:lnTo>
                  <a:pt x="249526" y="152018"/>
                </a:lnTo>
                <a:close/>
              </a:path>
              <a:path w="255904" h="353060">
                <a:moveTo>
                  <a:pt x="251888" y="147726"/>
                </a:moveTo>
                <a:lnTo>
                  <a:pt x="237236" y="147726"/>
                </a:lnTo>
                <a:lnTo>
                  <a:pt x="233464" y="152252"/>
                </a:lnTo>
                <a:lnTo>
                  <a:pt x="233680" y="152018"/>
                </a:lnTo>
                <a:lnTo>
                  <a:pt x="249526" y="152018"/>
                </a:lnTo>
                <a:lnTo>
                  <a:pt x="250571" y="150380"/>
                </a:lnTo>
                <a:lnTo>
                  <a:pt x="251888" y="147726"/>
                </a:lnTo>
                <a:close/>
              </a:path>
              <a:path w="255904" h="353060">
                <a:moveTo>
                  <a:pt x="253592" y="143776"/>
                </a:moveTo>
                <a:lnTo>
                  <a:pt x="239775" y="143776"/>
                </a:lnTo>
                <a:lnTo>
                  <a:pt x="239395" y="144386"/>
                </a:lnTo>
                <a:lnTo>
                  <a:pt x="236770" y="148285"/>
                </a:lnTo>
                <a:lnTo>
                  <a:pt x="237236" y="147726"/>
                </a:lnTo>
                <a:lnTo>
                  <a:pt x="251888" y="147726"/>
                </a:lnTo>
                <a:lnTo>
                  <a:pt x="253111" y="145262"/>
                </a:lnTo>
                <a:lnTo>
                  <a:pt x="253592" y="143776"/>
                </a:lnTo>
                <a:close/>
              </a:path>
              <a:path w="255904" h="353060">
                <a:moveTo>
                  <a:pt x="239466" y="144240"/>
                </a:moveTo>
                <a:lnTo>
                  <a:pt x="239369" y="144386"/>
                </a:lnTo>
                <a:lnTo>
                  <a:pt x="239466" y="144240"/>
                </a:lnTo>
                <a:close/>
              </a:path>
              <a:path w="255904" h="353060">
                <a:moveTo>
                  <a:pt x="239775" y="143776"/>
                </a:moveTo>
                <a:lnTo>
                  <a:pt x="239466" y="144240"/>
                </a:lnTo>
                <a:lnTo>
                  <a:pt x="239395" y="144386"/>
                </a:lnTo>
                <a:lnTo>
                  <a:pt x="239775" y="143776"/>
                </a:lnTo>
                <a:close/>
              </a:path>
              <a:path w="255904" h="353060">
                <a:moveTo>
                  <a:pt x="254814" y="140004"/>
                </a:moveTo>
                <a:lnTo>
                  <a:pt x="241553" y="140004"/>
                </a:lnTo>
                <a:lnTo>
                  <a:pt x="241173" y="140868"/>
                </a:lnTo>
                <a:lnTo>
                  <a:pt x="239466" y="144240"/>
                </a:lnTo>
                <a:lnTo>
                  <a:pt x="239775" y="143776"/>
                </a:lnTo>
                <a:lnTo>
                  <a:pt x="253592" y="143776"/>
                </a:lnTo>
                <a:lnTo>
                  <a:pt x="254814" y="140004"/>
                </a:lnTo>
                <a:close/>
              </a:path>
              <a:path w="255904" h="353060">
                <a:moveTo>
                  <a:pt x="241279" y="140561"/>
                </a:moveTo>
                <a:lnTo>
                  <a:pt x="241128" y="140868"/>
                </a:lnTo>
                <a:lnTo>
                  <a:pt x="241279" y="140561"/>
                </a:lnTo>
                <a:close/>
              </a:path>
              <a:path w="255904" h="353060">
                <a:moveTo>
                  <a:pt x="241553" y="140004"/>
                </a:moveTo>
                <a:lnTo>
                  <a:pt x="241279" y="140561"/>
                </a:lnTo>
                <a:lnTo>
                  <a:pt x="241173" y="140868"/>
                </a:lnTo>
                <a:lnTo>
                  <a:pt x="241553" y="140004"/>
                </a:lnTo>
                <a:close/>
              </a:path>
              <a:path w="255904" h="353060">
                <a:moveTo>
                  <a:pt x="255223" y="136486"/>
                </a:moveTo>
                <a:lnTo>
                  <a:pt x="242697" y="136486"/>
                </a:lnTo>
                <a:lnTo>
                  <a:pt x="242316" y="137833"/>
                </a:lnTo>
                <a:lnTo>
                  <a:pt x="241279" y="140561"/>
                </a:lnTo>
                <a:lnTo>
                  <a:pt x="241553" y="140004"/>
                </a:lnTo>
                <a:lnTo>
                  <a:pt x="254814" y="140004"/>
                </a:lnTo>
                <a:lnTo>
                  <a:pt x="254889" y="139776"/>
                </a:lnTo>
                <a:lnTo>
                  <a:pt x="255223" y="136486"/>
                </a:lnTo>
                <a:close/>
              </a:path>
              <a:path w="255904" h="353060">
                <a:moveTo>
                  <a:pt x="242353" y="137475"/>
                </a:moveTo>
                <a:lnTo>
                  <a:pt x="242228" y="137833"/>
                </a:lnTo>
                <a:lnTo>
                  <a:pt x="242353" y="137475"/>
                </a:lnTo>
                <a:close/>
              </a:path>
              <a:path w="255904" h="353060">
                <a:moveTo>
                  <a:pt x="242697" y="136486"/>
                </a:moveTo>
                <a:lnTo>
                  <a:pt x="242353" y="137475"/>
                </a:lnTo>
                <a:lnTo>
                  <a:pt x="242316" y="137833"/>
                </a:lnTo>
                <a:lnTo>
                  <a:pt x="242697" y="136486"/>
                </a:lnTo>
                <a:close/>
              </a:path>
              <a:path w="255904" h="353060">
                <a:moveTo>
                  <a:pt x="255838" y="129260"/>
                </a:moveTo>
                <a:lnTo>
                  <a:pt x="243205" y="129260"/>
                </a:lnTo>
                <a:lnTo>
                  <a:pt x="243205" y="130721"/>
                </a:lnTo>
                <a:lnTo>
                  <a:pt x="243053" y="130721"/>
                </a:lnTo>
                <a:lnTo>
                  <a:pt x="242353" y="137475"/>
                </a:lnTo>
                <a:lnTo>
                  <a:pt x="242697" y="136486"/>
                </a:lnTo>
                <a:lnTo>
                  <a:pt x="255223" y="136486"/>
                </a:lnTo>
                <a:lnTo>
                  <a:pt x="255809" y="130721"/>
                </a:lnTo>
                <a:lnTo>
                  <a:pt x="243205" y="130721"/>
                </a:lnTo>
                <a:lnTo>
                  <a:pt x="243119" y="130082"/>
                </a:lnTo>
                <a:lnTo>
                  <a:pt x="255874" y="130082"/>
                </a:lnTo>
                <a:lnTo>
                  <a:pt x="255838" y="129260"/>
                </a:lnTo>
                <a:close/>
              </a:path>
              <a:path w="255904" h="353060">
                <a:moveTo>
                  <a:pt x="242092" y="122386"/>
                </a:moveTo>
                <a:lnTo>
                  <a:pt x="243119" y="130082"/>
                </a:lnTo>
                <a:lnTo>
                  <a:pt x="243205" y="129260"/>
                </a:lnTo>
                <a:lnTo>
                  <a:pt x="255838" y="129260"/>
                </a:lnTo>
                <a:lnTo>
                  <a:pt x="255090" y="123405"/>
                </a:lnTo>
                <a:lnTo>
                  <a:pt x="242443" y="123405"/>
                </a:lnTo>
                <a:lnTo>
                  <a:pt x="242092" y="122386"/>
                </a:lnTo>
                <a:close/>
              </a:path>
              <a:path w="255904" h="353060">
                <a:moveTo>
                  <a:pt x="242062" y="122161"/>
                </a:moveTo>
                <a:lnTo>
                  <a:pt x="242092" y="122386"/>
                </a:lnTo>
                <a:lnTo>
                  <a:pt x="242443" y="123405"/>
                </a:lnTo>
                <a:lnTo>
                  <a:pt x="242062" y="122161"/>
                </a:lnTo>
                <a:close/>
              </a:path>
              <a:path w="255904" h="353060">
                <a:moveTo>
                  <a:pt x="254931" y="122161"/>
                </a:moveTo>
                <a:lnTo>
                  <a:pt x="242062" y="122161"/>
                </a:lnTo>
                <a:lnTo>
                  <a:pt x="242443" y="123405"/>
                </a:lnTo>
                <a:lnTo>
                  <a:pt x="255090" y="123405"/>
                </a:lnTo>
                <a:lnTo>
                  <a:pt x="254931" y="122161"/>
                </a:lnTo>
                <a:close/>
              </a:path>
              <a:path w="255904" h="353060">
                <a:moveTo>
                  <a:pt x="252881" y="114922"/>
                </a:moveTo>
                <a:lnTo>
                  <a:pt x="239522" y="114922"/>
                </a:lnTo>
                <a:lnTo>
                  <a:pt x="239902" y="115950"/>
                </a:lnTo>
                <a:lnTo>
                  <a:pt x="242092" y="122386"/>
                </a:lnTo>
                <a:lnTo>
                  <a:pt x="242062" y="122161"/>
                </a:lnTo>
                <a:lnTo>
                  <a:pt x="254931" y="122161"/>
                </a:lnTo>
                <a:lnTo>
                  <a:pt x="254635" y="119837"/>
                </a:lnTo>
                <a:lnTo>
                  <a:pt x="252881" y="114922"/>
                </a:lnTo>
                <a:close/>
              </a:path>
              <a:path w="255904" h="353060">
                <a:moveTo>
                  <a:pt x="239832" y="115823"/>
                </a:moveTo>
                <a:lnTo>
                  <a:pt x="239876" y="115950"/>
                </a:lnTo>
                <a:lnTo>
                  <a:pt x="239832" y="115823"/>
                </a:lnTo>
                <a:close/>
              </a:path>
              <a:path w="255904" h="353060">
                <a:moveTo>
                  <a:pt x="239522" y="114922"/>
                </a:moveTo>
                <a:lnTo>
                  <a:pt x="239832" y="115823"/>
                </a:lnTo>
                <a:lnTo>
                  <a:pt x="239902" y="115950"/>
                </a:lnTo>
                <a:lnTo>
                  <a:pt x="239522" y="114922"/>
                </a:lnTo>
                <a:close/>
              </a:path>
              <a:path w="255904" h="353060">
                <a:moveTo>
                  <a:pt x="249672" y="107467"/>
                </a:moveTo>
                <a:lnTo>
                  <a:pt x="235203" y="107467"/>
                </a:lnTo>
                <a:lnTo>
                  <a:pt x="239832" y="115823"/>
                </a:lnTo>
                <a:lnTo>
                  <a:pt x="239522" y="114922"/>
                </a:lnTo>
                <a:lnTo>
                  <a:pt x="252881" y="114922"/>
                </a:lnTo>
                <a:lnTo>
                  <a:pt x="251206" y="110223"/>
                </a:lnTo>
                <a:lnTo>
                  <a:pt x="249672" y="107467"/>
                </a:lnTo>
                <a:close/>
              </a:path>
              <a:path w="255904" h="353060">
                <a:moveTo>
                  <a:pt x="231784" y="83997"/>
                </a:moveTo>
                <a:lnTo>
                  <a:pt x="213106" y="83997"/>
                </a:lnTo>
                <a:lnTo>
                  <a:pt x="222250" y="92367"/>
                </a:lnTo>
                <a:lnTo>
                  <a:pt x="229743" y="100329"/>
                </a:lnTo>
                <a:lnTo>
                  <a:pt x="235585" y="108203"/>
                </a:lnTo>
                <a:lnTo>
                  <a:pt x="235203" y="107467"/>
                </a:lnTo>
                <a:lnTo>
                  <a:pt x="249672" y="107467"/>
                </a:lnTo>
                <a:lnTo>
                  <a:pt x="245999" y="100863"/>
                </a:lnTo>
                <a:lnTo>
                  <a:pt x="239141" y="91871"/>
                </a:lnTo>
                <a:lnTo>
                  <a:pt x="231784" y="83997"/>
                </a:lnTo>
                <a:close/>
              </a:path>
              <a:path w="255904" h="353060">
                <a:moveTo>
                  <a:pt x="229235" y="99821"/>
                </a:moveTo>
                <a:lnTo>
                  <a:pt x="229619" y="100329"/>
                </a:lnTo>
                <a:lnTo>
                  <a:pt x="229235" y="99821"/>
                </a:lnTo>
                <a:close/>
              </a:path>
              <a:path w="255904" h="353060">
                <a:moveTo>
                  <a:pt x="221869" y="92049"/>
                </a:moveTo>
                <a:lnTo>
                  <a:pt x="222170" y="92367"/>
                </a:lnTo>
                <a:lnTo>
                  <a:pt x="221869" y="92049"/>
                </a:lnTo>
                <a:close/>
              </a:path>
              <a:path w="255904" h="353060">
                <a:moveTo>
                  <a:pt x="223105" y="75971"/>
                </a:moveTo>
                <a:lnTo>
                  <a:pt x="203073" y="75971"/>
                </a:lnTo>
                <a:lnTo>
                  <a:pt x="213360" y="84251"/>
                </a:lnTo>
                <a:lnTo>
                  <a:pt x="213106" y="83997"/>
                </a:lnTo>
                <a:lnTo>
                  <a:pt x="231784" y="83997"/>
                </a:lnTo>
                <a:lnTo>
                  <a:pt x="231013" y="83172"/>
                </a:lnTo>
                <a:lnTo>
                  <a:pt x="223105" y="75971"/>
                </a:lnTo>
                <a:close/>
              </a:path>
              <a:path w="255904" h="353060">
                <a:moveTo>
                  <a:pt x="190475" y="51739"/>
                </a:moveTo>
                <a:lnTo>
                  <a:pt x="166750" y="51739"/>
                </a:lnTo>
                <a:lnTo>
                  <a:pt x="179959" y="59931"/>
                </a:lnTo>
                <a:lnTo>
                  <a:pt x="192150" y="68110"/>
                </a:lnTo>
                <a:lnTo>
                  <a:pt x="203326" y="76187"/>
                </a:lnTo>
                <a:lnTo>
                  <a:pt x="203073" y="75971"/>
                </a:lnTo>
                <a:lnTo>
                  <a:pt x="223105" y="75971"/>
                </a:lnTo>
                <a:lnTo>
                  <a:pt x="221488" y="74498"/>
                </a:lnTo>
                <a:lnTo>
                  <a:pt x="210947" y="65963"/>
                </a:lnTo>
                <a:lnTo>
                  <a:pt x="199263" y="57607"/>
                </a:lnTo>
                <a:lnTo>
                  <a:pt x="190475" y="51739"/>
                </a:lnTo>
                <a:close/>
              </a:path>
              <a:path w="255904" h="353060">
                <a:moveTo>
                  <a:pt x="191897" y="67995"/>
                </a:moveTo>
                <a:lnTo>
                  <a:pt x="192056" y="68110"/>
                </a:lnTo>
                <a:lnTo>
                  <a:pt x="191897" y="67995"/>
                </a:lnTo>
                <a:close/>
              </a:path>
              <a:path w="255904" h="353060">
                <a:moveTo>
                  <a:pt x="179705" y="59816"/>
                </a:moveTo>
                <a:lnTo>
                  <a:pt x="179876" y="59931"/>
                </a:lnTo>
                <a:lnTo>
                  <a:pt x="179705" y="59816"/>
                </a:lnTo>
                <a:close/>
              </a:path>
              <a:path w="255904" h="353060">
                <a:moveTo>
                  <a:pt x="166787" y="51762"/>
                </a:moveTo>
                <a:close/>
              </a:path>
              <a:path w="255904" h="353060">
                <a:moveTo>
                  <a:pt x="177690" y="43624"/>
                </a:moveTo>
                <a:lnTo>
                  <a:pt x="153035" y="43624"/>
                </a:lnTo>
                <a:lnTo>
                  <a:pt x="166787" y="51762"/>
                </a:lnTo>
                <a:lnTo>
                  <a:pt x="190475" y="51739"/>
                </a:lnTo>
                <a:lnTo>
                  <a:pt x="186690" y="49212"/>
                </a:lnTo>
                <a:lnTo>
                  <a:pt x="177690" y="43624"/>
                </a:lnTo>
                <a:close/>
              </a:path>
              <a:path w="255904" h="353060">
                <a:moveTo>
                  <a:pt x="150145" y="27419"/>
                </a:moveTo>
                <a:lnTo>
                  <a:pt x="124206" y="27419"/>
                </a:lnTo>
                <a:lnTo>
                  <a:pt x="153162" y="43700"/>
                </a:lnTo>
                <a:lnTo>
                  <a:pt x="177690" y="43624"/>
                </a:lnTo>
                <a:lnTo>
                  <a:pt x="173355" y="40932"/>
                </a:lnTo>
                <a:lnTo>
                  <a:pt x="159512" y="32664"/>
                </a:lnTo>
                <a:lnTo>
                  <a:pt x="150145" y="27419"/>
                </a:lnTo>
                <a:close/>
              </a:path>
              <a:path w="255904" h="353060">
                <a:moveTo>
                  <a:pt x="100075" y="0"/>
                </a:moveTo>
                <a:lnTo>
                  <a:pt x="94107" y="11175"/>
                </a:lnTo>
                <a:lnTo>
                  <a:pt x="124206" y="27457"/>
                </a:lnTo>
                <a:lnTo>
                  <a:pt x="150145" y="27419"/>
                </a:lnTo>
                <a:lnTo>
                  <a:pt x="130301" y="16306"/>
                </a:lnTo>
                <a:lnTo>
                  <a:pt x="1000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64350" y="5692140"/>
            <a:ext cx="340360" cy="347345"/>
          </a:xfrm>
          <a:custGeom>
            <a:avLst/>
            <a:gdLst/>
            <a:ahLst/>
            <a:cxnLst/>
            <a:rect l="l" t="t" r="r" b="b"/>
            <a:pathLst>
              <a:path w="340359" h="347345">
                <a:moveTo>
                  <a:pt x="234424" y="309346"/>
                </a:moveTo>
                <a:lnTo>
                  <a:pt x="207391" y="309346"/>
                </a:lnTo>
                <a:lnTo>
                  <a:pt x="190373" y="318109"/>
                </a:lnTo>
                <a:lnTo>
                  <a:pt x="155701" y="335711"/>
                </a:lnTo>
                <a:lnTo>
                  <a:pt x="161544" y="347040"/>
                </a:lnTo>
                <a:lnTo>
                  <a:pt x="213232" y="320624"/>
                </a:lnTo>
                <a:lnTo>
                  <a:pt x="229743" y="311912"/>
                </a:lnTo>
                <a:lnTo>
                  <a:pt x="234424" y="309346"/>
                </a:lnTo>
                <a:close/>
              </a:path>
              <a:path w="340359" h="347345">
                <a:moveTo>
                  <a:pt x="190373" y="318096"/>
                </a:moveTo>
                <a:close/>
              </a:path>
              <a:path w="340359" h="347345">
                <a:moveTo>
                  <a:pt x="250108" y="300697"/>
                </a:moveTo>
                <a:lnTo>
                  <a:pt x="223774" y="300697"/>
                </a:lnTo>
                <a:lnTo>
                  <a:pt x="207264" y="309372"/>
                </a:lnTo>
                <a:lnTo>
                  <a:pt x="234424" y="309346"/>
                </a:lnTo>
                <a:lnTo>
                  <a:pt x="245618" y="303212"/>
                </a:lnTo>
                <a:lnTo>
                  <a:pt x="250108" y="300697"/>
                </a:lnTo>
                <a:close/>
              </a:path>
              <a:path w="340359" h="347345">
                <a:moveTo>
                  <a:pt x="265214" y="292087"/>
                </a:moveTo>
                <a:lnTo>
                  <a:pt x="239522" y="292087"/>
                </a:lnTo>
                <a:lnTo>
                  <a:pt x="223647" y="300748"/>
                </a:lnTo>
                <a:lnTo>
                  <a:pt x="250108" y="300697"/>
                </a:lnTo>
                <a:lnTo>
                  <a:pt x="260857" y="294678"/>
                </a:lnTo>
                <a:lnTo>
                  <a:pt x="265214" y="292087"/>
                </a:lnTo>
                <a:close/>
              </a:path>
              <a:path w="340359" h="347345">
                <a:moveTo>
                  <a:pt x="279227" y="283641"/>
                </a:moveTo>
                <a:lnTo>
                  <a:pt x="254634" y="283641"/>
                </a:lnTo>
                <a:lnTo>
                  <a:pt x="239395" y="292112"/>
                </a:lnTo>
                <a:lnTo>
                  <a:pt x="265214" y="292087"/>
                </a:lnTo>
                <a:lnTo>
                  <a:pt x="275081" y="286219"/>
                </a:lnTo>
                <a:lnTo>
                  <a:pt x="279227" y="283641"/>
                </a:lnTo>
                <a:close/>
              </a:path>
              <a:path w="340359" h="347345">
                <a:moveTo>
                  <a:pt x="268477" y="275336"/>
                </a:moveTo>
                <a:lnTo>
                  <a:pt x="254380" y="283718"/>
                </a:lnTo>
                <a:lnTo>
                  <a:pt x="254634" y="283641"/>
                </a:lnTo>
                <a:lnTo>
                  <a:pt x="279227" y="283641"/>
                </a:lnTo>
                <a:lnTo>
                  <a:pt x="288417" y="277926"/>
                </a:lnTo>
                <a:lnTo>
                  <a:pt x="292092" y="275412"/>
                </a:lnTo>
                <a:lnTo>
                  <a:pt x="268477" y="275412"/>
                </a:lnTo>
                <a:close/>
              </a:path>
              <a:path w="340359" h="347345">
                <a:moveTo>
                  <a:pt x="303742" y="267220"/>
                </a:moveTo>
                <a:lnTo>
                  <a:pt x="281558" y="267220"/>
                </a:lnTo>
                <a:lnTo>
                  <a:pt x="268477" y="275412"/>
                </a:lnTo>
                <a:lnTo>
                  <a:pt x="292092" y="275412"/>
                </a:lnTo>
                <a:lnTo>
                  <a:pt x="300481" y="269671"/>
                </a:lnTo>
                <a:lnTo>
                  <a:pt x="303742" y="267220"/>
                </a:lnTo>
                <a:close/>
              </a:path>
              <a:path w="340359" h="347345">
                <a:moveTo>
                  <a:pt x="322608" y="251523"/>
                </a:moveTo>
                <a:lnTo>
                  <a:pt x="303529" y="251523"/>
                </a:lnTo>
                <a:lnTo>
                  <a:pt x="292989" y="259422"/>
                </a:lnTo>
                <a:lnTo>
                  <a:pt x="281304" y="267373"/>
                </a:lnTo>
                <a:lnTo>
                  <a:pt x="281558" y="267220"/>
                </a:lnTo>
                <a:lnTo>
                  <a:pt x="303742" y="267220"/>
                </a:lnTo>
                <a:lnTo>
                  <a:pt x="311276" y="261556"/>
                </a:lnTo>
                <a:lnTo>
                  <a:pt x="320548" y="253631"/>
                </a:lnTo>
                <a:lnTo>
                  <a:pt x="322608" y="251523"/>
                </a:lnTo>
                <a:close/>
              </a:path>
              <a:path w="340359" h="347345">
                <a:moveTo>
                  <a:pt x="293116" y="259270"/>
                </a:moveTo>
                <a:lnTo>
                  <a:pt x="292893" y="259422"/>
                </a:lnTo>
                <a:lnTo>
                  <a:pt x="293116" y="259270"/>
                </a:lnTo>
                <a:close/>
              </a:path>
              <a:path w="340359" h="347345">
                <a:moveTo>
                  <a:pt x="329456" y="244170"/>
                </a:moveTo>
                <a:lnTo>
                  <a:pt x="312039" y="244170"/>
                </a:lnTo>
                <a:lnTo>
                  <a:pt x="311657" y="244525"/>
                </a:lnTo>
                <a:lnTo>
                  <a:pt x="303149" y="251790"/>
                </a:lnTo>
                <a:lnTo>
                  <a:pt x="303529" y="251523"/>
                </a:lnTo>
                <a:lnTo>
                  <a:pt x="322608" y="251523"/>
                </a:lnTo>
                <a:lnTo>
                  <a:pt x="328295" y="245706"/>
                </a:lnTo>
                <a:lnTo>
                  <a:pt x="329456" y="244170"/>
                </a:lnTo>
                <a:close/>
              </a:path>
              <a:path w="340359" h="347345">
                <a:moveTo>
                  <a:pt x="311849" y="244332"/>
                </a:moveTo>
                <a:lnTo>
                  <a:pt x="311624" y="244525"/>
                </a:lnTo>
                <a:lnTo>
                  <a:pt x="311849" y="244332"/>
                </a:lnTo>
                <a:close/>
              </a:path>
              <a:path w="340359" h="347345">
                <a:moveTo>
                  <a:pt x="334653" y="237096"/>
                </a:moveTo>
                <a:lnTo>
                  <a:pt x="319024" y="237096"/>
                </a:lnTo>
                <a:lnTo>
                  <a:pt x="311849" y="244332"/>
                </a:lnTo>
                <a:lnTo>
                  <a:pt x="312039" y="244170"/>
                </a:lnTo>
                <a:lnTo>
                  <a:pt x="329456" y="244170"/>
                </a:lnTo>
                <a:lnTo>
                  <a:pt x="334391" y="237642"/>
                </a:lnTo>
                <a:lnTo>
                  <a:pt x="334653" y="237096"/>
                </a:lnTo>
                <a:close/>
              </a:path>
              <a:path w="340359" h="347345">
                <a:moveTo>
                  <a:pt x="323463" y="231016"/>
                </a:moveTo>
                <a:lnTo>
                  <a:pt x="318411" y="237713"/>
                </a:lnTo>
                <a:lnTo>
                  <a:pt x="319024" y="237096"/>
                </a:lnTo>
                <a:lnTo>
                  <a:pt x="334653" y="237096"/>
                </a:lnTo>
                <a:lnTo>
                  <a:pt x="337332" y="231533"/>
                </a:lnTo>
                <a:lnTo>
                  <a:pt x="323215" y="231533"/>
                </a:lnTo>
                <a:lnTo>
                  <a:pt x="323463" y="231016"/>
                </a:lnTo>
                <a:close/>
              </a:path>
              <a:path w="340359" h="347345">
                <a:moveTo>
                  <a:pt x="323850" y="230505"/>
                </a:moveTo>
                <a:lnTo>
                  <a:pt x="323463" y="231016"/>
                </a:lnTo>
                <a:lnTo>
                  <a:pt x="323215" y="231533"/>
                </a:lnTo>
                <a:lnTo>
                  <a:pt x="323850" y="230505"/>
                </a:lnTo>
                <a:close/>
              </a:path>
              <a:path w="340359" h="347345">
                <a:moveTo>
                  <a:pt x="337827" y="230505"/>
                </a:moveTo>
                <a:lnTo>
                  <a:pt x="323850" y="230505"/>
                </a:lnTo>
                <a:lnTo>
                  <a:pt x="323215" y="231533"/>
                </a:lnTo>
                <a:lnTo>
                  <a:pt x="337332" y="231533"/>
                </a:lnTo>
                <a:lnTo>
                  <a:pt x="337827" y="230505"/>
                </a:lnTo>
                <a:close/>
              </a:path>
              <a:path w="340359" h="347345">
                <a:moveTo>
                  <a:pt x="339553" y="224675"/>
                </a:moveTo>
                <a:lnTo>
                  <a:pt x="326517" y="224675"/>
                </a:lnTo>
                <a:lnTo>
                  <a:pt x="326135" y="225717"/>
                </a:lnTo>
                <a:lnTo>
                  <a:pt x="323463" y="231016"/>
                </a:lnTo>
                <a:lnTo>
                  <a:pt x="323850" y="230505"/>
                </a:lnTo>
                <a:lnTo>
                  <a:pt x="337827" y="230505"/>
                </a:lnTo>
                <a:lnTo>
                  <a:pt x="338200" y="229730"/>
                </a:lnTo>
                <a:lnTo>
                  <a:pt x="339471" y="225374"/>
                </a:lnTo>
                <a:lnTo>
                  <a:pt x="339553" y="224675"/>
                </a:lnTo>
                <a:close/>
              </a:path>
              <a:path w="340359" h="347345">
                <a:moveTo>
                  <a:pt x="326342" y="225037"/>
                </a:moveTo>
                <a:lnTo>
                  <a:pt x="326015" y="225717"/>
                </a:lnTo>
                <a:lnTo>
                  <a:pt x="326342" y="225037"/>
                </a:lnTo>
                <a:close/>
              </a:path>
              <a:path w="340359" h="347345">
                <a:moveTo>
                  <a:pt x="326517" y="224675"/>
                </a:moveTo>
                <a:lnTo>
                  <a:pt x="326342" y="225037"/>
                </a:lnTo>
                <a:lnTo>
                  <a:pt x="326135" y="225717"/>
                </a:lnTo>
                <a:lnTo>
                  <a:pt x="326517" y="224675"/>
                </a:lnTo>
                <a:close/>
              </a:path>
              <a:path w="340359" h="347345">
                <a:moveTo>
                  <a:pt x="339824" y="222377"/>
                </a:moveTo>
                <a:lnTo>
                  <a:pt x="327151" y="222377"/>
                </a:lnTo>
                <a:lnTo>
                  <a:pt x="326898" y="223380"/>
                </a:lnTo>
                <a:lnTo>
                  <a:pt x="326342" y="225037"/>
                </a:lnTo>
                <a:lnTo>
                  <a:pt x="326517" y="224675"/>
                </a:lnTo>
                <a:lnTo>
                  <a:pt x="339553" y="224675"/>
                </a:lnTo>
                <a:lnTo>
                  <a:pt x="339824" y="222377"/>
                </a:lnTo>
                <a:close/>
              </a:path>
              <a:path w="340359" h="347345">
                <a:moveTo>
                  <a:pt x="326930" y="223105"/>
                </a:moveTo>
                <a:lnTo>
                  <a:pt x="326846" y="223380"/>
                </a:lnTo>
                <a:lnTo>
                  <a:pt x="326930" y="223105"/>
                </a:lnTo>
                <a:close/>
              </a:path>
              <a:path w="340359" h="347345">
                <a:moveTo>
                  <a:pt x="327151" y="222377"/>
                </a:moveTo>
                <a:lnTo>
                  <a:pt x="326930" y="223105"/>
                </a:lnTo>
                <a:lnTo>
                  <a:pt x="326898" y="223380"/>
                </a:lnTo>
                <a:lnTo>
                  <a:pt x="327151" y="222377"/>
                </a:lnTo>
                <a:close/>
              </a:path>
              <a:path w="340359" h="347345">
                <a:moveTo>
                  <a:pt x="327224" y="220601"/>
                </a:moveTo>
                <a:lnTo>
                  <a:pt x="326930" y="223105"/>
                </a:lnTo>
                <a:lnTo>
                  <a:pt x="327151" y="222377"/>
                </a:lnTo>
                <a:lnTo>
                  <a:pt x="339824" y="222377"/>
                </a:lnTo>
                <a:lnTo>
                  <a:pt x="339955" y="221272"/>
                </a:lnTo>
                <a:lnTo>
                  <a:pt x="327278" y="221272"/>
                </a:lnTo>
                <a:lnTo>
                  <a:pt x="327224" y="220601"/>
                </a:lnTo>
                <a:close/>
              </a:path>
              <a:path w="340359" h="347345">
                <a:moveTo>
                  <a:pt x="339925" y="220141"/>
                </a:moveTo>
                <a:lnTo>
                  <a:pt x="327278" y="220141"/>
                </a:lnTo>
                <a:lnTo>
                  <a:pt x="327278" y="221272"/>
                </a:lnTo>
                <a:lnTo>
                  <a:pt x="339955" y="221272"/>
                </a:lnTo>
                <a:lnTo>
                  <a:pt x="339925" y="220141"/>
                </a:lnTo>
                <a:close/>
              </a:path>
              <a:path w="340359" h="347345">
                <a:moveTo>
                  <a:pt x="339807" y="218122"/>
                </a:moveTo>
                <a:lnTo>
                  <a:pt x="327025" y="218122"/>
                </a:lnTo>
                <a:lnTo>
                  <a:pt x="327278" y="219405"/>
                </a:lnTo>
                <a:lnTo>
                  <a:pt x="327224" y="220601"/>
                </a:lnTo>
                <a:lnTo>
                  <a:pt x="327278" y="220141"/>
                </a:lnTo>
                <a:lnTo>
                  <a:pt x="339925" y="220141"/>
                </a:lnTo>
                <a:lnTo>
                  <a:pt x="339882" y="219405"/>
                </a:lnTo>
                <a:lnTo>
                  <a:pt x="327278" y="219405"/>
                </a:lnTo>
                <a:lnTo>
                  <a:pt x="327068" y="218662"/>
                </a:lnTo>
                <a:lnTo>
                  <a:pt x="339839" y="218662"/>
                </a:lnTo>
                <a:lnTo>
                  <a:pt x="339807" y="218122"/>
                </a:lnTo>
                <a:close/>
              </a:path>
              <a:path w="340359" h="347345">
                <a:moveTo>
                  <a:pt x="327025" y="218122"/>
                </a:moveTo>
                <a:lnTo>
                  <a:pt x="327068" y="218662"/>
                </a:lnTo>
                <a:lnTo>
                  <a:pt x="327278" y="219405"/>
                </a:lnTo>
                <a:lnTo>
                  <a:pt x="327025" y="218122"/>
                </a:lnTo>
                <a:close/>
              </a:path>
              <a:path w="340359" h="347345">
                <a:moveTo>
                  <a:pt x="326531" y="216768"/>
                </a:moveTo>
                <a:lnTo>
                  <a:pt x="327068" y="218662"/>
                </a:lnTo>
                <a:lnTo>
                  <a:pt x="327025" y="218122"/>
                </a:lnTo>
                <a:lnTo>
                  <a:pt x="339807" y="218122"/>
                </a:lnTo>
                <a:lnTo>
                  <a:pt x="339780" y="217652"/>
                </a:lnTo>
                <a:lnTo>
                  <a:pt x="327025" y="217652"/>
                </a:lnTo>
                <a:lnTo>
                  <a:pt x="326531" y="216768"/>
                </a:lnTo>
                <a:close/>
              </a:path>
              <a:path w="340359" h="347345">
                <a:moveTo>
                  <a:pt x="326390" y="216268"/>
                </a:moveTo>
                <a:lnTo>
                  <a:pt x="326531" y="216768"/>
                </a:lnTo>
                <a:lnTo>
                  <a:pt x="327025" y="217652"/>
                </a:lnTo>
                <a:lnTo>
                  <a:pt x="326390" y="216268"/>
                </a:lnTo>
                <a:close/>
              </a:path>
              <a:path w="340359" h="347345">
                <a:moveTo>
                  <a:pt x="339603" y="216268"/>
                </a:moveTo>
                <a:lnTo>
                  <a:pt x="326390" y="216268"/>
                </a:lnTo>
                <a:lnTo>
                  <a:pt x="327025" y="217652"/>
                </a:lnTo>
                <a:lnTo>
                  <a:pt x="339780" y="217652"/>
                </a:lnTo>
                <a:lnTo>
                  <a:pt x="339725" y="216700"/>
                </a:lnTo>
                <a:lnTo>
                  <a:pt x="339603" y="216268"/>
                </a:lnTo>
                <a:close/>
              </a:path>
              <a:path w="340359" h="347345">
                <a:moveTo>
                  <a:pt x="325820" y="215494"/>
                </a:moveTo>
                <a:lnTo>
                  <a:pt x="326531" y="216768"/>
                </a:lnTo>
                <a:lnTo>
                  <a:pt x="326390" y="216268"/>
                </a:lnTo>
                <a:lnTo>
                  <a:pt x="339603" y="216268"/>
                </a:lnTo>
                <a:lnTo>
                  <a:pt x="339520" y="215976"/>
                </a:lnTo>
                <a:lnTo>
                  <a:pt x="326263" y="215976"/>
                </a:lnTo>
                <a:lnTo>
                  <a:pt x="325820" y="215494"/>
                </a:lnTo>
                <a:close/>
              </a:path>
              <a:path w="340359" h="347345">
                <a:moveTo>
                  <a:pt x="325374" y="214693"/>
                </a:moveTo>
                <a:lnTo>
                  <a:pt x="325820" y="215494"/>
                </a:lnTo>
                <a:lnTo>
                  <a:pt x="326263" y="215976"/>
                </a:lnTo>
                <a:lnTo>
                  <a:pt x="325374" y="214693"/>
                </a:lnTo>
                <a:close/>
              </a:path>
              <a:path w="340359" h="347345">
                <a:moveTo>
                  <a:pt x="339158" y="214693"/>
                </a:moveTo>
                <a:lnTo>
                  <a:pt x="325374" y="214693"/>
                </a:lnTo>
                <a:lnTo>
                  <a:pt x="326263" y="215976"/>
                </a:lnTo>
                <a:lnTo>
                  <a:pt x="339520" y="215976"/>
                </a:lnTo>
                <a:lnTo>
                  <a:pt x="339158" y="214693"/>
                </a:lnTo>
                <a:close/>
              </a:path>
              <a:path w="340359" h="347345">
                <a:moveTo>
                  <a:pt x="324021" y="213532"/>
                </a:moveTo>
                <a:lnTo>
                  <a:pt x="325820" y="215494"/>
                </a:lnTo>
                <a:lnTo>
                  <a:pt x="325374" y="214693"/>
                </a:lnTo>
                <a:lnTo>
                  <a:pt x="339158" y="214693"/>
                </a:lnTo>
                <a:lnTo>
                  <a:pt x="338932" y="213893"/>
                </a:lnTo>
                <a:lnTo>
                  <a:pt x="324484" y="213893"/>
                </a:lnTo>
                <a:lnTo>
                  <a:pt x="324021" y="213532"/>
                </a:lnTo>
                <a:close/>
              </a:path>
              <a:path w="340359" h="347345">
                <a:moveTo>
                  <a:pt x="323723" y="213207"/>
                </a:moveTo>
                <a:lnTo>
                  <a:pt x="324021" y="213532"/>
                </a:lnTo>
                <a:lnTo>
                  <a:pt x="324484" y="213893"/>
                </a:lnTo>
                <a:lnTo>
                  <a:pt x="323723" y="213207"/>
                </a:lnTo>
                <a:close/>
              </a:path>
              <a:path w="340359" h="347345">
                <a:moveTo>
                  <a:pt x="338738" y="213207"/>
                </a:moveTo>
                <a:lnTo>
                  <a:pt x="323723" y="213207"/>
                </a:lnTo>
                <a:lnTo>
                  <a:pt x="324484" y="213893"/>
                </a:lnTo>
                <a:lnTo>
                  <a:pt x="338932" y="213893"/>
                </a:lnTo>
                <a:lnTo>
                  <a:pt x="338738" y="213207"/>
                </a:lnTo>
                <a:close/>
              </a:path>
              <a:path w="340359" h="347345">
                <a:moveTo>
                  <a:pt x="337935" y="211226"/>
                </a:moveTo>
                <a:lnTo>
                  <a:pt x="321055" y="211226"/>
                </a:lnTo>
                <a:lnTo>
                  <a:pt x="321818" y="211772"/>
                </a:lnTo>
                <a:lnTo>
                  <a:pt x="324021" y="213532"/>
                </a:lnTo>
                <a:lnTo>
                  <a:pt x="323723" y="213207"/>
                </a:lnTo>
                <a:lnTo>
                  <a:pt x="338738" y="213207"/>
                </a:lnTo>
                <a:lnTo>
                  <a:pt x="338454" y="212204"/>
                </a:lnTo>
                <a:lnTo>
                  <a:pt x="337935" y="211226"/>
                </a:lnTo>
                <a:close/>
              </a:path>
              <a:path w="340359" h="347345">
                <a:moveTo>
                  <a:pt x="321610" y="211657"/>
                </a:moveTo>
                <a:lnTo>
                  <a:pt x="321758" y="211772"/>
                </a:lnTo>
                <a:lnTo>
                  <a:pt x="321610" y="211657"/>
                </a:lnTo>
                <a:close/>
              </a:path>
              <a:path w="340359" h="347345">
                <a:moveTo>
                  <a:pt x="321055" y="211226"/>
                </a:moveTo>
                <a:lnTo>
                  <a:pt x="321610" y="211657"/>
                </a:lnTo>
                <a:lnTo>
                  <a:pt x="321818" y="211772"/>
                </a:lnTo>
                <a:lnTo>
                  <a:pt x="321055" y="211226"/>
                </a:lnTo>
                <a:close/>
              </a:path>
              <a:path w="340359" h="347345">
                <a:moveTo>
                  <a:pt x="336957" y="209384"/>
                </a:moveTo>
                <a:lnTo>
                  <a:pt x="317500" y="209384"/>
                </a:lnTo>
                <a:lnTo>
                  <a:pt x="317880" y="209575"/>
                </a:lnTo>
                <a:lnTo>
                  <a:pt x="321610" y="211657"/>
                </a:lnTo>
                <a:lnTo>
                  <a:pt x="321055" y="211226"/>
                </a:lnTo>
                <a:lnTo>
                  <a:pt x="337935" y="211226"/>
                </a:lnTo>
                <a:lnTo>
                  <a:pt x="336957" y="209384"/>
                </a:lnTo>
                <a:close/>
              </a:path>
              <a:path w="340359" h="347345">
                <a:moveTo>
                  <a:pt x="317606" y="209443"/>
                </a:moveTo>
                <a:lnTo>
                  <a:pt x="317844" y="209575"/>
                </a:lnTo>
                <a:lnTo>
                  <a:pt x="317606" y="209443"/>
                </a:lnTo>
                <a:close/>
              </a:path>
              <a:path w="340359" h="347345">
                <a:moveTo>
                  <a:pt x="335501" y="207200"/>
                </a:moveTo>
                <a:lnTo>
                  <a:pt x="312927" y="207200"/>
                </a:lnTo>
                <a:lnTo>
                  <a:pt x="317606" y="209443"/>
                </a:lnTo>
                <a:lnTo>
                  <a:pt x="336957" y="209384"/>
                </a:lnTo>
                <a:lnTo>
                  <a:pt x="336169" y="207899"/>
                </a:lnTo>
                <a:lnTo>
                  <a:pt x="335501" y="207200"/>
                </a:lnTo>
                <a:close/>
              </a:path>
              <a:path w="340359" h="347345">
                <a:moveTo>
                  <a:pt x="333596" y="205206"/>
                </a:moveTo>
                <a:lnTo>
                  <a:pt x="307594" y="205206"/>
                </a:lnTo>
                <a:lnTo>
                  <a:pt x="313308" y="207391"/>
                </a:lnTo>
                <a:lnTo>
                  <a:pt x="312927" y="207200"/>
                </a:lnTo>
                <a:lnTo>
                  <a:pt x="335501" y="207200"/>
                </a:lnTo>
                <a:lnTo>
                  <a:pt x="333596" y="205206"/>
                </a:lnTo>
                <a:close/>
              </a:path>
              <a:path w="340359" h="347345">
                <a:moveTo>
                  <a:pt x="331524" y="203327"/>
                </a:moveTo>
                <a:lnTo>
                  <a:pt x="301498" y="203327"/>
                </a:lnTo>
                <a:lnTo>
                  <a:pt x="307848" y="205320"/>
                </a:lnTo>
                <a:lnTo>
                  <a:pt x="307594" y="205206"/>
                </a:lnTo>
                <a:lnTo>
                  <a:pt x="333596" y="205206"/>
                </a:lnTo>
                <a:lnTo>
                  <a:pt x="332613" y="204177"/>
                </a:lnTo>
                <a:lnTo>
                  <a:pt x="331524" y="203327"/>
                </a:lnTo>
                <a:close/>
              </a:path>
              <a:path w="340359" h="347345">
                <a:moveTo>
                  <a:pt x="301562" y="203347"/>
                </a:moveTo>
                <a:close/>
              </a:path>
              <a:path w="340359" h="347345">
                <a:moveTo>
                  <a:pt x="329023" y="201371"/>
                </a:moveTo>
                <a:lnTo>
                  <a:pt x="294640" y="201371"/>
                </a:lnTo>
                <a:lnTo>
                  <a:pt x="301562" y="203347"/>
                </a:lnTo>
                <a:lnTo>
                  <a:pt x="331524" y="203327"/>
                </a:lnTo>
                <a:lnTo>
                  <a:pt x="329023" y="201371"/>
                </a:lnTo>
                <a:close/>
              </a:path>
              <a:path w="340359" h="347345">
                <a:moveTo>
                  <a:pt x="322627" y="197726"/>
                </a:moveTo>
                <a:lnTo>
                  <a:pt x="279146" y="197726"/>
                </a:lnTo>
                <a:lnTo>
                  <a:pt x="279400" y="197777"/>
                </a:lnTo>
                <a:lnTo>
                  <a:pt x="294894" y="201447"/>
                </a:lnTo>
                <a:lnTo>
                  <a:pt x="294640" y="201371"/>
                </a:lnTo>
                <a:lnTo>
                  <a:pt x="329023" y="201371"/>
                </a:lnTo>
                <a:lnTo>
                  <a:pt x="328422" y="200901"/>
                </a:lnTo>
                <a:lnTo>
                  <a:pt x="323596" y="198183"/>
                </a:lnTo>
                <a:lnTo>
                  <a:pt x="322627" y="197726"/>
                </a:lnTo>
                <a:close/>
              </a:path>
              <a:path w="340359" h="347345">
                <a:moveTo>
                  <a:pt x="279173" y="197732"/>
                </a:moveTo>
                <a:lnTo>
                  <a:pt x="279360" y="197777"/>
                </a:lnTo>
                <a:lnTo>
                  <a:pt x="279173" y="197732"/>
                </a:lnTo>
                <a:close/>
              </a:path>
              <a:path w="340359" h="347345">
                <a:moveTo>
                  <a:pt x="314804" y="194348"/>
                </a:moveTo>
                <a:lnTo>
                  <a:pt x="261874" y="194348"/>
                </a:lnTo>
                <a:lnTo>
                  <a:pt x="279173" y="197732"/>
                </a:lnTo>
                <a:lnTo>
                  <a:pt x="322627" y="197726"/>
                </a:lnTo>
                <a:lnTo>
                  <a:pt x="318134" y="195605"/>
                </a:lnTo>
                <a:lnTo>
                  <a:pt x="314804" y="194348"/>
                </a:lnTo>
                <a:close/>
              </a:path>
              <a:path w="340359" h="347345">
                <a:moveTo>
                  <a:pt x="305046" y="191135"/>
                </a:moveTo>
                <a:lnTo>
                  <a:pt x="243204" y="191135"/>
                </a:lnTo>
                <a:lnTo>
                  <a:pt x="262000" y="194373"/>
                </a:lnTo>
                <a:lnTo>
                  <a:pt x="314804" y="194348"/>
                </a:lnTo>
                <a:lnTo>
                  <a:pt x="311911" y="193255"/>
                </a:lnTo>
                <a:lnTo>
                  <a:pt x="305046" y="191135"/>
                </a:lnTo>
                <a:close/>
              </a:path>
              <a:path w="340359" h="347345">
                <a:moveTo>
                  <a:pt x="44354" y="74178"/>
                </a:moveTo>
                <a:lnTo>
                  <a:pt x="31766" y="76186"/>
                </a:lnTo>
                <a:lnTo>
                  <a:pt x="32893" y="82194"/>
                </a:lnTo>
                <a:lnTo>
                  <a:pt x="36575" y="92202"/>
                </a:lnTo>
                <a:lnTo>
                  <a:pt x="58039" y="128397"/>
                </a:lnTo>
                <a:lnTo>
                  <a:pt x="89026" y="155054"/>
                </a:lnTo>
                <a:lnTo>
                  <a:pt x="125983" y="169189"/>
                </a:lnTo>
                <a:lnTo>
                  <a:pt x="183006" y="181330"/>
                </a:lnTo>
                <a:lnTo>
                  <a:pt x="243204" y="191147"/>
                </a:lnTo>
                <a:lnTo>
                  <a:pt x="305046" y="191135"/>
                </a:lnTo>
                <a:lnTo>
                  <a:pt x="264286" y="181876"/>
                </a:lnTo>
                <a:lnTo>
                  <a:pt x="225474" y="175463"/>
                </a:lnTo>
                <a:lnTo>
                  <a:pt x="185096" y="168808"/>
                </a:lnTo>
                <a:lnTo>
                  <a:pt x="165357" y="165201"/>
                </a:lnTo>
                <a:lnTo>
                  <a:pt x="146563" y="161328"/>
                </a:lnTo>
                <a:lnTo>
                  <a:pt x="129633" y="156997"/>
                </a:lnTo>
                <a:lnTo>
                  <a:pt x="113665" y="152146"/>
                </a:lnTo>
                <a:lnTo>
                  <a:pt x="113839" y="152146"/>
                </a:lnTo>
                <a:lnTo>
                  <a:pt x="107234" y="149631"/>
                </a:lnTo>
                <a:lnTo>
                  <a:pt x="100710" y="146773"/>
                </a:lnTo>
                <a:lnTo>
                  <a:pt x="95123" y="143903"/>
                </a:lnTo>
                <a:lnTo>
                  <a:pt x="90424" y="140931"/>
                </a:lnTo>
                <a:lnTo>
                  <a:pt x="82343" y="134645"/>
                </a:lnTo>
                <a:lnTo>
                  <a:pt x="74168" y="127304"/>
                </a:lnTo>
                <a:lnTo>
                  <a:pt x="67564" y="120015"/>
                </a:lnTo>
                <a:lnTo>
                  <a:pt x="61595" y="112306"/>
                </a:lnTo>
                <a:lnTo>
                  <a:pt x="56809" y="104762"/>
                </a:lnTo>
                <a:lnTo>
                  <a:pt x="52070" y="95910"/>
                </a:lnTo>
                <a:lnTo>
                  <a:pt x="48259" y="87249"/>
                </a:lnTo>
                <a:lnTo>
                  <a:pt x="45448" y="79286"/>
                </a:lnTo>
                <a:lnTo>
                  <a:pt x="45177" y="78656"/>
                </a:lnTo>
                <a:lnTo>
                  <a:pt x="45147" y="78295"/>
                </a:lnTo>
                <a:lnTo>
                  <a:pt x="44354" y="74178"/>
                </a:lnTo>
                <a:close/>
              </a:path>
              <a:path w="340359" h="347345">
                <a:moveTo>
                  <a:pt x="225551" y="175463"/>
                </a:moveTo>
                <a:close/>
              </a:path>
              <a:path w="340359" h="347345">
                <a:moveTo>
                  <a:pt x="185096" y="168808"/>
                </a:moveTo>
                <a:close/>
              </a:path>
              <a:path w="340359" h="347345">
                <a:moveTo>
                  <a:pt x="165386" y="165207"/>
                </a:moveTo>
                <a:close/>
              </a:path>
              <a:path w="340359" h="347345">
                <a:moveTo>
                  <a:pt x="165357" y="165201"/>
                </a:moveTo>
                <a:close/>
              </a:path>
              <a:path w="340359" h="347345">
                <a:moveTo>
                  <a:pt x="146587" y="161334"/>
                </a:moveTo>
                <a:lnTo>
                  <a:pt x="146811" y="161391"/>
                </a:lnTo>
                <a:lnTo>
                  <a:pt x="146587" y="161334"/>
                </a:lnTo>
                <a:close/>
              </a:path>
              <a:path w="340359" h="347345">
                <a:moveTo>
                  <a:pt x="146563" y="161328"/>
                </a:moveTo>
                <a:close/>
              </a:path>
              <a:path w="340359" h="347345">
                <a:moveTo>
                  <a:pt x="129285" y="156908"/>
                </a:moveTo>
                <a:lnTo>
                  <a:pt x="129540" y="156997"/>
                </a:lnTo>
                <a:lnTo>
                  <a:pt x="129285" y="156908"/>
                </a:lnTo>
                <a:close/>
              </a:path>
              <a:path w="340359" h="347345">
                <a:moveTo>
                  <a:pt x="113839" y="152146"/>
                </a:moveTo>
                <a:lnTo>
                  <a:pt x="113665" y="152146"/>
                </a:lnTo>
                <a:lnTo>
                  <a:pt x="114173" y="152273"/>
                </a:lnTo>
                <a:lnTo>
                  <a:pt x="113839" y="152146"/>
                </a:lnTo>
                <a:close/>
              </a:path>
              <a:path w="340359" h="347345">
                <a:moveTo>
                  <a:pt x="106933" y="149517"/>
                </a:moveTo>
                <a:lnTo>
                  <a:pt x="107188" y="149631"/>
                </a:lnTo>
                <a:lnTo>
                  <a:pt x="106933" y="149517"/>
                </a:lnTo>
                <a:close/>
              </a:path>
              <a:path w="340359" h="347345">
                <a:moveTo>
                  <a:pt x="100952" y="146880"/>
                </a:moveTo>
                <a:lnTo>
                  <a:pt x="101092" y="146951"/>
                </a:lnTo>
                <a:lnTo>
                  <a:pt x="100952" y="146880"/>
                </a:lnTo>
                <a:close/>
              </a:path>
              <a:path w="340359" h="347345">
                <a:moveTo>
                  <a:pt x="100743" y="146773"/>
                </a:moveTo>
                <a:lnTo>
                  <a:pt x="100952" y="146880"/>
                </a:lnTo>
                <a:lnTo>
                  <a:pt x="100743" y="146773"/>
                </a:lnTo>
                <a:close/>
              </a:path>
              <a:path w="340359" h="347345">
                <a:moveTo>
                  <a:pt x="95565" y="144129"/>
                </a:moveTo>
                <a:close/>
              </a:path>
              <a:path w="340359" h="347345">
                <a:moveTo>
                  <a:pt x="95202" y="143903"/>
                </a:moveTo>
                <a:lnTo>
                  <a:pt x="95565" y="144129"/>
                </a:lnTo>
                <a:lnTo>
                  <a:pt x="95202" y="143903"/>
                </a:lnTo>
                <a:close/>
              </a:path>
              <a:path w="340359" h="347345">
                <a:moveTo>
                  <a:pt x="90836" y="141188"/>
                </a:moveTo>
                <a:close/>
              </a:path>
              <a:path w="340359" h="347345">
                <a:moveTo>
                  <a:pt x="90503" y="140931"/>
                </a:moveTo>
                <a:lnTo>
                  <a:pt x="90836" y="141188"/>
                </a:lnTo>
                <a:lnTo>
                  <a:pt x="90503" y="140931"/>
                </a:lnTo>
                <a:close/>
              </a:path>
              <a:path w="340359" h="347345">
                <a:moveTo>
                  <a:pt x="82019" y="134395"/>
                </a:moveTo>
                <a:lnTo>
                  <a:pt x="82296" y="134645"/>
                </a:lnTo>
                <a:lnTo>
                  <a:pt x="82019" y="134395"/>
                </a:lnTo>
                <a:close/>
              </a:path>
              <a:path w="340359" h="347345">
                <a:moveTo>
                  <a:pt x="81930" y="134315"/>
                </a:moveTo>
                <a:close/>
              </a:path>
              <a:path w="340359" h="347345">
                <a:moveTo>
                  <a:pt x="74278" y="127304"/>
                </a:moveTo>
                <a:lnTo>
                  <a:pt x="74675" y="127736"/>
                </a:lnTo>
                <a:lnTo>
                  <a:pt x="74278" y="127304"/>
                </a:lnTo>
                <a:close/>
              </a:path>
              <a:path w="340359" h="347345">
                <a:moveTo>
                  <a:pt x="67636" y="120015"/>
                </a:moveTo>
                <a:lnTo>
                  <a:pt x="67945" y="120408"/>
                </a:lnTo>
                <a:lnTo>
                  <a:pt x="67636" y="120015"/>
                </a:lnTo>
                <a:close/>
              </a:path>
              <a:path w="340359" h="347345">
                <a:moveTo>
                  <a:pt x="61673" y="112306"/>
                </a:moveTo>
                <a:lnTo>
                  <a:pt x="61975" y="112776"/>
                </a:lnTo>
                <a:lnTo>
                  <a:pt x="61673" y="112306"/>
                </a:lnTo>
                <a:close/>
              </a:path>
              <a:path w="340359" h="347345">
                <a:moveTo>
                  <a:pt x="56578" y="104404"/>
                </a:moveTo>
                <a:lnTo>
                  <a:pt x="56769" y="104762"/>
                </a:lnTo>
                <a:lnTo>
                  <a:pt x="56578" y="104404"/>
                </a:lnTo>
                <a:close/>
              </a:path>
              <a:path w="340359" h="347345">
                <a:moveTo>
                  <a:pt x="56526" y="104305"/>
                </a:moveTo>
                <a:close/>
              </a:path>
              <a:path w="340359" h="347345">
                <a:moveTo>
                  <a:pt x="52147" y="95910"/>
                </a:moveTo>
                <a:lnTo>
                  <a:pt x="52324" y="96304"/>
                </a:lnTo>
                <a:lnTo>
                  <a:pt x="52147" y="95910"/>
                </a:lnTo>
                <a:close/>
              </a:path>
              <a:path w="340359" h="347345">
                <a:moveTo>
                  <a:pt x="48374" y="87249"/>
                </a:moveTo>
                <a:lnTo>
                  <a:pt x="48514" y="87630"/>
                </a:lnTo>
                <a:lnTo>
                  <a:pt x="48374" y="87249"/>
                </a:lnTo>
                <a:close/>
              </a:path>
              <a:path w="340359" h="347345">
                <a:moveTo>
                  <a:pt x="25653" y="0"/>
                </a:moveTo>
                <a:lnTo>
                  <a:pt x="0" y="81254"/>
                </a:lnTo>
                <a:lnTo>
                  <a:pt x="31766" y="76186"/>
                </a:lnTo>
                <a:lnTo>
                  <a:pt x="29464" y="63906"/>
                </a:lnTo>
                <a:lnTo>
                  <a:pt x="41909" y="61506"/>
                </a:lnTo>
                <a:lnTo>
                  <a:pt x="69764" y="61506"/>
                </a:lnTo>
                <a:lnTo>
                  <a:pt x="25653" y="0"/>
                </a:lnTo>
                <a:close/>
              </a:path>
              <a:path w="340359" h="347345">
                <a:moveTo>
                  <a:pt x="45084" y="78295"/>
                </a:moveTo>
                <a:lnTo>
                  <a:pt x="45339" y="79286"/>
                </a:lnTo>
                <a:lnTo>
                  <a:pt x="45217" y="78656"/>
                </a:lnTo>
                <a:lnTo>
                  <a:pt x="45084" y="78295"/>
                </a:lnTo>
                <a:close/>
              </a:path>
              <a:path w="340359" h="347345">
                <a:moveTo>
                  <a:pt x="45217" y="78656"/>
                </a:moveTo>
                <a:lnTo>
                  <a:pt x="45339" y="79286"/>
                </a:lnTo>
                <a:lnTo>
                  <a:pt x="45217" y="78656"/>
                </a:lnTo>
                <a:close/>
              </a:path>
              <a:path w="340359" h="347345">
                <a:moveTo>
                  <a:pt x="45147" y="78295"/>
                </a:moveTo>
                <a:lnTo>
                  <a:pt x="45217" y="78656"/>
                </a:lnTo>
                <a:lnTo>
                  <a:pt x="45147" y="78295"/>
                </a:lnTo>
                <a:close/>
              </a:path>
              <a:path w="340359" h="347345">
                <a:moveTo>
                  <a:pt x="41909" y="61506"/>
                </a:moveTo>
                <a:lnTo>
                  <a:pt x="29464" y="63906"/>
                </a:lnTo>
                <a:lnTo>
                  <a:pt x="31766" y="76186"/>
                </a:lnTo>
                <a:lnTo>
                  <a:pt x="44354" y="74178"/>
                </a:lnTo>
                <a:lnTo>
                  <a:pt x="41909" y="61506"/>
                </a:lnTo>
                <a:close/>
              </a:path>
              <a:path w="340359" h="347345">
                <a:moveTo>
                  <a:pt x="69764" y="61506"/>
                </a:moveTo>
                <a:lnTo>
                  <a:pt x="41909" y="61506"/>
                </a:lnTo>
                <a:lnTo>
                  <a:pt x="44354" y="74178"/>
                </a:lnTo>
                <a:lnTo>
                  <a:pt x="75310" y="69240"/>
                </a:lnTo>
                <a:lnTo>
                  <a:pt x="69764" y="615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99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6-20 break</a:t>
            </a:r>
            <a:r>
              <a:rPr sz="1800" spc="-105" dirty="0"/>
              <a:t> </a:t>
            </a:r>
            <a:r>
              <a:rPr sz="1800" dirty="0"/>
              <a:t>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91867" y="1900427"/>
            <a:ext cx="5206365" cy="44018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&lt;title&gt;break</a:t>
            </a:r>
            <a:r>
              <a:rPr sz="1400" spc="4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&lt;h3&gt;1에서 </a:t>
            </a:r>
            <a:r>
              <a:rPr sz="1400" spc="-10" dirty="0">
                <a:latin typeface="맑은 고딕"/>
                <a:cs typeface="맑은 고딕"/>
              </a:rPr>
              <a:t>얼마까지 더해야 </a:t>
            </a:r>
            <a:r>
              <a:rPr sz="1400" spc="-5" dirty="0">
                <a:latin typeface="맑은 고딕"/>
                <a:cs typeface="맑은 고딕"/>
              </a:rPr>
              <a:t>3000을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넘는가?&lt;/h3&gt;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i=0,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while(true) </a:t>
            </a:r>
            <a:r>
              <a:rPr sz="1400" b="1" spc="-5" dirty="0">
                <a:latin typeface="맑은 고딕"/>
                <a:cs typeface="맑은 고딕"/>
              </a:rPr>
              <a:t>{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무한</a:t>
            </a:r>
            <a:r>
              <a:rPr sz="1400" spc="6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48945" marR="356552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sum += i;  if(sum &gt;</a:t>
            </a:r>
            <a:r>
              <a:rPr sz="1400" spc="-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3000)</a:t>
            </a:r>
            <a:endParaRPr sz="14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맑은 고딕"/>
                <a:cs typeface="맑은 고딕"/>
              </a:rPr>
              <a:t>break;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합이 3000보다 </a:t>
            </a:r>
            <a:r>
              <a:rPr sz="1400" spc="-5" dirty="0">
                <a:latin typeface="맑은 고딕"/>
                <a:cs typeface="맑은 고딕"/>
              </a:rPr>
              <a:t>큼. </a:t>
            </a:r>
            <a:r>
              <a:rPr sz="1400" spc="-10" dirty="0">
                <a:latin typeface="맑은 고딕"/>
                <a:cs typeface="맑은 고딕"/>
              </a:rPr>
              <a:t>반복문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벗어남</a:t>
            </a:r>
            <a:endParaRPr sz="14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i++;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document.write(i + "까지 더하면 3000을 넘음 </a:t>
            </a:r>
            <a:r>
              <a:rPr sz="1400" spc="-5" dirty="0">
                <a:latin typeface="맑은 고딕"/>
                <a:cs typeface="맑은 고딕"/>
              </a:rPr>
              <a:t>: 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04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99959" y="1898904"/>
            <a:ext cx="2862072" cy="22219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321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6-21 </a:t>
            </a:r>
            <a:r>
              <a:rPr sz="1800" spc="-10" dirty="0"/>
              <a:t>continue</a:t>
            </a:r>
            <a:r>
              <a:rPr sz="1800" spc="-40" dirty="0"/>
              <a:t> </a:t>
            </a:r>
            <a:r>
              <a:rPr sz="1800" dirty="0"/>
              <a:t>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305811" y="1988820"/>
            <a:ext cx="4681855" cy="44018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&lt;title&gt;continue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&lt;h3&gt;3으로 나눈 나머지가 1인 수만</a:t>
            </a:r>
            <a:r>
              <a:rPr sz="1400" spc="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더하기&lt;/h3&gt;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for(i=1; </a:t>
            </a:r>
            <a:r>
              <a:rPr sz="1400" spc="-10" dirty="0">
                <a:latin typeface="맑은 고딕"/>
                <a:cs typeface="맑은 고딕"/>
              </a:rPr>
              <a:t>i&lt;=10; i++) </a:t>
            </a:r>
            <a:r>
              <a:rPr sz="1400" spc="-5" dirty="0">
                <a:latin typeface="맑은 고딕"/>
                <a:cs typeface="맑은 고딕"/>
              </a:rPr>
              <a:t>{ // </a:t>
            </a:r>
            <a:r>
              <a:rPr sz="1400" spc="-10" dirty="0">
                <a:latin typeface="맑은 고딕"/>
                <a:cs typeface="맑은 고딕"/>
              </a:rPr>
              <a:t>i가 1에서 10까지</a:t>
            </a:r>
            <a:r>
              <a:rPr sz="1400" spc="1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if(i%3 != 1)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3으로 나눈 나머지가 </a:t>
            </a:r>
            <a:r>
              <a:rPr sz="1400" spc="-5" dirty="0">
                <a:latin typeface="맑은 고딕"/>
                <a:cs typeface="맑은 고딕"/>
              </a:rPr>
              <a:t>1이 </a:t>
            </a:r>
            <a:r>
              <a:rPr sz="1400" spc="-10" dirty="0">
                <a:latin typeface="맑은 고딕"/>
                <a:cs typeface="맑은 고딕"/>
              </a:rPr>
              <a:t>아닌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450850" marR="457834" indent="179705">
              <a:lnSpc>
                <a:spcPct val="100000"/>
              </a:lnSpc>
              <a:spcBef>
                <a:spcPts val="5"/>
              </a:spcBef>
            </a:pPr>
            <a:r>
              <a:rPr sz="1400" b="1" spc="-15" dirty="0">
                <a:latin typeface="맑은 고딕"/>
                <a:cs typeface="맑은 고딕"/>
              </a:rPr>
              <a:t>continue;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다음 반복으로 점프(i++ 코드로)  document.write(i + </a:t>
            </a:r>
            <a:r>
              <a:rPr sz="1400" spc="-5" dirty="0">
                <a:latin typeface="맑은 고딕"/>
                <a:cs typeface="맑은 고딕"/>
              </a:rPr>
              <a:t>"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");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sum </a:t>
            </a:r>
            <a:r>
              <a:rPr sz="1400" spc="-5" dirty="0">
                <a:latin typeface="맑은 고딕"/>
                <a:cs typeface="맑은 고딕"/>
              </a:rPr>
              <a:t>+=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i;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document.write("합은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29271" y="2346960"/>
            <a:ext cx="3044952" cy="25877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25472" y="1507010"/>
            <a:ext cx="6921500" cy="15709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함수란?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목적을 가지고 작성된 코드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블록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데이터 전달받아 처리한 후 결과를 돌려주는 코드</a:t>
            </a:r>
            <a:r>
              <a:rPr sz="2000" spc="10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블록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함수</a:t>
            </a:r>
            <a:r>
              <a:rPr sz="2400" spc="-9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개념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24200" y="3471671"/>
            <a:ext cx="4392167" cy="3096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07891" y="3628644"/>
            <a:ext cx="1341120" cy="603885"/>
          </a:xfrm>
          <a:custGeom>
            <a:avLst/>
            <a:gdLst/>
            <a:ahLst/>
            <a:cxnLst/>
            <a:rect l="l" t="t" r="r" b="b"/>
            <a:pathLst>
              <a:path w="1341120" h="603885">
                <a:moveTo>
                  <a:pt x="558800" y="536447"/>
                </a:moveTo>
                <a:lnTo>
                  <a:pt x="223520" y="536447"/>
                </a:lnTo>
                <a:lnTo>
                  <a:pt x="391160" y="603503"/>
                </a:lnTo>
                <a:lnTo>
                  <a:pt x="558800" y="536447"/>
                </a:lnTo>
                <a:close/>
              </a:path>
              <a:path w="1341120" h="603885">
                <a:moveTo>
                  <a:pt x="1251712" y="0"/>
                </a:moveTo>
                <a:lnTo>
                  <a:pt x="89408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7"/>
                </a:lnTo>
                <a:lnTo>
                  <a:pt x="0" y="447039"/>
                </a:lnTo>
                <a:lnTo>
                  <a:pt x="7022" y="481851"/>
                </a:lnTo>
                <a:lnTo>
                  <a:pt x="26177" y="510270"/>
                </a:lnTo>
                <a:lnTo>
                  <a:pt x="54596" y="529425"/>
                </a:lnTo>
                <a:lnTo>
                  <a:pt x="89408" y="536447"/>
                </a:lnTo>
                <a:lnTo>
                  <a:pt x="1251712" y="536447"/>
                </a:lnTo>
                <a:lnTo>
                  <a:pt x="1286523" y="529425"/>
                </a:lnTo>
                <a:lnTo>
                  <a:pt x="1314942" y="510270"/>
                </a:lnTo>
                <a:lnTo>
                  <a:pt x="1334097" y="481851"/>
                </a:lnTo>
                <a:lnTo>
                  <a:pt x="1341120" y="447039"/>
                </a:lnTo>
                <a:lnTo>
                  <a:pt x="1341120" y="89407"/>
                </a:lnTo>
                <a:lnTo>
                  <a:pt x="1334097" y="54596"/>
                </a:lnTo>
                <a:lnTo>
                  <a:pt x="1314942" y="26177"/>
                </a:lnTo>
                <a:lnTo>
                  <a:pt x="1286523" y="7022"/>
                </a:lnTo>
                <a:lnTo>
                  <a:pt x="125171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07891" y="3628644"/>
            <a:ext cx="1341120" cy="603885"/>
          </a:xfrm>
          <a:custGeom>
            <a:avLst/>
            <a:gdLst/>
            <a:ahLst/>
            <a:cxnLst/>
            <a:rect l="l" t="t" r="r" b="b"/>
            <a:pathLst>
              <a:path w="1341120" h="603885">
                <a:moveTo>
                  <a:pt x="0" y="89407"/>
                </a:moveTo>
                <a:lnTo>
                  <a:pt x="7022" y="54596"/>
                </a:lnTo>
                <a:lnTo>
                  <a:pt x="26177" y="26177"/>
                </a:lnTo>
                <a:lnTo>
                  <a:pt x="54596" y="7022"/>
                </a:lnTo>
                <a:lnTo>
                  <a:pt x="89408" y="0"/>
                </a:lnTo>
                <a:lnTo>
                  <a:pt x="223520" y="0"/>
                </a:lnTo>
                <a:lnTo>
                  <a:pt x="558800" y="0"/>
                </a:lnTo>
                <a:lnTo>
                  <a:pt x="1251712" y="0"/>
                </a:lnTo>
                <a:lnTo>
                  <a:pt x="1286523" y="7022"/>
                </a:lnTo>
                <a:lnTo>
                  <a:pt x="1314942" y="26177"/>
                </a:lnTo>
                <a:lnTo>
                  <a:pt x="1334097" y="54596"/>
                </a:lnTo>
                <a:lnTo>
                  <a:pt x="1341120" y="89407"/>
                </a:lnTo>
                <a:lnTo>
                  <a:pt x="1341120" y="312927"/>
                </a:lnTo>
                <a:lnTo>
                  <a:pt x="1341120" y="447039"/>
                </a:lnTo>
                <a:lnTo>
                  <a:pt x="1334097" y="481851"/>
                </a:lnTo>
                <a:lnTo>
                  <a:pt x="1314942" y="510270"/>
                </a:lnTo>
                <a:lnTo>
                  <a:pt x="1286523" y="529425"/>
                </a:lnTo>
                <a:lnTo>
                  <a:pt x="1251712" y="536447"/>
                </a:lnTo>
                <a:lnTo>
                  <a:pt x="558800" y="536447"/>
                </a:lnTo>
                <a:lnTo>
                  <a:pt x="391160" y="603503"/>
                </a:lnTo>
                <a:lnTo>
                  <a:pt x="223520" y="536447"/>
                </a:lnTo>
                <a:lnTo>
                  <a:pt x="89408" y="536447"/>
                </a:lnTo>
                <a:lnTo>
                  <a:pt x="54596" y="529425"/>
                </a:lnTo>
                <a:lnTo>
                  <a:pt x="26177" y="510270"/>
                </a:lnTo>
                <a:lnTo>
                  <a:pt x="7022" y="481851"/>
                </a:lnTo>
                <a:lnTo>
                  <a:pt x="0" y="447039"/>
                </a:lnTo>
                <a:lnTo>
                  <a:pt x="0" y="312927"/>
                </a:lnTo>
                <a:lnTo>
                  <a:pt x="0" y="894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998214" y="3744290"/>
            <a:ext cx="758190" cy="3022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sz="900" spc="0" dirty="0">
                <a:latin typeface="맑은 고딕"/>
                <a:cs typeface="맑은 고딕"/>
              </a:rPr>
              <a:t>애더야</a:t>
            </a:r>
            <a:endParaRPr sz="9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sz="900" spc="5" dirty="0">
                <a:latin typeface="맑은 고딕"/>
                <a:cs typeface="맑은 고딕"/>
              </a:rPr>
              <a:t>더하기</a:t>
            </a:r>
            <a:r>
              <a:rPr sz="900" spc="-9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부탁해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57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6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함수의 구성과</a:t>
            </a:r>
            <a:r>
              <a:rPr sz="1800" spc="-95" dirty="0"/>
              <a:t> </a:t>
            </a:r>
            <a:r>
              <a:rPr sz="1800" dirty="0"/>
              <a:t>호출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58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92045" y="1570990"/>
            <a:ext cx="1479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함수의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92045" y="4143088"/>
            <a:ext cx="2757170" cy="62928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함수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호출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함수의 코드 실행</a:t>
            </a:r>
            <a:r>
              <a:rPr sz="1600" spc="-15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요청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38315" y="2147316"/>
            <a:ext cx="3270885" cy="1503045"/>
          </a:xfrm>
          <a:custGeom>
            <a:avLst/>
            <a:gdLst/>
            <a:ahLst/>
            <a:cxnLst/>
            <a:rect l="l" t="t" r="r" b="b"/>
            <a:pathLst>
              <a:path w="3270884" h="1503045">
                <a:moveTo>
                  <a:pt x="0" y="30225"/>
                </a:moveTo>
                <a:lnTo>
                  <a:pt x="2365" y="18430"/>
                </a:lnTo>
                <a:lnTo>
                  <a:pt x="8826" y="8826"/>
                </a:lnTo>
                <a:lnTo>
                  <a:pt x="18430" y="2365"/>
                </a:lnTo>
                <a:lnTo>
                  <a:pt x="30225" y="0"/>
                </a:lnTo>
                <a:lnTo>
                  <a:pt x="3240278" y="0"/>
                </a:lnTo>
                <a:lnTo>
                  <a:pt x="3252073" y="2365"/>
                </a:lnTo>
                <a:lnTo>
                  <a:pt x="3261677" y="8826"/>
                </a:lnTo>
                <a:lnTo>
                  <a:pt x="3268138" y="18430"/>
                </a:lnTo>
                <a:lnTo>
                  <a:pt x="3270504" y="30225"/>
                </a:lnTo>
                <a:lnTo>
                  <a:pt x="3270504" y="1472438"/>
                </a:lnTo>
                <a:lnTo>
                  <a:pt x="3268138" y="1484233"/>
                </a:lnTo>
                <a:lnTo>
                  <a:pt x="3261677" y="1493837"/>
                </a:lnTo>
                <a:lnTo>
                  <a:pt x="3252073" y="1500298"/>
                </a:lnTo>
                <a:lnTo>
                  <a:pt x="3240278" y="1502664"/>
                </a:lnTo>
                <a:lnTo>
                  <a:pt x="30225" y="1502664"/>
                </a:lnTo>
                <a:lnTo>
                  <a:pt x="18430" y="1500298"/>
                </a:lnTo>
                <a:lnTo>
                  <a:pt x="8826" y="1493837"/>
                </a:lnTo>
                <a:lnTo>
                  <a:pt x="2365" y="1484233"/>
                </a:lnTo>
                <a:lnTo>
                  <a:pt x="0" y="1472438"/>
                </a:lnTo>
                <a:lnTo>
                  <a:pt x="0" y="30225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424929" y="2181224"/>
            <a:ext cx="276669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8180" algn="l"/>
              </a:tabLst>
            </a:pPr>
            <a:r>
              <a:rPr sz="1600" b="1" dirty="0">
                <a:solidFill>
                  <a:srgbClr val="C00000"/>
                </a:solidFill>
                <a:latin typeface="맑은 고딕"/>
                <a:cs typeface="맑은 고딕"/>
              </a:rPr>
              <a:t>function </a:t>
            </a:r>
            <a:r>
              <a:rPr sz="1600" b="1" dirty="0">
                <a:solidFill>
                  <a:srgbClr val="006FC0"/>
                </a:solidFill>
                <a:latin typeface="맑은 고딕"/>
                <a:cs typeface="맑은 고딕"/>
              </a:rPr>
              <a:t>adder</a:t>
            </a:r>
            <a:r>
              <a:rPr sz="1600" b="1" spc="-7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(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b="1" spc="-5" dirty="0">
                <a:solidFill>
                  <a:srgbClr val="FF5B5B"/>
                </a:solidFill>
                <a:latin typeface="맑은 고딕"/>
                <a:cs typeface="맑은 고딕"/>
              </a:rPr>
              <a:t>a</a:t>
            </a:r>
            <a:r>
              <a:rPr sz="1600" spc="-5" dirty="0">
                <a:latin typeface="맑은 고딕"/>
                <a:cs typeface="맑은 고딕"/>
              </a:rPr>
              <a:t>,	</a:t>
            </a:r>
            <a:r>
              <a:rPr sz="1600" b="1" spc="0" dirty="0">
                <a:solidFill>
                  <a:srgbClr val="FF5B5B"/>
                </a:solidFill>
                <a:latin typeface="맑은 고딕"/>
                <a:cs typeface="맑은 고딕"/>
              </a:rPr>
              <a:t>b </a:t>
            </a:r>
            <a:r>
              <a:rPr sz="1600" dirty="0">
                <a:latin typeface="맑은 고딕"/>
                <a:cs typeface="맑은 고딕"/>
              </a:rPr>
              <a:t>)</a:t>
            </a:r>
            <a:r>
              <a:rPr sz="1600" spc="-40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{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600" spc="-5" dirty="0">
                <a:latin typeface="맑은 고딕"/>
                <a:cs typeface="맑은 고딕"/>
              </a:rPr>
              <a:t>var</a:t>
            </a:r>
            <a:r>
              <a:rPr sz="1600" spc="-35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sum;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맑은 고딕"/>
                <a:cs typeface="맑은 고딕"/>
              </a:rPr>
              <a:t>sum </a:t>
            </a:r>
            <a:r>
              <a:rPr sz="1600" spc="0" dirty="0">
                <a:latin typeface="맑은 고딕"/>
                <a:cs typeface="맑은 고딕"/>
              </a:rPr>
              <a:t>= </a:t>
            </a:r>
            <a:r>
              <a:rPr sz="1600" dirty="0">
                <a:solidFill>
                  <a:srgbClr val="FF5B5B"/>
                </a:solidFill>
                <a:latin typeface="맑은 고딕"/>
                <a:cs typeface="맑은 고딕"/>
              </a:rPr>
              <a:t>a </a:t>
            </a:r>
            <a:r>
              <a:rPr sz="1600" spc="0" dirty="0">
                <a:latin typeface="맑은 고딕"/>
                <a:cs typeface="맑은 고딕"/>
              </a:rPr>
              <a:t>+</a:t>
            </a:r>
            <a:r>
              <a:rPr sz="1600" spc="-55" dirty="0">
                <a:latin typeface="맑은 고딕"/>
                <a:cs typeface="맑은 고딕"/>
              </a:rPr>
              <a:t> </a:t>
            </a:r>
            <a:r>
              <a:rPr sz="1600" spc="-5" dirty="0">
                <a:solidFill>
                  <a:srgbClr val="FF5B5B"/>
                </a:solidFill>
                <a:latin typeface="맑은 고딕"/>
                <a:cs typeface="맑은 고딕"/>
              </a:rPr>
              <a:t>b</a:t>
            </a:r>
            <a:r>
              <a:rPr sz="1600" spc="-5" dirty="0">
                <a:latin typeface="맑은 고딕"/>
                <a:cs typeface="맑은 고딕"/>
              </a:rPr>
              <a:t>;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600" b="1" dirty="0">
                <a:solidFill>
                  <a:srgbClr val="C00000"/>
                </a:solidFill>
                <a:latin typeface="맑은 고딕"/>
                <a:cs typeface="맑은 고딕"/>
              </a:rPr>
              <a:t>return </a:t>
            </a:r>
            <a:r>
              <a:rPr sz="1600" dirty="0">
                <a:solidFill>
                  <a:srgbClr val="6F2F9F"/>
                </a:solidFill>
                <a:latin typeface="맑은 고딕"/>
                <a:cs typeface="맑은 고딕"/>
              </a:rPr>
              <a:t>sum</a:t>
            </a:r>
            <a:r>
              <a:rPr sz="1600" dirty="0">
                <a:latin typeface="맑은 고딕"/>
                <a:cs typeface="맑은 고딕"/>
              </a:rPr>
              <a:t>; </a:t>
            </a:r>
            <a:r>
              <a:rPr sz="1600" spc="0" dirty="0">
                <a:solidFill>
                  <a:srgbClr val="00AF50"/>
                </a:solidFill>
                <a:latin typeface="맑은 고딕"/>
                <a:cs typeface="맑은 고딕"/>
              </a:rPr>
              <a:t>// 덧셈 합</a:t>
            </a:r>
            <a:r>
              <a:rPr sz="1600" spc="-175" dirty="0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sz="1600" spc="0" dirty="0">
                <a:solidFill>
                  <a:srgbClr val="00AF50"/>
                </a:solidFill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맑은 고딕"/>
                <a:cs typeface="맑은 고딕"/>
              </a:rPr>
              <a:t>}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3838" y="1642694"/>
            <a:ext cx="52578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 dirty="0">
                <a:latin typeface="맑은 고딕"/>
                <a:cs typeface="맑은 고딕"/>
              </a:rPr>
              <a:t>함수</a:t>
            </a:r>
            <a:r>
              <a:rPr sz="900" spc="-10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선언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90814" y="1840864"/>
            <a:ext cx="313690" cy="440690"/>
          </a:xfrm>
          <a:custGeom>
            <a:avLst/>
            <a:gdLst/>
            <a:ahLst/>
            <a:cxnLst/>
            <a:rect l="l" t="t" r="r" b="b"/>
            <a:pathLst>
              <a:path w="313690" h="440689">
                <a:moveTo>
                  <a:pt x="31835" y="365313"/>
                </a:moveTo>
                <a:lnTo>
                  <a:pt x="0" y="368300"/>
                </a:lnTo>
                <a:lnTo>
                  <a:pt x="45084" y="440563"/>
                </a:lnTo>
                <a:lnTo>
                  <a:pt x="69377" y="377825"/>
                </a:lnTo>
                <a:lnTo>
                  <a:pt x="32765" y="377825"/>
                </a:lnTo>
                <a:lnTo>
                  <a:pt x="31835" y="365313"/>
                </a:lnTo>
                <a:close/>
              </a:path>
              <a:path w="313690" h="440689">
                <a:moveTo>
                  <a:pt x="44498" y="364125"/>
                </a:moveTo>
                <a:lnTo>
                  <a:pt x="31835" y="365313"/>
                </a:lnTo>
                <a:lnTo>
                  <a:pt x="32765" y="377825"/>
                </a:lnTo>
                <a:lnTo>
                  <a:pt x="45465" y="376809"/>
                </a:lnTo>
                <a:lnTo>
                  <a:pt x="44498" y="364125"/>
                </a:lnTo>
                <a:close/>
              </a:path>
              <a:path w="313690" h="440689">
                <a:moveTo>
                  <a:pt x="75818" y="361188"/>
                </a:moveTo>
                <a:lnTo>
                  <a:pt x="44498" y="364125"/>
                </a:lnTo>
                <a:lnTo>
                  <a:pt x="45465" y="376809"/>
                </a:lnTo>
                <a:lnTo>
                  <a:pt x="32765" y="377825"/>
                </a:lnTo>
                <a:lnTo>
                  <a:pt x="69377" y="377825"/>
                </a:lnTo>
                <a:lnTo>
                  <a:pt x="75818" y="361188"/>
                </a:lnTo>
                <a:close/>
              </a:path>
              <a:path w="313690" h="440689">
                <a:moveTo>
                  <a:pt x="304926" y="0"/>
                </a:moveTo>
                <a:lnTo>
                  <a:pt x="268604" y="32512"/>
                </a:lnTo>
                <a:lnTo>
                  <a:pt x="233044" y="64770"/>
                </a:lnTo>
                <a:lnTo>
                  <a:pt x="198627" y="96900"/>
                </a:lnTo>
                <a:lnTo>
                  <a:pt x="165988" y="128397"/>
                </a:lnTo>
                <a:lnTo>
                  <a:pt x="135889" y="159385"/>
                </a:lnTo>
                <a:lnTo>
                  <a:pt x="108711" y="189611"/>
                </a:lnTo>
                <a:lnTo>
                  <a:pt x="75056" y="233299"/>
                </a:lnTo>
                <a:lnTo>
                  <a:pt x="51561" y="274574"/>
                </a:lnTo>
                <a:lnTo>
                  <a:pt x="37845" y="313436"/>
                </a:lnTo>
                <a:lnTo>
                  <a:pt x="31676" y="361188"/>
                </a:lnTo>
                <a:lnTo>
                  <a:pt x="31747" y="364125"/>
                </a:lnTo>
                <a:lnTo>
                  <a:pt x="31835" y="365313"/>
                </a:lnTo>
                <a:lnTo>
                  <a:pt x="44498" y="364125"/>
                </a:lnTo>
                <a:lnTo>
                  <a:pt x="44381" y="362585"/>
                </a:lnTo>
                <a:lnTo>
                  <a:pt x="44695" y="351409"/>
                </a:lnTo>
                <a:lnTo>
                  <a:pt x="45809" y="340106"/>
                </a:lnTo>
                <a:lnTo>
                  <a:pt x="45907" y="339725"/>
                </a:lnTo>
                <a:lnTo>
                  <a:pt x="47711" y="328422"/>
                </a:lnTo>
                <a:lnTo>
                  <a:pt x="50207" y="316738"/>
                </a:lnTo>
                <a:lnTo>
                  <a:pt x="53647" y="304673"/>
                </a:lnTo>
                <a:lnTo>
                  <a:pt x="57911" y="292100"/>
                </a:lnTo>
                <a:lnTo>
                  <a:pt x="63245" y="279654"/>
                </a:lnTo>
                <a:lnTo>
                  <a:pt x="69409" y="267208"/>
                </a:lnTo>
                <a:lnTo>
                  <a:pt x="76961" y="253746"/>
                </a:lnTo>
                <a:lnTo>
                  <a:pt x="85560" y="240537"/>
                </a:lnTo>
                <a:lnTo>
                  <a:pt x="95413" y="226568"/>
                </a:lnTo>
                <a:lnTo>
                  <a:pt x="106454" y="212344"/>
                </a:lnTo>
                <a:lnTo>
                  <a:pt x="106299" y="212344"/>
                </a:lnTo>
                <a:lnTo>
                  <a:pt x="118384" y="197993"/>
                </a:lnTo>
                <a:lnTo>
                  <a:pt x="131334" y="183134"/>
                </a:lnTo>
                <a:lnTo>
                  <a:pt x="145160" y="168021"/>
                </a:lnTo>
                <a:lnTo>
                  <a:pt x="159765" y="152781"/>
                </a:lnTo>
                <a:lnTo>
                  <a:pt x="175005" y="137413"/>
                </a:lnTo>
                <a:lnTo>
                  <a:pt x="190880" y="121793"/>
                </a:lnTo>
                <a:lnTo>
                  <a:pt x="191013" y="121793"/>
                </a:lnTo>
                <a:lnTo>
                  <a:pt x="207390" y="106045"/>
                </a:lnTo>
                <a:lnTo>
                  <a:pt x="207527" y="106045"/>
                </a:lnTo>
                <a:lnTo>
                  <a:pt x="241680" y="74168"/>
                </a:lnTo>
                <a:lnTo>
                  <a:pt x="277240" y="41910"/>
                </a:lnTo>
                <a:lnTo>
                  <a:pt x="313308" y="9398"/>
                </a:lnTo>
                <a:lnTo>
                  <a:pt x="304926" y="0"/>
                </a:lnTo>
                <a:close/>
              </a:path>
              <a:path w="313690" h="440689">
                <a:moveTo>
                  <a:pt x="44340" y="362054"/>
                </a:moveTo>
                <a:lnTo>
                  <a:pt x="44322" y="362585"/>
                </a:lnTo>
                <a:lnTo>
                  <a:pt x="44340" y="362054"/>
                </a:lnTo>
                <a:close/>
              </a:path>
              <a:path w="313690" h="440689">
                <a:moveTo>
                  <a:pt x="44348" y="361823"/>
                </a:moveTo>
                <a:lnTo>
                  <a:pt x="44340" y="362054"/>
                </a:lnTo>
                <a:lnTo>
                  <a:pt x="44348" y="361823"/>
                </a:lnTo>
                <a:close/>
              </a:path>
              <a:path w="313690" h="440689">
                <a:moveTo>
                  <a:pt x="44728" y="351155"/>
                </a:moveTo>
                <a:lnTo>
                  <a:pt x="44703" y="351409"/>
                </a:lnTo>
                <a:lnTo>
                  <a:pt x="44728" y="351155"/>
                </a:lnTo>
                <a:close/>
              </a:path>
              <a:path w="313690" h="440689">
                <a:moveTo>
                  <a:pt x="45907" y="339725"/>
                </a:moveTo>
                <a:lnTo>
                  <a:pt x="45846" y="340106"/>
                </a:lnTo>
                <a:lnTo>
                  <a:pt x="45907" y="339725"/>
                </a:lnTo>
                <a:close/>
              </a:path>
              <a:path w="313690" h="440689">
                <a:moveTo>
                  <a:pt x="47751" y="328168"/>
                </a:moveTo>
                <a:lnTo>
                  <a:pt x="47625" y="328422"/>
                </a:lnTo>
                <a:lnTo>
                  <a:pt x="47751" y="328168"/>
                </a:lnTo>
                <a:close/>
              </a:path>
              <a:path w="313690" h="440689">
                <a:moveTo>
                  <a:pt x="50291" y="316357"/>
                </a:moveTo>
                <a:lnTo>
                  <a:pt x="50164" y="316738"/>
                </a:lnTo>
                <a:lnTo>
                  <a:pt x="50291" y="316357"/>
                </a:lnTo>
                <a:close/>
              </a:path>
              <a:path w="313690" h="440689">
                <a:moveTo>
                  <a:pt x="53720" y="304419"/>
                </a:moveTo>
                <a:lnTo>
                  <a:pt x="53593" y="304673"/>
                </a:lnTo>
                <a:lnTo>
                  <a:pt x="53720" y="304419"/>
                </a:lnTo>
                <a:close/>
              </a:path>
              <a:path w="313690" h="440689">
                <a:moveTo>
                  <a:pt x="57947" y="292100"/>
                </a:moveTo>
                <a:lnTo>
                  <a:pt x="57784" y="292481"/>
                </a:lnTo>
                <a:lnTo>
                  <a:pt x="57947" y="292100"/>
                </a:lnTo>
                <a:close/>
              </a:path>
              <a:path w="313690" h="440689">
                <a:moveTo>
                  <a:pt x="63305" y="279654"/>
                </a:moveTo>
                <a:lnTo>
                  <a:pt x="63118" y="280035"/>
                </a:lnTo>
                <a:lnTo>
                  <a:pt x="63305" y="279654"/>
                </a:lnTo>
                <a:close/>
              </a:path>
              <a:path w="313690" h="440689">
                <a:moveTo>
                  <a:pt x="69595" y="266826"/>
                </a:moveTo>
                <a:lnTo>
                  <a:pt x="69341" y="267208"/>
                </a:lnTo>
                <a:lnTo>
                  <a:pt x="69595" y="266826"/>
                </a:lnTo>
                <a:close/>
              </a:path>
              <a:path w="313690" h="440689">
                <a:moveTo>
                  <a:pt x="76999" y="253746"/>
                </a:moveTo>
                <a:lnTo>
                  <a:pt x="76834" y="254000"/>
                </a:lnTo>
                <a:lnTo>
                  <a:pt x="76999" y="253746"/>
                </a:lnTo>
                <a:close/>
              </a:path>
              <a:path w="313690" h="440689">
                <a:moveTo>
                  <a:pt x="85725" y="240284"/>
                </a:moveTo>
                <a:lnTo>
                  <a:pt x="85470" y="240537"/>
                </a:lnTo>
                <a:lnTo>
                  <a:pt x="85725" y="240284"/>
                </a:lnTo>
                <a:close/>
              </a:path>
              <a:path w="313690" h="440689">
                <a:moveTo>
                  <a:pt x="95503" y="226440"/>
                </a:moveTo>
                <a:lnTo>
                  <a:pt x="95376" y="226568"/>
                </a:lnTo>
                <a:lnTo>
                  <a:pt x="95503" y="226440"/>
                </a:lnTo>
                <a:close/>
              </a:path>
              <a:path w="313690" h="440689">
                <a:moveTo>
                  <a:pt x="106552" y="212217"/>
                </a:moveTo>
                <a:lnTo>
                  <a:pt x="106299" y="212344"/>
                </a:lnTo>
                <a:lnTo>
                  <a:pt x="106454" y="212344"/>
                </a:lnTo>
                <a:close/>
              </a:path>
              <a:path w="313690" h="440689">
                <a:moveTo>
                  <a:pt x="118490" y="197865"/>
                </a:moveTo>
                <a:lnTo>
                  <a:pt x="118363" y="197993"/>
                </a:lnTo>
                <a:lnTo>
                  <a:pt x="118490" y="197865"/>
                </a:lnTo>
                <a:close/>
              </a:path>
              <a:path w="313690" h="440689">
                <a:moveTo>
                  <a:pt x="145281" y="168021"/>
                </a:moveTo>
                <a:close/>
              </a:path>
              <a:path w="313690" h="440689">
                <a:moveTo>
                  <a:pt x="159890" y="152781"/>
                </a:moveTo>
                <a:close/>
              </a:path>
              <a:path w="313690" h="440689">
                <a:moveTo>
                  <a:pt x="191013" y="121793"/>
                </a:moveTo>
                <a:lnTo>
                  <a:pt x="190880" y="121793"/>
                </a:lnTo>
                <a:lnTo>
                  <a:pt x="191013" y="121793"/>
                </a:lnTo>
                <a:close/>
              </a:path>
              <a:path w="313690" h="440689">
                <a:moveTo>
                  <a:pt x="207527" y="106045"/>
                </a:moveTo>
                <a:lnTo>
                  <a:pt x="207390" y="106045"/>
                </a:lnTo>
                <a:lnTo>
                  <a:pt x="207527" y="10604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295513" y="1637538"/>
            <a:ext cx="5257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매개</a:t>
            </a:r>
            <a:r>
              <a:rPr sz="900" spc="-1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변수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4217" y="1851786"/>
            <a:ext cx="156845" cy="396240"/>
          </a:xfrm>
          <a:custGeom>
            <a:avLst/>
            <a:gdLst/>
            <a:ahLst/>
            <a:cxnLst/>
            <a:rect l="l" t="t" r="r" b="b"/>
            <a:pathLst>
              <a:path w="156845" h="396239">
                <a:moveTo>
                  <a:pt x="80263" y="318515"/>
                </a:moveTo>
                <a:lnTo>
                  <a:pt x="115569" y="396113"/>
                </a:lnTo>
                <a:lnTo>
                  <a:pt x="150145" y="332866"/>
                </a:lnTo>
                <a:lnTo>
                  <a:pt x="124205" y="332866"/>
                </a:lnTo>
                <a:lnTo>
                  <a:pt x="111505" y="332486"/>
                </a:lnTo>
                <a:lnTo>
                  <a:pt x="111877" y="319675"/>
                </a:lnTo>
                <a:lnTo>
                  <a:pt x="80263" y="318515"/>
                </a:lnTo>
                <a:close/>
              </a:path>
              <a:path w="156845" h="396239">
                <a:moveTo>
                  <a:pt x="111877" y="319675"/>
                </a:moveTo>
                <a:lnTo>
                  <a:pt x="111505" y="332486"/>
                </a:lnTo>
                <a:lnTo>
                  <a:pt x="124205" y="332866"/>
                </a:lnTo>
                <a:lnTo>
                  <a:pt x="124569" y="320140"/>
                </a:lnTo>
                <a:lnTo>
                  <a:pt x="111877" y="319675"/>
                </a:lnTo>
                <a:close/>
              </a:path>
              <a:path w="156845" h="396239">
                <a:moveTo>
                  <a:pt x="124569" y="320140"/>
                </a:moveTo>
                <a:lnTo>
                  <a:pt x="124205" y="332866"/>
                </a:lnTo>
                <a:lnTo>
                  <a:pt x="150145" y="332866"/>
                </a:lnTo>
                <a:lnTo>
                  <a:pt x="156463" y="321310"/>
                </a:lnTo>
                <a:lnTo>
                  <a:pt x="124569" y="320140"/>
                </a:lnTo>
                <a:close/>
              </a:path>
              <a:path w="156845" h="396239">
                <a:moveTo>
                  <a:pt x="124706" y="314960"/>
                </a:moveTo>
                <a:lnTo>
                  <a:pt x="112013" y="314960"/>
                </a:lnTo>
                <a:lnTo>
                  <a:pt x="112013" y="315467"/>
                </a:lnTo>
                <a:lnTo>
                  <a:pt x="111877" y="319675"/>
                </a:lnTo>
                <a:lnTo>
                  <a:pt x="124569" y="320140"/>
                </a:lnTo>
                <a:lnTo>
                  <a:pt x="124706" y="314960"/>
                </a:lnTo>
                <a:close/>
              </a:path>
              <a:path w="156845" h="396239">
                <a:moveTo>
                  <a:pt x="112004" y="315301"/>
                </a:moveTo>
                <a:lnTo>
                  <a:pt x="111999" y="315467"/>
                </a:lnTo>
                <a:lnTo>
                  <a:pt x="112004" y="315301"/>
                </a:lnTo>
                <a:close/>
              </a:path>
              <a:path w="156845" h="396239">
                <a:moveTo>
                  <a:pt x="123495" y="294132"/>
                </a:moveTo>
                <a:lnTo>
                  <a:pt x="110743" y="294132"/>
                </a:lnTo>
                <a:lnTo>
                  <a:pt x="112004" y="315301"/>
                </a:lnTo>
                <a:lnTo>
                  <a:pt x="112013" y="314960"/>
                </a:lnTo>
                <a:lnTo>
                  <a:pt x="124706" y="314960"/>
                </a:lnTo>
                <a:lnTo>
                  <a:pt x="123495" y="294132"/>
                </a:lnTo>
                <a:close/>
              </a:path>
              <a:path w="156845" h="396239">
                <a:moveTo>
                  <a:pt x="120972" y="272414"/>
                </a:moveTo>
                <a:lnTo>
                  <a:pt x="108203" y="272414"/>
                </a:lnTo>
                <a:lnTo>
                  <a:pt x="110743" y="294513"/>
                </a:lnTo>
                <a:lnTo>
                  <a:pt x="110743" y="294132"/>
                </a:lnTo>
                <a:lnTo>
                  <a:pt x="123495" y="294132"/>
                </a:lnTo>
                <a:lnTo>
                  <a:pt x="123443" y="293242"/>
                </a:lnTo>
                <a:lnTo>
                  <a:pt x="120972" y="272414"/>
                </a:lnTo>
                <a:close/>
              </a:path>
              <a:path w="156845" h="396239">
                <a:moveTo>
                  <a:pt x="117132" y="249809"/>
                </a:moveTo>
                <a:lnTo>
                  <a:pt x="104266" y="249809"/>
                </a:lnTo>
                <a:lnTo>
                  <a:pt x="108203" y="272796"/>
                </a:lnTo>
                <a:lnTo>
                  <a:pt x="108203" y="272414"/>
                </a:lnTo>
                <a:lnTo>
                  <a:pt x="120972" y="272414"/>
                </a:lnTo>
                <a:lnTo>
                  <a:pt x="120776" y="270763"/>
                </a:lnTo>
                <a:lnTo>
                  <a:pt x="117132" y="249809"/>
                </a:lnTo>
                <a:close/>
              </a:path>
              <a:path w="156845" h="396239">
                <a:moveTo>
                  <a:pt x="94648" y="175640"/>
                </a:moveTo>
                <a:lnTo>
                  <a:pt x="81152" y="175640"/>
                </a:lnTo>
                <a:lnTo>
                  <a:pt x="90804" y="201802"/>
                </a:lnTo>
                <a:lnTo>
                  <a:pt x="98551" y="226695"/>
                </a:lnTo>
                <a:lnTo>
                  <a:pt x="104266" y="250316"/>
                </a:lnTo>
                <a:lnTo>
                  <a:pt x="104266" y="249809"/>
                </a:lnTo>
                <a:lnTo>
                  <a:pt x="117132" y="249809"/>
                </a:lnTo>
                <a:lnTo>
                  <a:pt x="116712" y="247396"/>
                </a:lnTo>
                <a:lnTo>
                  <a:pt x="110743" y="223012"/>
                </a:lnTo>
                <a:lnTo>
                  <a:pt x="102742" y="197612"/>
                </a:lnTo>
                <a:lnTo>
                  <a:pt x="94648" y="175640"/>
                </a:lnTo>
                <a:close/>
              </a:path>
              <a:path w="156845" h="396239">
                <a:moveTo>
                  <a:pt x="98425" y="226313"/>
                </a:moveTo>
                <a:lnTo>
                  <a:pt x="98517" y="226695"/>
                </a:lnTo>
                <a:lnTo>
                  <a:pt x="98425" y="226313"/>
                </a:lnTo>
                <a:close/>
              </a:path>
              <a:path w="156845" h="396239">
                <a:moveTo>
                  <a:pt x="90677" y="201549"/>
                </a:moveTo>
                <a:lnTo>
                  <a:pt x="90757" y="201802"/>
                </a:lnTo>
                <a:lnTo>
                  <a:pt x="90677" y="201549"/>
                </a:lnTo>
                <a:close/>
              </a:path>
              <a:path w="156845" h="396239">
                <a:moveTo>
                  <a:pt x="83824" y="148843"/>
                </a:moveTo>
                <a:lnTo>
                  <a:pt x="70103" y="148843"/>
                </a:lnTo>
                <a:lnTo>
                  <a:pt x="81152" y="175895"/>
                </a:lnTo>
                <a:lnTo>
                  <a:pt x="81152" y="175640"/>
                </a:lnTo>
                <a:lnTo>
                  <a:pt x="94648" y="175640"/>
                </a:lnTo>
                <a:lnTo>
                  <a:pt x="92963" y="171068"/>
                </a:lnTo>
                <a:lnTo>
                  <a:pt x="83824" y="148843"/>
                </a:lnTo>
                <a:close/>
              </a:path>
              <a:path w="156845" h="396239">
                <a:moveTo>
                  <a:pt x="71558" y="121158"/>
                </a:moveTo>
                <a:lnTo>
                  <a:pt x="57657" y="121158"/>
                </a:lnTo>
                <a:lnTo>
                  <a:pt x="70103" y="148971"/>
                </a:lnTo>
                <a:lnTo>
                  <a:pt x="70103" y="148843"/>
                </a:lnTo>
                <a:lnTo>
                  <a:pt x="83824" y="148843"/>
                </a:lnTo>
                <a:lnTo>
                  <a:pt x="81787" y="143890"/>
                </a:lnTo>
                <a:lnTo>
                  <a:pt x="71558" y="121158"/>
                </a:lnTo>
                <a:close/>
              </a:path>
              <a:path w="156845" h="396239">
                <a:moveTo>
                  <a:pt x="11429" y="0"/>
                </a:moveTo>
                <a:lnTo>
                  <a:pt x="0" y="5841"/>
                </a:lnTo>
                <a:lnTo>
                  <a:pt x="29972" y="64262"/>
                </a:lnTo>
                <a:lnTo>
                  <a:pt x="44196" y="92963"/>
                </a:lnTo>
                <a:lnTo>
                  <a:pt x="57657" y="121285"/>
                </a:lnTo>
                <a:lnTo>
                  <a:pt x="71558" y="121158"/>
                </a:lnTo>
                <a:lnTo>
                  <a:pt x="69214" y="115950"/>
                </a:lnTo>
                <a:lnTo>
                  <a:pt x="55625" y="87375"/>
                </a:lnTo>
                <a:lnTo>
                  <a:pt x="41275" y="58547"/>
                </a:lnTo>
                <a:lnTo>
                  <a:pt x="1142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38111" y="3299459"/>
            <a:ext cx="71755" cy="481965"/>
          </a:xfrm>
          <a:custGeom>
            <a:avLst/>
            <a:gdLst/>
            <a:ahLst/>
            <a:cxnLst/>
            <a:rect l="l" t="t" r="r" b="b"/>
            <a:pathLst>
              <a:path w="71754" h="481964">
                <a:moveTo>
                  <a:pt x="54116" y="244601"/>
                </a:moveTo>
                <a:lnTo>
                  <a:pt x="41402" y="244601"/>
                </a:lnTo>
                <a:lnTo>
                  <a:pt x="42291" y="268731"/>
                </a:lnTo>
                <a:lnTo>
                  <a:pt x="43180" y="293624"/>
                </a:lnTo>
                <a:lnTo>
                  <a:pt x="44704" y="345313"/>
                </a:lnTo>
                <a:lnTo>
                  <a:pt x="45339" y="371982"/>
                </a:lnTo>
                <a:lnTo>
                  <a:pt x="46736" y="426465"/>
                </a:lnTo>
                <a:lnTo>
                  <a:pt x="48006" y="481710"/>
                </a:lnTo>
                <a:lnTo>
                  <a:pt x="60706" y="481456"/>
                </a:lnTo>
                <a:lnTo>
                  <a:pt x="59309" y="426212"/>
                </a:lnTo>
                <a:lnTo>
                  <a:pt x="57404" y="345058"/>
                </a:lnTo>
                <a:lnTo>
                  <a:pt x="55880" y="293242"/>
                </a:lnTo>
                <a:lnTo>
                  <a:pt x="54991" y="268350"/>
                </a:lnTo>
                <a:lnTo>
                  <a:pt x="54116" y="244601"/>
                </a:lnTo>
                <a:close/>
              </a:path>
              <a:path w="71754" h="481964">
                <a:moveTo>
                  <a:pt x="47572" y="122300"/>
                </a:moveTo>
                <a:lnTo>
                  <a:pt x="34925" y="122300"/>
                </a:lnTo>
                <a:lnTo>
                  <a:pt x="36068" y="139573"/>
                </a:lnTo>
                <a:lnTo>
                  <a:pt x="37338" y="158241"/>
                </a:lnTo>
                <a:lnTo>
                  <a:pt x="38481" y="178053"/>
                </a:lnTo>
                <a:lnTo>
                  <a:pt x="39497" y="199136"/>
                </a:lnTo>
                <a:lnTo>
                  <a:pt x="40513" y="221487"/>
                </a:lnTo>
                <a:lnTo>
                  <a:pt x="41402" y="244728"/>
                </a:lnTo>
                <a:lnTo>
                  <a:pt x="54116" y="244601"/>
                </a:lnTo>
                <a:lnTo>
                  <a:pt x="53213" y="220852"/>
                </a:lnTo>
                <a:lnTo>
                  <a:pt x="52197" y="198627"/>
                </a:lnTo>
                <a:lnTo>
                  <a:pt x="51181" y="177418"/>
                </a:lnTo>
                <a:lnTo>
                  <a:pt x="50038" y="157479"/>
                </a:lnTo>
                <a:lnTo>
                  <a:pt x="48768" y="138684"/>
                </a:lnTo>
                <a:lnTo>
                  <a:pt x="47572" y="122300"/>
                </a:lnTo>
                <a:close/>
              </a:path>
              <a:path w="71754" h="481964">
                <a:moveTo>
                  <a:pt x="44827" y="92328"/>
                </a:moveTo>
                <a:lnTo>
                  <a:pt x="32004" y="92328"/>
                </a:lnTo>
                <a:lnTo>
                  <a:pt x="33528" y="106679"/>
                </a:lnTo>
                <a:lnTo>
                  <a:pt x="34925" y="122427"/>
                </a:lnTo>
                <a:lnTo>
                  <a:pt x="47572" y="122300"/>
                </a:lnTo>
                <a:lnTo>
                  <a:pt x="47498" y="121285"/>
                </a:lnTo>
                <a:lnTo>
                  <a:pt x="46101" y="105410"/>
                </a:lnTo>
                <a:lnTo>
                  <a:pt x="44827" y="92328"/>
                </a:lnTo>
                <a:close/>
              </a:path>
              <a:path w="71754" h="481964">
                <a:moveTo>
                  <a:pt x="33401" y="106552"/>
                </a:moveTo>
                <a:close/>
              </a:path>
              <a:path w="71754" h="481964">
                <a:moveTo>
                  <a:pt x="43196" y="79755"/>
                </a:moveTo>
                <a:lnTo>
                  <a:pt x="30480" y="79755"/>
                </a:lnTo>
                <a:lnTo>
                  <a:pt x="30607" y="80644"/>
                </a:lnTo>
                <a:lnTo>
                  <a:pt x="32004" y="92582"/>
                </a:lnTo>
                <a:lnTo>
                  <a:pt x="32004" y="92328"/>
                </a:lnTo>
                <a:lnTo>
                  <a:pt x="44827" y="92328"/>
                </a:lnTo>
                <a:lnTo>
                  <a:pt x="44704" y="91059"/>
                </a:lnTo>
                <a:lnTo>
                  <a:pt x="43196" y="79755"/>
                </a:lnTo>
                <a:close/>
              </a:path>
              <a:path w="71754" h="481964">
                <a:moveTo>
                  <a:pt x="8636" y="0"/>
                </a:moveTo>
                <a:lnTo>
                  <a:pt x="0" y="84709"/>
                </a:lnTo>
                <a:lnTo>
                  <a:pt x="28672" y="73873"/>
                </a:lnTo>
                <a:lnTo>
                  <a:pt x="25019" y="61087"/>
                </a:lnTo>
                <a:lnTo>
                  <a:pt x="37211" y="57657"/>
                </a:lnTo>
                <a:lnTo>
                  <a:pt x="71109" y="57657"/>
                </a:lnTo>
                <a:lnTo>
                  <a:pt x="8636" y="0"/>
                </a:lnTo>
                <a:close/>
              </a:path>
              <a:path w="71754" h="481964">
                <a:moveTo>
                  <a:pt x="30570" y="80516"/>
                </a:moveTo>
                <a:lnTo>
                  <a:pt x="30585" y="80644"/>
                </a:lnTo>
                <a:lnTo>
                  <a:pt x="30570" y="80516"/>
                </a:lnTo>
                <a:close/>
              </a:path>
              <a:path w="71754" h="481964">
                <a:moveTo>
                  <a:pt x="40550" y="69384"/>
                </a:moveTo>
                <a:lnTo>
                  <a:pt x="28672" y="73873"/>
                </a:lnTo>
                <a:lnTo>
                  <a:pt x="30570" y="80516"/>
                </a:lnTo>
                <a:lnTo>
                  <a:pt x="30480" y="79755"/>
                </a:lnTo>
                <a:lnTo>
                  <a:pt x="43196" y="79755"/>
                </a:lnTo>
                <a:lnTo>
                  <a:pt x="42926" y="77724"/>
                </a:lnTo>
                <a:lnTo>
                  <a:pt x="40550" y="69384"/>
                </a:lnTo>
                <a:close/>
              </a:path>
              <a:path w="71754" h="481964">
                <a:moveTo>
                  <a:pt x="37211" y="57657"/>
                </a:moveTo>
                <a:lnTo>
                  <a:pt x="25019" y="61087"/>
                </a:lnTo>
                <a:lnTo>
                  <a:pt x="28672" y="73873"/>
                </a:lnTo>
                <a:lnTo>
                  <a:pt x="40550" y="69384"/>
                </a:lnTo>
                <a:lnTo>
                  <a:pt x="37211" y="57657"/>
                </a:lnTo>
                <a:close/>
              </a:path>
              <a:path w="71754" h="481964">
                <a:moveTo>
                  <a:pt x="71109" y="57657"/>
                </a:moveTo>
                <a:lnTo>
                  <a:pt x="37211" y="57657"/>
                </a:lnTo>
                <a:lnTo>
                  <a:pt x="40550" y="69384"/>
                </a:lnTo>
                <a:lnTo>
                  <a:pt x="71247" y="57785"/>
                </a:lnTo>
                <a:lnTo>
                  <a:pt x="71109" y="576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447535" y="3836034"/>
            <a:ext cx="6413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반환</a:t>
            </a:r>
            <a:r>
              <a:rPr sz="900" spc="-1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키워드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24166" y="3835146"/>
            <a:ext cx="4095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반환</a:t>
            </a:r>
            <a:r>
              <a:rPr sz="900" spc="-1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값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53070" y="3299459"/>
            <a:ext cx="117475" cy="532130"/>
          </a:xfrm>
          <a:custGeom>
            <a:avLst/>
            <a:gdLst/>
            <a:ahLst/>
            <a:cxnLst/>
            <a:rect l="l" t="t" r="r" b="b"/>
            <a:pathLst>
              <a:path w="117475" h="532129">
                <a:moveTo>
                  <a:pt x="31859" y="76054"/>
                </a:moveTo>
                <a:lnTo>
                  <a:pt x="32638" y="138429"/>
                </a:lnTo>
                <a:lnTo>
                  <a:pt x="36956" y="199516"/>
                </a:lnTo>
                <a:lnTo>
                  <a:pt x="45847" y="266191"/>
                </a:lnTo>
                <a:lnTo>
                  <a:pt x="59435" y="338327"/>
                </a:lnTo>
                <a:lnTo>
                  <a:pt x="67563" y="375792"/>
                </a:lnTo>
                <a:lnTo>
                  <a:pt x="76326" y="414146"/>
                </a:lnTo>
                <a:lnTo>
                  <a:pt x="85598" y="453008"/>
                </a:lnTo>
                <a:lnTo>
                  <a:pt x="104901" y="531876"/>
                </a:lnTo>
                <a:lnTo>
                  <a:pt x="117348" y="528827"/>
                </a:lnTo>
                <a:lnTo>
                  <a:pt x="97917" y="450088"/>
                </a:lnTo>
                <a:lnTo>
                  <a:pt x="88802" y="411352"/>
                </a:lnTo>
                <a:lnTo>
                  <a:pt x="80039" y="373125"/>
                </a:lnTo>
                <a:lnTo>
                  <a:pt x="71909" y="335788"/>
                </a:lnTo>
                <a:lnTo>
                  <a:pt x="64643" y="299338"/>
                </a:lnTo>
                <a:lnTo>
                  <a:pt x="58464" y="264287"/>
                </a:lnTo>
                <a:lnTo>
                  <a:pt x="53359" y="230504"/>
                </a:lnTo>
                <a:lnTo>
                  <a:pt x="49686" y="198374"/>
                </a:lnTo>
                <a:lnTo>
                  <a:pt x="47077" y="168401"/>
                </a:lnTo>
                <a:lnTo>
                  <a:pt x="46975" y="167386"/>
                </a:lnTo>
                <a:lnTo>
                  <a:pt x="45335" y="137794"/>
                </a:lnTo>
                <a:lnTo>
                  <a:pt x="44450" y="109219"/>
                </a:lnTo>
                <a:lnTo>
                  <a:pt x="44452" y="81279"/>
                </a:lnTo>
                <a:lnTo>
                  <a:pt x="44558" y="76350"/>
                </a:lnTo>
                <a:lnTo>
                  <a:pt x="31859" y="76054"/>
                </a:lnTo>
                <a:close/>
              </a:path>
              <a:path w="117475" h="532129">
                <a:moveTo>
                  <a:pt x="88773" y="411225"/>
                </a:moveTo>
                <a:close/>
              </a:path>
              <a:path w="117475" h="532129">
                <a:moveTo>
                  <a:pt x="80009" y="372998"/>
                </a:moveTo>
                <a:lnTo>
                  <a:pt x="80009" y="373125"/>
                </a:lnTo>
                <a:lnTo>
                  <a:pt x="80009" y="372998"/>
                </a:lnTo>
                <a:close/>
              </a:path>
              <a:path w="117475" h="532129">
                <a:moveTo>
                  <a:pt x="71881" y="335660"/>
                </a:moveTo>
                <a:lnTo>
                  <a:pt x="71881" y="335788"/>
                </a:lnTo>
                <a:lnTo>
                  <a:pt x="71881" y="335660"/>
                </a:lnTo>
                <a:close/>
              </a:path>
              <a:path w="117475" h="532129">
                <a:moveTo>
                  <a:pt x="58420" y="264032"/>
                </a:moveTo>
                <a:lnTo>
                  <a:pt x="58420" y="264287"/>
                </a:lnTo>
                <a:lnTo>
                  <a:pt x="58420" y="264032"/>
                </a:lnTo>
                <a:close/>
              </a:path>
              <a:path w="117475" h="532129">
                <a:moveTo>
                  <a:pt x="53452" y="230377"/>
                </a:moveTo>
                <a:close/>
              </a:path>
              <a:path w="117475" h="532129">
                <a:moveTo>
                  <a:pt x="49656" y="198119"/>
                </a:moveTo>
                <a:lnTo>
                  <a:pt x="49656" y="198374"/>
                </a:lnTo>
                <a:lnTo>
                  <a:pt x="49656" y="198119"/>
                </a:lnTo>
                <a:close/>
              </a:path>
              <a:path w="117475" h="532129">
                <a:moveTo>
                  <a:pt x="46989" y="167386"/>
                </a:moveTo>
                <a:lnTo>
                  <a:pt x="46989" y="167639"/>
                </a:lnTo>
                <a:lnTo>
                  <a:pt x="46989" y="167386"/>
                </a:lnTo>
                <a:close/>
              </a:path>
              <a:path w="117475" h="532129">
                <a:moveTo>
                  <a:pt x="44452" y="81279"/>
                </a:moveTo>
                <a:close/>
              </a:path>
              <a:path w="117475" h="532129">
                <a:moveTo>
                  <a:pt x="69760" y="63373"/>
                </a:moveTo>
                <a:lnTo>
                  <a:pt x="32130" y="63373"/>
                </a:lnTo>
                <a:lnTo>
                  <a:pt x="44830" y="63626"/>
                </a:lnTo>
                <a:lnTo>
                  <a:pt x="44558" y="76350"/>
                </a:lnTo>
                <a:lnTo>
                  <a:pt x="76200" y="77088"/>
                </a:lnTo>
                <a:lnTo>
                  <a:pt x="69760" y="63373"/>
                </a:lnTo>
                <a:close/>
              </a:path>
              <a:path w="117475" h="532129">
                <a:moveTo>
                  <a:pt x="32130" y="63373"/>
                </a:moveTo>
                <a:lnTo>
                  <a:pt x="31859" y="76054"/>
                </a:lnTo>
                <a:lnTo>
                  <a:pt x="44558" y="76350"/>
                </a:lnTo>
                <a:lnTo>
                  <a:pt x="44830" y="63626"/>
                </a:lnTo>
                <a:lnTo>
                  <a:pt x="32130" y="63373"/>
                </a:lnTo>
                <a:close/>
              </a:path>
              <a:path w="117475" h="532129">
                <a:moveTo>
                  <a:pt x="40004" y="0"/>
                </a:moveTo>
                <a:lnTo>
                  <a:pt x="0" y="75311"/>
                </a:lnTo>
                <a:lnTo>
                  <a:pt x="31859" y="76054"/>
                </a:lnTo>
                <a:lnTo>
                  <a:pt x="32130" y="63373"/>
                </a:lnTo>
                <a:lnTo>
                  <a:pt x="69760" y="63373"/>
                </a:lnTo>
                <a:lnTo>
                  <a:pt x="400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75931" y="1843404"/>
            <a:ext cx="126364" cy="401955"/>
          </a:xfrm>
          <a:custGeom>
            <a:avLst/>
            <a:gdLst/>
            <a:ahLst/>
            <a:cxnLst/>
            <a:rect l="l" t="t" r="r" b="b"/>
            <a:pathLst>
              <a:path w="126365" h="401955">
                <a:moveTo>
                  <a:pt x="50165" y="324231"/>
                </a:moveTo>
                <a:lnTo>
                  <a:pt x="86105" y="401447"/>
                </a:lnTo>
                <a:lnTo>
                  <a:pt x="120040" y="338074"/>
                </a:lnTo>
                <a:lnTo>
                  <a:pt x="94234" y="338074"/>
                </a:lnTo>
                <a:lnTo>
                  <a:pt x="81534" y="337820"/>
                </a:lnTo>
                <a:lnTo>
                  <a:pt x="81707" y="325072"/>
                </a:lnTo>
                <a:lnTo>
                  <a:pt x="50165" y="324231"/>
                </a:lnTo>
                <a:close/>
              </a:path>
              <a:path w="126365" h="401955">
                <a:moveTo>
                  <a:pt x="81707" y="325072"/>
                </a:moveTo>
                <a:lnTo>
                  <a:pt x="81534" y="337820"/>
                </a:lnTo>
                <a:lnTo>
                  <a:pt x="94234" y="338074"/>
                </a:lnTo>
                <a:lnTo>
                  <a:pt x="94403" y="325410"/>
                </a:lnTo>
                <a:lnTo>
                  <a:pt x="81707" y="325072"/>
                </a:lnTo>
                <a:close/>
              </a:path>
              <a:path w="126365" h="401955">
                <a:moveTo>
                  <a:pt x="94403" y="325410"/>
                </a:moveTo>
                <a:lnTo>
                  <a:pt x="94234" y="338074"/>
                </a:lnTo>
                <a:lnTo>
                  <a:pt x="120040" y="338074"/>
                </a:lnTo>
                <a:lnTo>
                  <a:pt x="126365" y="326263"/>
                </a:lnTo>
                <a:lnTo>
                  <a:pt x="94403" y="325410"/>
                </a:lnTo>
                <a:close/>
              </a:path>
              <a:path w="126365" h="401955">
                <a:moveTo>
                  <a:pt x="94488" y="319150"/>
                </a:moveTo>
                <a:lnTo>
                  <a:pt x="81788" y="319150"/>
                </a:lnTo>
                <a:lnTo>
                  <a:pt x="81707" y="325072"/>
                </a:lnTo>
                <a:lnTo>
                  <a:pt x="94403" y="325410"/>
                </a:lnTo>
                <a:lnTo>
                  <a:pt x="94488" y="319150"/>
                </a:lnTo>
                <a:close/>
              </a:path>
              <a:path w="126365" h="401955">
                <a:moveTo>
                  <a:pt x="93629" y="297942"/>
                </a:moveTo>
                <a:lnTo>
                  <a:pt x="80899" y="297942"/>
                </a:lnTo>
                <a:lnTo>
                  <a:pt x="81784" y="319437"/>
                </a:lnTo>
                <a:lnTo>
                  <a:pt x="81788" y="319150"/>
                </a:lnTo>
                <a:lnTo>
                  <a:pt x="94488" y="319150"/>
                </a:lnTo>
                <a:lnTo>
                  <a:pt x="93629" y="297942"/>
                </a:lnTo>
                <a:close/>
              </a:path>
              <a:path w="126365" h="401955">
                <a:moveTo>
                  <a:pt x="91800" y="275717"/>
                </a:moveTo>
                <a:lnTo>
                  <a:pt x="79121" y="275717"/>
                </a:lnTo>
                <a:lnTo>
                  <a:pt x="80899" y="298196"/>
                </a:lnTo>
                <a:lnTo>
                  <a:pt x="80899" y="297942"/>
                </a:lnTo>
                <a:lnTo>
                  <a:pt x="93629" y="297942"/>
                </a:lnTo>
                <a:lnTo>
                  <a:pt x="93599" y="297180"/>
                </a:lnTo>
                <a:lnTo>
                  <a:pt x="91800" y="275717"/>
                </a:lnTo>
                <a:close/>
              </a:path>
              <a:path w="126365" h="401955">
                <a:moveTo>
                  <a:pt x="88875" y="252603"/>
                </a:moveTo>
                <a:lnTo>
                  <a:pt x="76073" y="252603"/>
                </a:lnTo>
                <a:lnTo>
                  <a:pt x="79121" y="275971"/>
                </a:lnTo>
                <a:lnTo>
                  <a:pt x="79121" y="275717"/>
                </a:lnTo>
                <a:lnTo>
                  <a:pt x="91800" y="275717"/>
                </a:lnTo>
                <a:lnTo>
                  <a:pt x="91694" y="274447"/>
                </a:lnTo>
                <a:lnTo>
                  <a:pt x="88875" y="252603"/>
                </a:lnTo>
                <a:close/>
              </a:path>
              <a:path w="126365" h="401955">
                <a:moveTo>
                  <a:pt x="84728" y="228473"/>
                </a:moveTo>
                <a:lnTo>
                  <a:pt x="71882" y="228473"/>
                </a:lnTo>
                <a:lnTo>
                  <a:pt x="76073" y="252857"/>
                </a:lnTo>
                <a:lnTo>
                  <a:pt x="76073" y="252603"/>
                </a:lnTo>
                <a:lnTo>
                  <a:pt x="88875" y="252603"/>
                </a:lnTo>
                <a:lnTo>
                  <a:pt x="88646" y="250825"/>
                </a:lnTo>
                <a:lnTo>
                  <a:pt x="84728" y="228473"/>
                </a:lnTo>
                <a:close/>
              </a:path>
              <a:path w="126365" h="401955">
                <a:moveTo>
                  <a:pt x="79147" y="203327"/>
                </a:moveTo>
                <a:lnTo>
                  <a:pt x="66167" y="203327"/>
                </a:lnTo>
                <a:lnTo>
                  <a:pt x="71882" y="228854"/>
                </a:lnTo>
                <a:lnTo>
                  <a:pt x="71882" y="228473"/>
                </a:lnTo>
                <a:lnTo>
                  <a:pt x="84728" y="228473"/>
                </a:lnTo>
                <a:lnTo>
                  <a:pt x="84327" y="226187"/>
                </a:lnTo>
                <a:lnTo>
                  <a:pt x="79147" y="203327"/>
                </a:lnTo>
                <a:close/>
              </a:path>
              <a:path w="126365" h="401955">
                <a:moveTo>
                  <a:pt x="72250" y="176911"/>
                </a:moveTo>
                <a:lnTo>
                  <a:pt x="59182" y="176911"/>
                </a:lnTo>
                <a:lnTo>
                  <a:pt x="66167" y="203581"/>
                </a:lnTo>
                <a:lnTo>
                  <a:pt x="66167" y="203327"/>
                </a:lnTo>
                <a:lnTo>
                  <a:pt x="79147" y="203327"/>
                </a:lnTo>
                <a:lnTo>
                  <a:pt x="78486" y="200406"/>
                </a:lnTo>
                <a:lnTo>
                  <a:pt x="72250" y="176911"/>
                </a:lnTo>
                <a:close/>
              </a:path>
              <a:path w="126365" h="401955">
                <a:moveTo>
                  <a:pt x="64332" y="149733"/>
                </a:moveTo>
                <a:lnTo>
                  <a:pt x="51053" y="149733"/>
                </a:lnTo>
                <a:lnTo>
                  <a:pt x="59182" y="177165"/>
                </a:lnTo>
                <a:lnTo>
                  <a:pt x="59182" y="176911"/>
                </a:lnTo>
                <a:lnTo>
                  <a:pt x="72250" y="176911"/>
                </a:lnTo>
                <a:lnTo>
                  <a:pt x="71374" y="173609"/>
                </a:lnTo>
                <a:lnTo>
                  <a:pt x="64332" y="149733"/>
                </a:lnTo>
                <a:close/>
              </a:path>
              <a:path w="126365" h="401955">
                <a:moveTo>
                  <a:pt x="55367" y="121539"/>
                </a:moveTo>
                <a:lnTo>
                  <a:pt x="42037" y="121539"/>
                </a:lnTo>
                <a:lnTo>
                  <a:pt x="51053" y="149860"/>
                </a:lnTo>
                <a:lnTo>
                  <a:pt x="64332" y="149733"/>
                </a:lnTo>
                <a:lnTo>
                  <a:pt x="63246" y="146050"/>
                </a:lnTo>
                <a:lnTo>
                  <a:pt x="55367" y="121539"/>
                </a:lnTo>
                <a:close/>
              </a:path>
              <a:path w="126365" h="401955">
                <a:moveTo>
                  <a:pt x="11938" y="0"/>
                </a:moveTo>
                <a:lnTo>
                  <a:pt x="0" y="4318"/>
                </a:lnTo>
                <a:lnTo>
                  <a:pt x="21844" y="63627"/>
                </a:lnTo>
                <a:lnTo>
                  <a:pt x="32130" y="92837"/>
                </a:lnTo>
                <a:lnTo>
                  <a:pt x="42037" y="121666"/>
                </a:lnTo>
                <a:lnTo>
                  <a:pt x="55367" y="121539"/>
                </a:lnTo>
                <a:lnTo>
                  <a:pt x="54101" y="117602"/>
                </a:lnTo>
                <a:lnTo>
                  <a:pt x="44196" y="88646"/>
                </a:lnTo>
                <a:lnTo>
                  <a:pt x="33782" y="59309"/>
                </a:lnTo>
                <a:lnTo>
                  <a:pt x="119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354061" y="1628013"/>
            <a:ext cx="5257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함수</a:t>
            </a:r>
            <a:r>
              <a:rPr sz="900" spc="-1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52970" y="1852548"/>
            <a:ext cx="123189" cy="401955"/>
          </a:xfrm>
          <a:custGeom>
            <a:avLst/>
            <a:gdLst/>
            <a:ahLst/>
            <a:cxnLst/>
            <a:rect l="l" t="t" r="r" b="b"/>
            <a:pathLst>
              <a:path w="123190" h="401955">
                <a:moveTo>
                  <a:pt x="46989" y="324230"/>
                </a:moveTo>
                <a:lnTo>
                  <a:pt x="83057" y="401447"/>
                </a:lnTo>
                <a:lnTo>
                  <a:pt x="116885" y="338074"/>
                </a:lnTo>
                <a:lnTo>
                  <a:pt x="91058" y="338074"/>
                </a:lnTo>
                <a:lnTo>
                  <a:pt x="78358" y="337820"/>
                </a:lnTo>
                <a:lnTo>
                  <a:pt x="78532" y="325072"/>
                </a:lnTo>
                <a:lnTo>
                  <a:pt x="46989" y="324230"/>
                </a:lnTo>
                <a:close/>
              </a:path>
              <a:path w="123190" h="401955">
                <a:moveTo>
                  <a:pt x="78532" y="325072"/>
                </a:moveTo>
                <a:lnTo>
                  <a:pt x="78358" y="337820"/>
                </a:lnTo>
                <a:lnTo>
                  <a:pt x="91058" y="338074"/>
                </a:lnTo>
                <a:lnTo>
                  <a:pt x="91313" y="325412"/>
                </a:lnTo>
                <a:lnTo>
                  <a:pt x="78532" y="325072"/>
                </a:lnTo>
                <a:close/>
              </a:path>
              <a:path w="123190" h="401955">
                <a:moveTo>
                  <a:pt x="91313" y="325412"/>
                </a:moveTo>
                <a:lnTo>
                  <a:pt x="91058" y="338074"/>
                </a:lnTo>
                <a:lnTo>
                  <a:pt x="116885" y="338074"/>
                </a:lnTo>
                <a:lnTo>
                  <a:pt x="123189" y="326263"/>
                </a:lnTo>
                <a:lnTo>
                  <a:pt x="91313" y="325412"/>
                </a:lnTo>
                <a:close/>
              </a:path>
              <a:path w="123190" h="401955">
                <a:moveTo>
                  <a:pt x="78612" y="319150"/>
                </a:moveTo>
                <a:lnTo>
                  <a:pt x="78532" y="325072"/>
                </a:lnTo>
                <a:lnTo>
                  <a:pt x="91313" y="325412"/>
                </a:lnTo>
                <a:lnTo>
                  <a:pt x="91432" y="319531"/>
                </a:lnTo>
                <a:lnTo>
                  <a:pt x="78739" y="319531"/>
                </a:lnTo>
                <a:lnTo>
                  <a:pt x="78612" y="319150"/>
                </a:lnTo>
                <a:close/>
              </a:path>
              <a:path w="123190" h="401955">
                <a:moveTo>
                  <a:pt x="90571" y="297814"/>
                </a:moveTo>
                <a:lnTo>
                  <a:pt x="77850" y="297814"/>
                </a:lnTo>
                <a:lnTo>
                  <a:pt x="78739" y="319531"/>
                </a:lnTo>
                <a:lnTo>
                  <a:pt x="91432" y="319531"/>
                </a:lnTo>
                <a:lnTo>
                  <a:pt x="91439" y="319150"/>
                </a:lnTo>
                <a:lnTo>
                  <a:pt x="90571" y="297814"/>
                </a:lnTo>
                <a:close/>
              </a:path>
              <a:path w="123190" h="401955">
                <a:moveTo>
                  <a:pt x="88751" y="275716"/>
                </a:moveTo>
                <a:lnTo>
                  <a:pt x="76073" y="275716"/>
                </a:lnTo>
                <a:lnTo>
                  <a:pt x="77850" y="298196"/>
                </a:lnTo>
                <a:lnTo>
                  <a:pt x="77850" y="297814"/>
                </a:lnTo>
                <a:lnTo>
                  <a:pt x="90571" y="297814"/>
                </a:lnTo>
                <a:lnTo>
                  <a:pt x="90550" y="297306"/>
                </a:lnTo>
                <a:lnTo>
                  <a:pt x="88751" y="275716"/>
                </a:lnTo>
                <a:close/>
              </a:path>
              <a:path w="123190" h="401955">
                <a:moveTo>
                  <a:pt x="70060" y="176911"/>
                </a:moveTo>
                <a:lnTo>
                  <a:pt x="57023" y="176911"/>
                </a:lnTo>
                <a:lnTo>
                  <a:pt x="63753" y="203453"/>
                </a:lnTo>
                <a:lnTo>
                  <a:pt x="69214" y="228726"/>
                </a:lnTo>
                <a:lnTo>
                  <a:pt x="73278" y="252856"/>
                </a:lnTo>
                <a:lnTo>
                  <a:pt x="76073" y="275971"/>
                </a:lnTo>
                <a:lnTo>
                  <a:pt x="76073" y="275716"/>
                </a:lnTo>
                <a:lnTo>
                  <a:pt x="88751" y="275716"/>
                </a:lnTo>
                <a:lnTo>
                  <a:pt x="88646" y="274447"/>
                </a:lnTo>
                <a:lnTo>
                  <a:pt x="85725" y="250951"/>
                </a:lnTo>
                <a:lnTo>
                  <a:pt x="81660" y="226187"/>
                </a:lnTo>
                <a:lnTo>
                  <a:pt x="76073" y="200405"/>
                </a:lnTo>
                <a:lnTo>
                  <a:pt x="70060" y="176911"/>
                </a:lnTo>
                <a:close/>
              </a:path>
              <a:path w="123190" h="401955">
                <a:moveTo>
                  <a:pt x="73151" y="252602"/>
                </a:moveTo>
                <a:lnTo>
                  <a:pt x="73183" y="252856"/>
                </a:lnTo>
                <a:lnTo>
                  <a:pt x="73151" y="252602"/>
                </a:lnTo>
                <a:close/>
              </a:path>
              <a:path w="123190" h="401955">
                <a:moveTo>
                  <a:pt x="69087" y="228473"/>
                </a:moveTo>
                <a:lnTo>
                  <a:pt x="69131" y="228726"/>
                </a:lnTo>
                <a:lnTo>
                  <a:pt x="69087" y="228473"/>
                </a:lnTo>
                <a:close/>
              </a:path>
              <a:path w="123190" h="401955">
                <a:moveTo>
                  <a:pt x="63626" y="203200"/>
                </a:moveTo>
                <a:lnTo>
                  <a:pt x="63682" y="203453"/>
                </a:lnTo>
                <a:lnTo>
                  <a:pt x="63626" y="203200"/>
                </a:lnTo>
                <a:close/>
              </a:path>
              <a:path w="123190" h="401955">
                <a:moveTo>
                  <a:pt x="62356" y="149605"/>
                </a:moveTo>
                <a:lnTo>
                  <a:pt x="49149" y="149605"/>
                </a:lnTo>
                <a:lnTo>
                  <a:pt x="57023" y="177037"/>
                </a:lnTo>
                <a:lnTo>
                  <a:pt x="70060" y="176911"/>
                </a:lnTo>
                <a:lnTo>
                  <a:pt x="69214" y="173609"/>
                </a:lnTo>
                <a:lnTo>
                  <a:pt x="62356" y="149605"/>
                </a:lnTo>
                <a:close/>
              </a:path>
              <a:path w="123190" h="401955">
                <a:moveTo>
                  <a:pt x="44330" y="92710"/>
                </a:moveTo>
                <a:lnTo>
                  <a:pt x="30987" y="92710"/>
                </a:lnTo>
                <a:lnTo>
                  <a:pt x="40385" y="121538"/>
                </a:lnTo>
                <a:lnTo>
                  <a:pt x="49149" y="149733"/>
                </a:lnTo>
                <a:lnTo>
                  <a:pt x="49149" y="149605"/>
                </a:lnTo>
                <a:lnTo>
                  <a:pt x="62356" y="149605"/>
                </a:lnTo>
                <a:lnTo>
                  <a:pt x="61340" y="146050"/>
                </a:lnTo>
                <a:lnTo>
                  <a:pt x="52450" y="117728"/>
                </a:lnTo>
                <a:lnTo>
                  <a:pt x="44330" y="92710"/>
                </a:lnTo>
                <a:close/>
              </a:path>
              <a:path w="123190" h="401955">
                <a:moveTo>
                  <a:pt x="11937" y="0"/>
                </a:moveTo>
                <a:lnTo>
                  <a:pt x="0" y="4317"/>
                </a:lnTo>
                <a:lnTo>
                  <a:pt x="20954" y="63626"/>
                </a:lnTo>
                <a:lnTo>
                  <a:pt x="30987" y="92837"/>
                </a:lnTo>
                <a:lnTo>
                  <a:pt x="44330" y="92710"/>
                </a:lnTo>
                <a:lnTo>
                  <a:pt x="43052" y="88773"/>
                </a:lnTo>
                <a:lnTo>
                  <a:pt x="32893" y="59436"/>
                </a:lnTo>
                <a:lnTo>
                  <a:pt x="119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35707" y="2153411"/>
            <a:ext cx="3804285" cy="1146175"/>
          </a:xfrm>
          <a:custGeom>
            <a:avLst/>
            <a:gdLst/>
            <a:ahLst/>
            <a:cxnLst/>
            <a:rect l="l" t="t" r="r" b="b"/>
            <a:pathLst>
              <a:path w="3804285" h="1146175">
                <a:moveTo>
                  <a:pt x="3724275" y="0"/>
                </a:moveTo>
                <a:lnTo>
                  <a:pt x="79629" y="0"/>
                </a:lnTo>
                <a:lnTo>
                  <a:pt x="48648" y="6262"/>
                </a:lnTo>
                <a:lnTo>
                  <a:pt x="23336" y="23336"/>
                </a:lnTo>
                <a:lnTo>
                  <a:pt x="6262" y="48648"/>
                </a:lnTo>
                <a:lnTo>
                  <a:pt x="0" y="79628"/>
                </a:lnTo>
                <a:lnTo>
                  <a:pt x="0" y="1066418"/>
                </a:lnTo>
                <a:lnTo>
                  <a:pt x="6262" y="1097399"/>
                </a:lnTo>
                <a:lnTo>
                  <a:pt x="23336" y="1122711"/>
                </a:lnTo>
                <a:lnTo>
                  <a:pt x="48648" y="1139785"/>
                </a:lnTo>
                <a:lnTo>
                  <a:pt x="79629" y="1146048"/>
                </a:lnTo>
                <a:lnTo>
                  <a:pt x="3724275" y="1146048"/>
                </a:lnTo>
                <a:lnTo>
                  <a:pt x="3755255" y="1139785"/>
                </a:lnTo>
                <a:lnTo>
                  <a:pt x="3780567" y="1122711"/>
                </a:lnTo>
                <a:lnTo>
                  <a:pt x="3797641" y="1097399"/>
                </a:lnTo>
                <a:lnTo>
                  <a:pt x="3803904" y="1066418"/>
                </a:lnTo>
                <a:lnTo>
                  <a:pt x="3803904" y="79628"/>
                </a:lnTo>
                <a:lnTo>
                  <a:pt x="3797641" y="48648"/>
                </a:lnTo>
                <a:lnTo>
                  <a:pt x="3780567" y="23336"/>
                </a:lnTo>
                <a:lnTo>
                  <a:pt x="3755255" y="6262"/>
                </a:lnTo>
                <a:lnTo>
                  <a:pt x="37242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5707" y="2153411"/>
            <a:ext cx="3804285" cy="1146175"/>
          </a:xfrm>
          <a:custGeom>
            <a:avLst/>
            <a:gdLst/>
            <a:ahLst/>
            <a:cxnLst/>
            <a:rect l="l" t="t" r="r" b="b"/>
            <a:pathLst>
              <a:path w="3804285" h="1146175">
                <a:moveTo>
                  <a:pt x="0" y="79628"/>
                </a:moveTo>
                <a:lnTo>
                  <a:pt x="6262" y="48648"/>
                </a:lnTo>
                <a:lnTo>
                  <a:pt x="23336" y="23336"/>
                </a:lnTo>
                <a:lnTo>
                  <a:pt x="48648" y="6262"/>
                </a:lnTo>
                <a:lnTo>
                  <a:pt x="79629" y="0"/>
                </a:lnTo>
                <a:lnTo>
                  <a:pt x="3724275" y="0"/>
                </a:lnTo>
                <a:lnTo>
                  <a:pt x="3755255" y="6262"/>
                </a:lnTo>
                <a:lnTo>
                  <a:pt x="3780567" y="23336"/>
                </a:lnTo>
                <a:lnTo>
                  <a:pt x="3797641" y="48648"/>
                </a:lnTo>
                <a:lnTo>
                  <a:pt x="3803904" y="79628"/>
                </a:lnTo>
                <a:lnTo>
                  <a:pt x="3803904" y="1066418"/>
                </a:lnTo>
                <a:lnTo>
                  <a:pt x="3797641" y="1097399"/>
                </a:lnTo>
                <a:lnTo>
                  <a:pt x="3780567" y="1122711"/>
                </a:lnTo>
                <a:lnTo>
                  <a:pt x="3755255" y="1139785"/>
                </a:lnTo>
                <a:lnTo>
                  <a:pt x="3724275" y="1146048"/>
                </a:lnTo>
                <a:lnTo>
                  <a:pt x="79629" y="1146048"/>
                </a:lnTo>
                <a:lnTo>
                  <a:pt x="48648" y="1139785"/>
                </a:lnTo>
                <a:lnTo>
                  <a:pt x="23336" y="1122711"/>
                </a:lnTo>
                <a:lnTo>
                  <a:pt x="6262" y="1097399"/>
                </a:lnTo>
                <a:lnTo>
                  <a:pt x="0" y="1066418"/>
                </a:lnTo>
                <a:lnTo>
                  <a:pt x="0" y="7962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337561" y="2205355"/>
            <a:ext cx="313436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맑은 고딕"/>
                <a:cs typeface="맑은 고딕"/>
              </a:rPr>
              <a:t>function 함수이름(arg1, </a:t>
            </a:r>
            <a:r>
              <a:rPr sz="1400" spc="-5" dirty="0">
                <a:latin typeface="맑은 고딕"/>
                <a:cs typeface="맑은 고딕"/>
              </a:rPr>
              <a:t>arg2,..., argn)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...프로그램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코드...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결과를 리턴하는 </a:t>
            </a:r>
            <a:r>
              <a:rPr sz="1400" spc="-5" dirty="0">
                <a:latin typeface="맑은 고딕"/>
                <a:cs typeface="맑은 고딕"/>
              </a:rPr>
              <a:t>return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문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89476" y="5356859"/>
            <a:ext cx="1765300" cy="277495"/>
          </a:xfrm>
          <a:custGeom>
            <a:avLst/>
            <a:gdLst/>
            <a:ahLst/>
            <a:cxnLst/>
            <a:rect l="l" t="t" r="r" b="b"/>
            <a:pathLst>
              <a:path w="1765300" h="277495">
                <a:moveTo>
                  <a:pt x="0" y="277367"/>
                </a:moveTo>
                <a:lnTo>
                  <a:pt x="1764792" y="277367"/>
                </a:lnTo>
                <a:lnTo>
                  <a:pt x="176479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89476" y="5356859"/>
            <a:ext cx="1765300" cy="277495"/>
          </a:xfrm>
          <a:custGeom>
            <a:avLst/>
            <a:gdLst/>
            <a:ahLst/>
            <a:cxnLst/>
            <a:rect l="l" t="t" r="r" b="b"/>
            <a:pathLst>
              <a:path w="1765300" h="277495">
                <a:moveTo>
                  <a:pt x="0" y="277367"/>
                </a:moveTo>
                <a:lnTo>
                  <a:pt x="1764792" y="277367"/>
                </a:lnTo>
                <a:lnTo>
                  <a:pt x="176479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267580" y="5388102"/>
            <a:ext cx="1536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 = </a:t>
            </a:r>
            <a:r>
              <a:rPr sz="1200" spc="-5" dirty="0">
                <a:latin typeface="맑은 고딕"/>
                <a:cs typeface="맑은 고딕"/>
              </a:rPr>
              <a:t>adder(10,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20);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03364" y="5338571"/>
            <a:ext cx="2188845" cy="1015365"/>
          </a:xfrm>
          <a:custGeom>
            <a:avLst/>
            <a:gdLst/>
            <a:ahLst/>
            <a:cxnLst/>
            <a:rect l="l" t="t" r="r" b="b"/>
            <a:pathLst>
              <a:path w="2188845" h="1015364">
                <a:moveTo>
                  <a:pt x="0" y="1014983"/>
                </a:moveTo>
                <a:lnTo>
                  <a:pt x="2188464" y="1014983"/>
                </a:lnTo>
                <a:lnTo>
                  <a:pt x="2188464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03364" y="5338571"/>
            <a:ext cx="2188845" cy="1015365"/>
          </a:xfrm>
          <a:custGeom>
            <a:avLst/>
            <a:gdLst/>
            <a:ahLst/>
            <a:cxnLst/>
            <a:rect l="l" t="t" r="r" b="b"/>
            <a:pathLst>
              <a:path w="2188845" h="1015364">
                <a:moveTo>
                  <a:pt x="0" y="1014983"/>
                </a:moveTo>
                <a:lnTo>
                  <a:pt x="2188464" y="1014983"/>
                </a:lnTo>
                <a:lnTo>
                  <a:pt x="2188464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181215" y="5367985"/>
            <a:ext cx="1549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function adder(a, </a:t>
            </a:r>
            <a:r>
              <a:rPr sz="1200" dirty="0">
                <a:latin typeface="맑은 고딕"/>
                <a:cs typeface="맑은 고딕"/>
              </a:rPr>
              <a:t>b)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428625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sum;  sum </a:t>
            </a:r>
            <a:r>
              <a:rPr sz="1200" dirty="0">
                <a:latin typeface="맑은 고딕"/>
                <a:cs typeface="맑은 고딕"/>
              </a:rPr>
              <a:t>= a +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b;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61046" y="5916879"/>
            <a:ext cx="81724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return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sum;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81215" y="6100368"/>
            <a:ext cx="72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57341" y="4972684"/>
            <a:ext cx="2802890" cy="485140"/>
          </a:xfrm>
          <a:custGeom>
            <a:avLst/>
            <a:gdLst/>
            <a:ahLst/>
            <a:cxnLst/>
            <a:rect l="l" t="t" r="r" b="b"/>
            <a:pathLst>
              <a:path w="2802890" h="485139">
                <a:moveTo>
                  <a:pt x="36957" y="413003"/>
                </a:moveTo>
                <a:lnTo>
                  <a:pt x="0" y="447801"/>
                </a:lnTo>
                <a:lnTo>
                  <a:pt x="8636" y="456945"/>
                </a:lnTo>
                <a:lnTo>
                  <a:pt x="45720" y="422274"/>
                </a:lnTo>
                <a:lnTo>
                  <a:pt x="36957" y="413003"/>
                </a:lnTo>
                <a:close/>
              </a:path>
              <a:path w="2802890" h="485139">
                <a:moveTo>
                  <a:pt x="102488" y="352678"/>
                </a:moveTo>
                <a:lnTo>
                  <a:pt x="90043" y="363854"/>
                </a:lnTo>
                <a:lnTo>
                  <a:pt x="65024" y="386968"/>
                </a:lnTo>
                <a:lnTo>
                  <a:pt x="73533" y="396366"/>
                </a:lnTo>
                <a:lnTo>
                  <a:pt x="98679" y="373252"/>
                </a:lnTo>
                <a:lnTo>
                  <a:pt x="110998" y="362076"/>
                </a:lnTo>
                <a:lnTo>
                  <a:pt x="102488" y="352678"/>
                </a:lnTo>
                <a:close/>
              </a:path>
              <a:path w="2802890" h="485139">
                <a:moveTo>
                  <a:pt x="169545" y="294004"/>
                </a:moveTo>
                <a:lnTo>
                  <a:pt x="136017" y="322579"/>
                </a:lnTo>
                <a:lnTo>
                  <a:pt x="130810" y="327151"/>
                </a:lnTo>
                <a:lnTo>
                  <a:pt x="139319" y="336676"/>
                </a:lnTo>
                <a:lnTo>
                  <a:pt x="144399" y="332104"/>
                </a:lnTo>
                <a:lnTo>
                  <a:pt x="177800" y="303656"/>
                </a:lnTo>
                <a:lnTo>
                  <a:pt x="169545" y="294004"/>
                </a:lnTo>
                <a:close/>
              </a:path>
              <a:path w="2802890" h="485139">
                <a:moveTo>
                  <a:pt x="144421" y="332104"/>
                </a:moveTo>
                <a:lnTo>
                  <a:pt x="144272" y="332231"/>
                </a:lnTo>
                <a:lnTo>
                  <a:pt x="144421" y="332104"/>
                </a:lnTo>
                <a:close/>
              </a:path>
              <a:path w="2802890" h="485139">
                <a:moveTo>
                  <a:pt x="239013" y="237870"/>
                </a:moveTo>
                <a:lnTo>
                  <a:pt x="231267" y="243585"/>
                </a:lnTo>
                <a:lnTo>
                  <a:pt x="199009" y="269620"/>
                </a:lnTo>
                <a:lnTo>
                  <a:pt x="207010" y="279526"/>
                </a:lnTo>
                <a:lnTo>
                  <a:pt x="239141" y="253619"/>
                </a:lnTo>
                <a:lnTo>
                  <a:pt x="246634" y="248031"/>
                </a:lnTo>
                <a:lnTo>
                  <a:pt x="239013" y="237870"/>
                </a:lnTo>
                <a:close/>
              </a:path>
              <a:path w="2802890" h="485139">
                <a:moveTo>
                  <a:pt x="239183" y="253619"/>
                </a:moveTo>
                <a:lnTo>
                  <a:pt x="239013" y="253745"/>
                </a:lnTo>
                <a:lnTo>
                  <a:pt x="239183" y="253619"/>
                </a:lnTo>
                <a:close/>
              </a:path>
              <a:path w="2802890" h="485139">
                <a:moveTo>
                  <a:pt x="311404" y="185673"/>
                </a:moveTo>
                <a:lnTo>
                  <a:pt x="307213" y="188467"/>
                </a:lnTo>
                <a:lnTo>
                  <a:pt x="281305" y="206375"/>
                </a:lnTo>
                <a:lnTo>
                  <a:pt x="269621" y="215137"/>
                </a:lnTo>
                <a:lnTo>
                  <a:pt x="277113" y="225297"/>
                </a:lnTo>
                <a:lnTo>
                  <a:pt x="288798" y="216662"/>
                </a:lnTo>
                <a:lnTo>
                  <a:pt x="314325" y="199008"/>
                </a:lnTo>
                <a:lnTo>
                  <a:pt x="318388" y="196341"/>
                </a:lnTo>
                <a:lnTo>
                  <a:pt x="311404" y="185673"/>
                </a:lnTo>
                <a:close/>
              </a:path>
              <a:path w="2802890" h="485139">
                <a:moveTo>
                  <a:pt x="288854" y="216662"/>
                </a:moveTo>
                <a:lnTo>
                  <a:pt x="288671" y="216788"/>
                </a:lnTo>
                <a:lnTo>
                  <a:pt x="288854" y="216662"/>
                </a:lnTo>
                <a:close/>
              </a:path>
              <a:path w="2802890" h="485139">
                <a:moveTo>
                  <a:pt x="314388" y="199008"/>
                </a:moveTo>
                <a:lnTo>
                  <a:pt x="314198" y="199135"/>
                </a:lnTo>
                <a:lnTo>
                  <a:pt x="314388" y="199008"/>
                </a:lnTo>
                <a:close/>
              </a:path>
              <a:path w="2802890" h="485139">
                <a:moveTo>
                  <a:pt x="387223" y="138683"/>
                </a:moveTo>
                <a:lnTo>
                  <a:pt x="360425" y="154304"/>
                </a:lnTo>
                <a:lnTo>
                  <a:pt x="343535" y="164972"/>
                </a:lnTo>
                <a:lnTo>
                  <a:pt x="350266" y="175640"/>
                </a:lnTo>
                <a:lnTo>
                  <a:pt x="367030" y="165100"/>
                </a:lnTo>
                <a:lnTo>
                  <a:pt x="393573" y="149606"/>
                </a:lnTo>
                <a:lnTo>
                  <a:pt x="387223" y="138683"/>
                </a:lnTo>
                <a:close/>
              </a:path>
              <a:path w="2802890" h="485139">
                <a:moveTo>
                  <a:pt x="367119" y="165100"/>
                </a:moveTo>
                <a:lnTo>
                  <a:pt x="366903" y="165226"/>
                </a:lnTo>
                <a:lnTo>
                  <a:pt x="367119" y="165100"/>
                </a:lnTo>
                <a:close/>
              </a:path>
              <a:path w="2802890" h="485139">
                <a:moveTo>
                  <a:pt x="466725" y="97789"/>
                </a:moveTo>
                <a:lnTo>
                  <a:pt x="445135" y="108076"/>
                </a:lnTo>
                <a:lnTo>
                  <a:pt x="421005" y="120395"/>
                </a:lnTo>
                <a:lnTo>
                  <a:pt x="426847" y="131698"/>
                </a:lnTo>
                <a:lnTo>
                  <a:pt x="450723" y="119379"/>
                </a:lnTo>
                <a:lnTo>
                  <a:pt x="450862" y="119379"/>
                </a:lnTo>
                <a:lnTo>
                  <a:pt x="472186" y="109219"/>
                </a:lnTo>
                <a:lnTo>
                  <a:pt x="466725" y="97789"/>
                </a:lnTo>
                <a:close/>
              </a:path>
              <a:path w="2802890" h="485139">
                <a:moveTo>
                  <a:pt x="450862" y="119379"/>
                </a:moveTo>
                <a:lnTo>
                  <a:pt x="450723" y="119379"/>
                </a:lnTo>
                <a:lnTo>
                  <a:pt x="450596" y="119506"/>
                </a:lnTo>
                <a:lnTo>
                  <a:pt x="450862" y="119379"/>
                </a:lnTo>
                <a:close/>
              </a:path>
              <a:path w="2802890" h="485139">
                <a:moveTo>
                  <a:pt x="549529" y="63881"/>
                </a:moveTo>
                <a:lnTo>
                  <a:pt x="536702" y="68452"/>
                </a:lnTo>
                <a:lnTo>
                  <a:pt x="505333" y="80898"/>
                </a:lnTo>
                <a:lnTo>
                  <a:pt x="501777" y="82422"/>
                </a:lnTo>
                <a:lnTo>
                  <a:pt x="506857" y="93979"/>
                </a:lnTo>
                <a:lnTo>
                  <a:pt x="510286" y="92582"/>
                </a:lnTo>
                <a:lnTo>
                  <a:pt x="541274" y="80263"/>
                </a:lnTo>
                <a:lnTo>
                  <a:pt x="541499" y="80263"/>
                </a:lnTo>
                <a:lnTo>
                  <a:pt x="553847" y="75818"/>
                </a:lnTo>
                <a:lnTo>
                  <a:pt x="549529" y="63881"/>
                </a:lnTo>
                <a:close/>
              </a:path>
              <a:path w="2802890" h="485139">
                <a:moveTo>
                  <a:pt x="541499" y="80263"/>
                </a:moveTo>
                <a:lnTo>
                  <a:pt x="541274" y="80263"/>
                </a:lnTo>
                <a:lnTo>
                  <a:pt x="541499" y="80263"/>
                </a:lnTo>
                <a:close/>
              </a:path>
              <a:path w="2802890" h="485139">
                <a:moveTo>
                  <a:pt x="634746" y="37210"/>
                </a:moveTo>
                <a:lnTo>
                  <a:pt x="602107" y="46481"/>
                </a:lnTo>
                <a:lnTo>
                  <a:pt x="585851" y="51562"/>
                </a:lnTo>
                <a:lnTo>
                  <a:pt x="589661" y="63753"/>
                </a:lnTo>
                <a:lnTo>
                  <a:pt x="605790" y="58546"/>
                </a:lnTo>
                <a:lnTo>
                  <a:pt x="606110" y="58546"/>
                </a:lnTo>
                <a:lnTo>
                  <a:pt x="638302" y="49402"/>
                </a:lnTo>
                <a:lnTo>
                  <a:pt x="634746" y="37210"/>
                </a:lnTo>
                <a:close/>
              </a:path>
              <a:path w="2802890" h="485139">
                <a:moveTo>
                  <a:pt x="606110" y="58546"/>
                </a:moveTo>
                <a:lnTo>
                  <a:pt x="605790" y="58546"/>
                </a:lnTo>
                <a:lnTo>
                  <a:pt x="605663" y="58673"/>
                </a:lnTo>
                <a:lnTo>
                  <a:pt x="606110" y="58546"/>
                </a:lnTo>
                <a:close/>
              </a:path>
              <a:path w="2802890" h="485139">
                <a:moveTo>
                  <a:pt x="722249" y="18160"/>
                </a:moveTo>
                <a:lnTo>
                  <a:pt x="707390" y="20700"/>
                </a:lnTo>
                <a:lnTo>
                  <a:pt x="672211" y="28066"/>
                </a:lnTo>
                <a:lnTo>
                  <a:pt x="674751" y="40512"/>
                </a:lnTo>
                <a:lnTo>
                  <a:pt x="709930" y="33146"/>
                </a:lnTo>
                <a:lnTo>
                  <a:pt x="710377" y="33146"/>
                </a:lnTo>
                <a:lnTo>
                  <a:pt x="724408" y="30606"/>
                </a:lnTo>
                <a:lnTo>
                  <a:pt x="722249" y="18160"/>
                </a:lnTo>
                <a:close/>
              </a:path>
              <a:path w="2802890" h="485139">
                <a:moveTo>
                  <a:pt x="710377" y="33146"/>
                </a:moveTo>
                <a:lnTo>
                  <a:pt x="709930" y="33146"/>
                </a:lnTo>
                <a:lnTo>
                  <a:pt x="709676" y="33273"/>
                </a:lnTo>
                <a:lnTo>
                  <a:pt x="710377" y="33146"/>
                </a:lnTo>
                <a:close/>
              </a:path>
              <a:path w="2802890" h="485139">
                <a:moveTo>
                  <a:pt x="810768" y="6095"/>
                </a:moveTo>
                <a:lnTo>
                  <a:pt x="782955" y="9016"/>
                </a:lnTo>
                <a:lnTo>
                  <a:pt x="760095" y="12064"/>
                </a:lnTo>
                <a:lnTo>
                  <a:pt x="761873" y="24637"/>
                </a:lnTo>
                <a:lnTo>
                  <a:pt x="784606" y="21589"/>
                </a:lnTo>
                <a:lnTo>
                  <a:pt x="784352" y="21589"/>
                </a:lnTo>
                <a:lnTo>
                  <a:pt x="812038" y="18668"/>
                </a:lnTo>
                <a:lnTo>
                  <a:pt x="810768" y="6095"/>
                </a:lnTo>
                <a:close/>
              </a:path>
              <a:path w="2802890" h="485139">
                <a:moveTo>
                  <a:pt x="899922" y="507"/>
                </a:moveTo>
                <a:lnTo>
                  <a:pt x="863218" y="2031"/>
                </a:lnTo>
                <a:lnTo>
                  <a:pt x="848994" y="2920"/>
                </a:lnTo>
                <a:lnTo>
                  <a:pt x="849884" y="15620"/>
                </a:lnTo>
                <a:lnTo>
                  <a:pt x="863981" y="14604"/>
                </a:lnTo>
                <a:lnTo>
                  <a:pt x="900303" y="13207"/>
                </a:lnTo>
                <a:lnTo>
                  <a:pt x="899922" y="507"/>
                </a:lnTo>
                <a:close/>
              </a:path>
              <a:path w="2802890" h="485139">
                <a:moveTo>
                  <a:pt x="948563" y="0"/>
                </a:moveTo>
                <a:lnTo>
                  <a:pt x="938149" y="0"/>
                </a:lnTo>
                <a:lnTo>
                  <a:pt x="938276" y="12700"/>
                </a:lnTo>
                <a:lnTo>
                  <a:pt x="948182" y="12700"/>
                </a:lnTo>
                <a:lnTo>
                  <a:pt x="988694" y="14096"/>
                </a:lnTo>
                <a:lnTo>
                  <a:pt x="989203" y="1396"/>
                </a:lnTo>
                <a:lnTo>
                  <a:pt x="948563" y="0"/>
                </a:lnTo>
                <a:close/>
              </a:path>
              <a:path w="2802890" h="485139">
                <a:moveTo>
                  <a:pt x="1027303" y="2793"/>
                </a:moveTo>
                <a:lnTo>
                  <a:pt x="1026794" y="15493"/>
                </a:lnTo>
                <a:lnTo>
                  <a:pt x="1038225" y="15875"/>
                </a:lnTo>
                <a:lnTo>
                  <a:pt x="1037843" y="15875"/>
                </a:lnTo>
                <a:lnTo>
                  <a:pt x="1077214" y="19303"/>
                </a:lnTo>
                <a:lnTo>
                  <a:pt x="1078230" y="6603"/>
                </a:lnTo>
                <a:lnTo>
                  <a:pt x="1038860" y="3175"/>
                </a:lnTo>
                <a:lnTo>
                  <a:pt x="1027303" y="2793"/>
                </a:lnTo>
                <a:close/>
              </a:path>
              <a:path w="2802890" h="485139">
                <a:moveTo>
                  <a:pt x="1116203" y="9906"/>
                </a:moveTo>
                <a:lnTo>
                  <a:pt x="1115060" y="22606"/>
                </a:lnTo>
                <a:lnTo>
                  <a:pt x="1132966" y="24129"/>
                </a:lnTo>
                <a:lnTo>
                  <a:pt x="1132713" y="24129"/>
                </a:lnTo>
                <a:lnTo>
                  <a:pt x="1165352" y="28320"/>
                </a:lnTo>
                <a:lnTo>
                  <a:pt x="1166876" y="15747"/>
                </a:lnTo>
                <a:lnTo>
                  <a:pt x="1134237" y="11556"/>
                </a:lnTo>
                <a:lnTo>
                  <a:pt x="1116203" y="9906"/>
                </a:lnTo>
                <a:close/>
              </a:path>
              <a:path w="2802890" h="485139">
                <a:moveTo>
                  <a:pt x="1204722" y="20573"/>
                </a:moveTo>
                <a:lnTo>
                  <a:pt x="1203071" y="33273"/>
                </a:lnTo>
                <a:lnTo>
                  <a:pt x="1232408" y="36956"/>
                </a:lnTo>
                <a:lnTo>
                  <a:pt x="1232154" y="36956"/>
                </a:lnTo>
                <a:lnTo>
                  <a:pt x="1253109" y="40512"/>
                </a:lnTo>
                <a:lnTo>
                  <a:pt x="1255267" y="27939"/>
                </a:lnTo>
                <a:lnTo>
                  <a:pt x="1234186" y="24383"/>
                </a:lnTo>
                <a:lnTo>
                  <a:pt x="1204722" y="20573"/>
                </a:lnTo>
                <a:close/>
              </a:path>
              <a:path w="2802890" h="485139">
                <a:moveTo>
                  <a:pt x="1340784" y="54228"/>
                </a:moveTo>
                <a:lnTo>
                  <a:pt x="1336039" y="54228"/>
                </a:lnTo>
                <a:lnTo>
                  <a:pt x="1340612" y="55117"/>
                </a:lnTo>
                <a:lnTo>
                  <a:pt x="1340784" y="54228"/>
                </a:lnTo>
                <a:close/>
              </a:path>
              <a:path w="2802890" h="485139">
                <a:moveTo>
                  <a:pt x="1292860" y="34162"/>
                </a:moveTo>
                <a:lnTo>
                  <a:pt x="1290701" y="46735"/>
                </a:lnTo>
                <a:lnTo>
                  <a:pt x="1336166" y="54356"/>
                </a:lnTo>
                <a:lnTo>
                  <a:pt x="1336039" y="54228"/>
                </a:lnTo>
                <a:lnTo>
                  <a:pt x="1340784" y="54228"/>
                </a:lnTo>
                <a:lnTo>
                  <a:pt x="1343025" y="42671"/>
                </a:lnTo>
                <a:lnTo>
                  <a:pt x="1338326" y="41782"/>
                </a:lnTo>
                <a:lnTo>
                  <a:pt x="1292860" y="34162"/>
                </a:lnTo>
                <a:close/>
              </a:path>
              <a:path w="2802890" h="485139">
                <a:moveTo>
                  <a:pt x="1380489" y="50037"/>
                </a:moveTo>
                <a:lnTo>
                  <a:pt x="1377950" y="62483"/>
                </a:lnTo>
                <a:lnTo>
                  <a:pt x="1427861" y="72262"/>
                </a:lnTo>
                <a:lnTo>
                  <a:pt x="1430274" y="59816"/>
                </a:lnTo>
                <a:lnTo>
                  <a:pt x="1380489" y="50037"/>
                </a:lnTo>
                <a:close/>
              </a:path>
              <a:path w="2802890" h="485139">
                <a:moveTo>
                  <a:pt x="1467739" y="67817"/>
                </a:moveTo>
                <a:lnTo>
                  <a:pt x="1464944" y="80137"/>
                </a:lnTo>
                <a:lnTo>
                  <a:pt x="1514602" y="91185"/>
                </a:lnTo>
                <a:lnTo>
                  <a:pt x="1517268" y="78866"/>
                </a:lnTo>
                <a:lnTo>
                  <a:pt x="1467739" y="67817"/>
                </a:lnTo>
                <a:close/>
              </a:path>
              <a:path w="2802890" h="485139">
                <a:moveTo>
                  <a:pt x="1554480" y="87121"/>
                </a:moveTo>
                <a:lnTo>
                  <a:pt x="1551686" y="99567"/>
                </a:lnTo>
                <a:lnTo>
                  <a:pt x="1555750" y="100456"/>
                </a:lnTo>
                <a:lnTo>
                  <a:pt x="1600962" y="111632"/>
                </a:lnTo>
                <a:lnTo>
                  <a:pt x="1604010" y="99313"/>
                </a:lnTo>
                <a:lnTo>
                  <a:pt x="1558543" y="88010"/>
                </a:lnTo>
                <a:lnTo>
                  <a:pt x="1554480" y="87121"/>
                </a:lnTo>
                <a:close/>
              </a:path>
              <a:path w="2802890" h="485139">
                <a:moveTo>
                  <a:pt x="1640966" y="108457"/>
                </a:moveTo>
                <a:lnTo>
                  <a:pt x="1637918" y="120776"/>
                </a:lnTo>
                <a:lnTo>
                  <a:pt x="1670558" y="128777"/>
                </a:lnTo>
                <a:lnTo>
                  <a:pt x="1687067" y="133095"/>
                </a:lnTo>
                <a:lnTo>
                  <a:pt x="1690369" y="120903"/>
                </a:lnTo>
                <a:lnTo>
                  <a:pt x="1673606" y="116458"/>
                </a:lnTo>
                <a:lnTo>
                  <a:pt x="1640966" y="108457"/>
                </a:lnTo>
                <a:close/>
              </a:path>
              <a:path w="2802890" h="485139">
                <a:moveTo>
                  <a:pt x="1727200" y="130682"/>
                </a:moveTo>
                <a:lnTo>
                  <a:pt x="1723898" y="142875"/>
                </a:lnTo>
                <a:lnTo>
                  <a:pt x="1773047" y="155828"/>
                </a:lnTo>
                <a:lnTo>
                  <a:pt x="1776222" y="143637"/>
                </a:lnTo>
                <a:lnTo>
                  <a:pt x="1727200" y="130682"/>
                </a:lnTo>
                <a:close/>
              </a:path>
              <a:path w="2802890" h="485139">
                <a:moveTo>
                  <a:pt x="1813052" y="153669"/>
                </a:moveTo>
                <a:lnTo>
                  <a:pt x="1809623" y="165988"/>
                </a:lnTo>
                <a:lnTo>
                  <a:pt x="1858517" y="179704"/>
                </a:lnTo>
                <a:lnTo>
                  <a:pt x="1861947" y="167512"/>
                </a:lnTo>
                <a:lnTo>
                  <a:pt x="1813052" y="153669"/>
                </a:lnTo>
                <a:close/>
              </a:path>
              <a:path w="2802890" h="485139">
                <a:moveTo>
                  <a:pt x="1898650" y="177800"/>
                </a:moveTo>
                <a:lnTo>
                  <a:pt x="1895221" y="190119"/>
                </a:lnTo>
                <a:lnTo>
                  <a:pt x="1909064" y="193928"/>
                </a:lnTo>
                <a:lnTo>
                  <a:pt x="1943862" y="204215"/>
                </a:lnTo>
                <a:lnTo>
                  <a:pt x="1947544" y="192150"/>
                </a:lnTo>
                <a:lnTo>
                  <a:pt x="1912619" y="181737"/>
                </a:lnTo>
                <a:lnTo>
                  <a:pt x="1898650" y="177800"/>
                </a:lnTo>
                <a:close/>
              </a:path>
              <a:path w="2802890" h="485139">
                <a:moveTo>
                  <a:pt x="1983993" y="202945"/>
                </a:moveTo>
                <a:lnTo>
                  <a:pt x="1980438" y="215137"/>
                </a:lnTo>
                <a:lnTo>
                  <a:pt x="2029206" y="229488"/>
                </a:lnTo>
                <a:lnTo>
                  <a:pt x="2032762" y="217296"/>
                </a:lnTo>
                <a:lnTo>
                  <a:pt x="1983993" y="202945"/>
                </a:lnTo>
                <a:close/>
              </a:path>
              <a:path w="2802890" h="485139">
                <a:moveTo>
                  <a:pt x="2069211" y="228472"/>
                </a:moveTo>
                <a:lnTo>
                  <a:pt x="2065528" y="240664"/>
                </a:lnTo>
                <a:lnTo>
                  <a:pt x="2114041" y="255523"/>
                </a:lnTo>
                <a:lnTo>
                  <a:pt x="2117852" y="243331"/>
                </a:lnTo>
                <a:lnTo>
                  <a:pt x="2069211" y="228472"/>
                </a:lnTo>
                <a:close/>
              </a:path>
              <a:path w="2802890" h="485139">
                <a:moveTo>
                  <a:pt x="2154301" y="254507"/>
                </a:moveTo>
                <a:lnTo>
                  <a:pt x="2150491" y="266572"/>
                </a:lnTo>
                <a:lnTo>
                  <a:pt x="2198878" y="281812"/>
                </a:lnTo>
                <a:lnTo>
                  <a:pt x="2202815" y="269747"/>
                </a:lnTo>
                <a:lnTo>
                  <a:pt x="2160778" y="256412"/>
                </a:lnTo>
                <a:lnTo>
                  <a:pt x="2154301" y="254507"/>
                </a:lnTo>
                <a:close/>
              </a:path>
              <a:path w="2802890" h="485139">
                <a:moveTo>
                  <a:pt x="2239137" y="281177"/>
                </a:moveTo>
                <a:lnTo>
                  <a:pt x="2235327" y="293369"/>
                </a:lnTo>
                <a:lnTo>
                  <a:pt x="2283587" y="308609"/>
                </a:lnTo>
                <a:lnTo>
                  <a:pt x="2287651" y="296544"/>
                </a:lnTo>
                <a:lnTo>
                  <a:pt x="2239137" y="281177"/>
                </a:lnTo>
                <a:close/>
              </a:path>
              <a:path w="2802890" h="485139">
                <a:moveTo>
                  <a:pt x="2323846" y="308355"/>
                </a:moveTo>
                <a:lnTo>
                  <a:pt x="2319909" y="320420"/>
                </a:lnTo>
                <a:lnTo>
                  <a:pt x="2368168" y="336168"/>
                </a:lnTo>
                <a:lnTo>
                  <a:pt x="2372106" y="323976"/>
                </a:lnTo>
                <a:lnTo>
                  <a:pt x="2323846" y="308355"/>
                </a:lnTo>
                <a:close/>
              </a:path>
              <a:path w="2802890" h="485139">
                <a:moveTo>
                  <a:pt x="2408301" y="335787"/>
                </a:moveTo>
                <a:lnTo>
                  <a:pt x="2404491" y="347852"/>
                </a:lnTo>
                <a:lnTo>
                  <a:pt x="2452751" y="363600"/>
                </a:lnTo>
                <a:lnTo>
                  <a:pt x="2456688" y="351535"/>
                </a:lnTo>
                <a:lnTo>
                  <a:pt x="2408301" y="335787"/>
                </a:lnTo>
                <a:close/>
              </a:path>
              <a:path w="2802890" h="485139">
                <a:moveTo>
                  <a:pt x="2492883" y="363346"/>
                </a:moveTo>
                <a:lnTo>
                  <a:pt x="2488946" y="375411"/>
                </a:lnTo>
                <a:lnTo>
                  <a:pt x="2537333" y="391159"/>
                </a:lnTo>
                <a:lnTo>
                  <a:pt x="2541269" y="379094"/>
                </a:lnTo>
                <a:lnTo>
                  <a:pt x="2492883" y="363346"/>
                </a:lnTo>
                <a:close/>
              </a:path>
              <a:path w="2802890" h="485139">
                <a:moveTo>
                  <a:pt x="2577465" y="391032"/>
                </a:moveTo>
                <a:lnTo>
                  <a:pt x="2573401" y="403097"/>
                </a:lnTo>
                <a:lnTo>
                  <a:pt x="2621661" y="419099"/>
                </a:lnTo>
                <a:lnTo>
                  <a:pt x="2625598" y="407034"/>
                </a:lnTo>
                <a:lnTo>
                  <a:pt x="2577465" y="391032"/>
                </a:lnTo>
                <a:close/>
              </a:path>
              <a:path w="2802890" h="485139">
                <a:moveTo>
                  <a:pt x="2661792" y="419099"/>
                </a:moveTo>
                <a:lnTo>
                  <a:pt x="2657729" y="431164"/>
                </a:lnTo>
                <a:lnTo>
                  <a:pt x="2705989" y="447166"/>
                </a:lnTo>
                <a:lnTo>
                  <a:pt x="2709926" y="435101"/>
                </a:lnTo>
                <a:lnTo>
                  <a:pt x="2661792" y="419099"/>
                </a:lnTo>
                <a:close/>
              </a:path>
              <a:path w="2802890" h="485139">
                <a:moveTo>
                  <a:pt x="2742057" y="412368"/>
                </a:moveTo>
                <a:lnTo>
                  <a:pt x="2718054" y="484631"/>
                </a:lnTo>
                <a:lnTo>
                  <a:pt x="2802382" y="472566"/>
                </a:lnTo>
                <a:lnTo>
                  <a:pt x="2742057" y="4123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75909" y="4930013"/>
            <a:ext cx="2827655" cy="521334"/>
          </a:xfrm>
          <a:custGeom>
            <a:avLst/>
            <a:gdLst/>
            <a:ahLst/>
            <a:cxnLst/>
            <a:rect l="l" t="t" r="r" b="b"/>
            <a:pathLst>
              <a:path w="2827654" h="521335">
                <a:moveTo>
                  <a:pt x="47625" y="491744"/>
                </a:moveTo>
                <a:lnTo>
                  <a:pt x="0" y="509270"/>
                </a:lnTo>
                <a:lnTo>
                  <a:pt x="4317" y="521208"/>
                </a:lnTo>
                <a:lnTo>
                  <a:pt x="52069" y="503681"/>
                </a:lnTo>
                <a:lnTo>
                  <a:pt x="47625" y="491744"/>
                </a:lnTo>
                <a:close/>
              </a:path>
              <a:path w="2827654" h="521335">
                <a:moveTo>
                  <a:pt x="131063" y="461137"/>
                </a:moveTo>
                <a:lnTo>
                  <a:pt x="83438" y="478663"/>
                </a:lnTo>
                <a:lnTo>
                  <a:pt x="87756" y="490600"/>
                </a:lnTo>
                <a:lnTo>
                  <a:pt x="135508" y="473075"/>
                </a:lnTo>
                <a:lnTo>
                  <a:pt x="131063" y="461137"/>
                </a:lnTo>
                <a:close/>
              </a:path>
              <a:path w="2827654" h="521335">
                <a:moveTo>
                  <a:pt x="214502" y="430403"/>
                </a:moveTo>
                <a:lnTo>
                  <a:pt x="166877" y="447928"/>
                </a:lnTo>
                <a:lnTo>
                  <a:pt x="171195" y="459867"/>
                </a:lnTo>
                <a:lnTo>
                  <a:pt x="218948" y="442341"/>
                </a:lnTo>
                <a:lnTo>
                  <a:pt x="214502" y="430403"/>
                </a:lnTo>
                <a:close/>
              </a:path>
              <a:path w="2827654" h="521335">
                <a:moveTo>
                  <a:pt x="298195" y="400050"/>
                </a:moveTo>
                <a:lnTo>
                  <a:pt x="250316" y="417322"/>
                </a:lnTo>
                <a:lnTo>
                  <a:pt x="254635" y="429259"/>
                </a:lnTo>
                <a:lnTo>
                  <a:pt x="302387" y="411988"/>
                </a:lnTo>
                <a:lnTo>
                  <a:pt x="298195" y="400050"/>
                </a:lnTo>
                <a:close/>
              </a:path>
              <a:path w="2827654" h="521335">
                <a:moveTo>
                  <a:pt x="381762" y="370078"/>
                </a:moveTo>
                <a:lnTo>
                  <a:pt x="334010" y="387223"/>
                </a:lnTo>
                <a:lnTo>
                  <a:pt x="338327" y="399161"/>
                </a:lnTo>
                <a:lnTo>
                  <a:pt x="386079" y="382016"/>
                </a:lnTo>
                <a:lnTo>
                  <a:pt x="381762" y="370078"/>
                </a:lnTo>
                <a:close/>
              </a:path>
              <a:path w="2827654" h="521335">
                <a:moveTo>
                  <a:pt x="465454" y="339978"/>
                </a:moveTo>
                <a:lnTo>
                  <a:pt x="417702" y="357124"/>
                </a:lnTo>
                <a:lnTo>
                  <a:pt x="422020" y="369062"/>
                </a:lnTo>
                <a:lnTo>
                  <a:pt x="469773" y="351917"/>
                </a:lnTo>
                <a:lnTo>
                  <a:pt x="465454" y="339978"/>
                </a:lnTo>
                <a:close/>
              </a:path>
              <a:path w="2827654" h="521335">
                <a:moveTo>
                  <a:pt x="549275" y="310261"/>
                </a:moveTo>
                <a:lnTo>
                  <a:pt x="509396" y="324231"/>
                </a:lnTo>
                <a:lnTo>
                  <a:pt x="501395" y="327152"/>
                </a:lnTo>
                <a:lnTo>
                  <a:pt x="505587" y="339090"/>
                </a:lnTo>
                <a:lnTo>
                  <a:pt x="513714" y="336169"/>
                </a:lnTo>
                <a:lnTo>
                  <a:pt x="553465" y="322199"/>
                </a:lnTo>
                <a:lnTo>
                  <a:pt x="549275" y="310261"/>
                </a:lnTo>
                <a:close/>
              </a:path>
              <a:path w="2827654" h="521335">
                <a:moveTo>
                  <a:pt x="633221" y="280924"/>
                </a:moveTo>
                <a:lnTo>
                  <a:pt x="585342" y="297688"/>
                </a:lnTo>
                <a:lnTo>
                  <a:pt x="589533" y="309753"/>
                </a:lnTo>
                <a:lnTo>
                  <a:pt x="637413" y="292988"/>
                </a:lnTo>
                <a:lnTo>
                  <a:pt x="633221" y="280924"/>
                </a:lnTo>
                <a:close/>
              </a:path>
              <a:path w="2827654" h="521335">
                <a:moveTo>
                  <a:pt x="717549" y="252475"/>
                </a:moveTo>
                <a:lnTo>
                  <a:pt x="669416" y="268731"/>
                </a:lnTo>
                <a:lnTo>
                  <a:pt x="673481" y="280797"/>
                </a:lnTo>
                <a:lnTo>
                  <a:pt x="721613" y="264541"/>
                </a:lnTo>
                <a:lnTo>
                  <a:pt x="717549" y="252475"/>
                </a:lnTo>
                <a:close/>
              </a:path>
              <a:path w="2827654" h="521335">
                <a:moveTo>
                  <a:pt x="802005" y="224536"/>
                </a:moveTo>
                <a:lnTo>
                  <a:pt x="758063" y="238760"/>
                </a:lnTo>
                <a:lnTo>
                  <a:pt x="753617" y="240284"/>
                </a:lnTo>
                <a:lnTo>
                  <a:pt x="757682" y="252349"/>
                </a:lnTo>
                <a:lnTo>
                  <a:pt x="762126" y="250825"/>
                </a:lnTo>
                <a:lnTo>
                  <a:pt x="805941" y="236600"/>
                </a:lnTo>
                <a:lnTo>
                  <a:pt x="802005" y="224536"/>
                </a:lnTo>
                <a:close/>
              </a:path>
              <a:path w="2827654" h="521335">
                <a:moveTo>
                  <a:pt x="886587" y="196976"/>
                </a:moveTo>
                <a:lnTo>
                  <a:pt x="879729" y="199136"/>
                </a:lnTo>
                <a:lnTo>
                  <a:pt x="838199" y="212725"/>
                </a:lnTo>
                <a:lnTo>
                  <a:pt x="842137" y="224789"/>
                </a:lnTo>
                <a:lnTo>
                  <a:pt x="883665" y="211200"/>
                </a:lnTo>
                <a:lnTo>
                  <a:pt x="890396" y="209169"/>
                </a:lnTo>
                <a:lnTo>
                  <a:pt x="886587" y="196976"/>
                </a:lnTo>
                <a:close/>
              </a:path>
              <a:path w="2827654" h="521335">
                <a:moveTo>
                  <a:pt x="971549" y="170687"/>
                </a:moveTo>
                <a:lnTo>
                  <a:pt x="923036" y="185674"/>
                </a:lnTo>
                <a:lnTo>
                  <a:pt x="926845" y="197866"/>
                </a:lnTo>
                <a:lnTo>
                  <a:pt x="975360" y="182753"/>
                </a:lnTo>
                <a:lnTo>
                  <a:pt x="971549" y="170687"/>
                </a:lnTo>
                <a:close/>
              </a:path>
              <a:path w="2827654" h="521335">
                <a:moveTo>
                  <a:pt x="1056766" y="145161"/>
                </a:moveTo>
                <a:lnTo>
                  <a:pt x="1008125" y="159512"/>
                </a:lnTo>
                <a:lnTo>
                  <a:pt x="1011682" y="171704"/>
                </a:lnTo>
                <a:lnTo>
                  <a:pt x="1060449" y="157353"/>
                </a:lnTo>
                <a:lnTo>
                  <a:pt x="1056766" y="145161"/>
                </a:lnTo>
                <a:close/>
              </a:path>
              <a:path w="2827654" h="521335">
                <a:moveTo>
                  <a:pt x="1142364" y="120776"/>
                </a:moveTo>
                <a:lnTo>
                  <a:pt x="1116330" y="127888"/>
                </a:lnTo>
                <a:lnTo>
                  <a:pt x="1093342" y="134493"/>
                </a:lnTo>
                <a:lnTo>
                  <a:pt x="1096898" y="146685"/>
                </a:lnTo>
                <a:lnTo>
                  <a:pt x="1119759" y="140081"/>
                </a:lnTo>
                <a:lnTo>
                  <a:pt x="1145793" y="132969"/>
                </a:lnTo>
                <a:lnTo>
                  <a:pt x="1142364" y="120776"/>
                </a:lnTo>
                <a:close/>
              </a:path>
              <a:path w="2827654" h="521335">
                <a:moveTo>
                  <a:pt x="1228216" y="97536"/>
                </a:moveTo>
                <a:lnTo>
                  <a:pt x="1179194" y="110870"/>
                </a:lnTo>
                <a:lnTo>
                  <a:pt x="1182496" y="123062"/>
                </a:lnTo>
                <a:lnTo>
                  <a:pt x="1231518" y="109855"/>
                </a:lnTo>
                <a:lnTo>
                  <a:pt x="1228216" y="97536"/>
                </a:lnTo>
                <a:close/>
              </a:path>
              <a:path w="2827654" h="521335">
                <a:moveTo>
                  <a:pt x="1314704" y="76326"/>
                </a:moveTo>
                <a:lnTo>
                  <a:pt x="1265427" y="88392"/>
                </a:lnTo>
                <a:lnTo>
                  <a:pt x="1268348" y="100711"/>
                </a:lnTo>
                <a:lnTo>
                  <a:pt x="1317751" y="88645"/>
                </a:lnTo>
                <a:lnTo>
                  <a:pt x="1314704" y="76326"/>
                </a:lnTo>
                <a:close/>
              </a:path>
              <a:path w="2827654" h="521335">
                <a:moveTo>
                  <a:pt x="1401571" y="56642"/>
                </a:moveTo>
                <a:lnTo>
                  <a:pt x="1351914" y="67437"/>
                </a:lnTo>
                <a:lnTo>
                  <a:pt x="1354582" y="79882"/>
                </a:lnTo>
                <a:lnTo>
                  <a:pt x="1404239" y="69087"/>
                </a:lnTo>
                <a:lnTo>
                  <a:pt x="1401571" y="56642"/>
                </a:lnTo>
                <a:close/>
              </a:path>
              <a:path w="2827654" h="521335">
                <a:moveTo>
                  <a:pt x="1488947" y="39116"/>
                </a:moveTo>
                <a:lnTo>
                  <a:pt x="1449323" y="46228"/>
                </a:lnTo>
                <a:lnTo>
                  <a:pt x="1438783" y="48513"/>
                </a:lnTo>
                <a:lnTo>
                  <a:pt x="1441449" y="60960"/>
                </a:lnTo>
                <a:lnTo>
                  <a:pt x="1451990" y="58674"/>
                </a:lnTo>
                <a:lnTo>
                  <a:pt x="1452429" y="58674"/>
                </a:lnTo>
                <a:lnTo>
                  <a:pt x="1491234" y="51562"/>
                </a:lnTo>
                <a:lnTo>
                  <a:pt x="1488947" y="39116"/>
                </a:lnTo>
                <a:close/>
              </a:path>
              <a:path w="2827654" h="521335">
                <a:moveTo>
                  <a:pt x="1452429" y="58674"/>
                </a:moveTo>
                <a:lnTo>
                  <a:pt x="1451990" y="58674"/>
                </a:lnTo>
                <a:lnTo>
                  <a:pt x="1451737" y="58800"/>
                </a:lnTo>
                <a:lnTo>
                  <a:pt x="1452429" y="58674"/>
                </a:lnTo>
                <a:close/>
              </a:path>
              <a:path w="2827654" h="521335">
                <a:moveTo>
                  <a:pt x="1576832" y="24003"/>
                </a:moveTo>
                <a:lnTo>
                  <a:pt x="1553464" y="27305"/>
                </a:lnTo>
                <a:lnTo>
                  <a:pt x="1526413" y="32257"/>
                </a:lnTo>
                <a:lnTo>
                  <a:pt x="1528698" y="44704"/>
                </a:lnTo>
                <a:lnTo>
                  <a:pt x="1555622" y="39750"/>
                </a:lnTo>
                <a:lnTo>
                  <a:pt x="1556262" y="39750"/>
                </a:lnTo>
                <a:lnTo>
                  <a:pt x="1578610" y="36575"/>
                </a:lnTo>
                <a:lnTo>
                  <a:pt x="1576832" y="24003"/>
                </a:lnTo>
                <a:close/>
              </a:path>
              <a:path w="2827654" h="521335">
                <a:moveTo>
                  <a:pt x="1556262" y="39750"/>
                </a:moveTo>
                <a:lnTo>
                  <a:pt x="1555622" y="39750"/>
                </a:lnTo>
                <a:lnTo>
                  <a:pt x="1555368" y="39878"/>
                </a:lnTo>
                <a:lnTo>
                  <a:pt x="1556262" y="39750"/>
                </a:lnTo>
                <a:close/>
              </a:path>
              <a:path w="2827654" h="521335">
                <a:moveTo>
                  <a:pt x="1665096" y="11811"/>
                </a:moveTo>
                <a:lnTo>
                  <a:pt x="1653539" y="12954"/>
                </a:lnTo>
                <a:lnTo>
                  <a:pt x="1614423" y="18542"/>
                </a:lnTo>
                <a:lnTo>
                  <a:pt x="1616329" y="31114"/>
                </a:lnTo>
                <a:lnTo>
                  <a:pt x="1655190" y="25526"/>
                </a:lnTo>
                <a:lnTo>
                  <a:pt x="1656207" y="25526"/>
                </a:lnTo>
                <a:lnTo>
                  <a:pt x="1666366" y="24511"/>
                </a:lnTo>
                <a:lnTo>
                  <a:pt x="1665096" y="11811"/>
                </a:lnTo>
                <a:close/>
              </a:path>
              <a:path w="2827654" h="521335">
                <a:moveTo>
                  <a:pt x="1656207" y="25526"/>
                </a:moveTo>
                <a:lnTo>
                  <a:pt x="1655190" y="25526"/>
                </a:lnTo>
                <a:lnTo>
                  <a:pt x="1654937" y="25654"/>
                </a:lnTo>
                <a:lnTo>
                  <a:pt x="1656207" y="25526"/>
                </a:lnTo>
                <a:close/>
              </a:path>
              <a:path w="2827654" h="521335">
                <a:moveTo>
                  <a:pt x="1753996" y="3556"/>
                </a:moveTo>
                <a:lnTo>
                  <a:pt x="1749170" y="3810"/>
                </a:lnTo>
                <a:lnTo>
                  <a:pt x="1703069" y="8255"/>
                </a:lnTo>
                <a:lnTo>
                  <a:pt x="1704213" y="20828"/>
                </a:lnTo>
                <a:lnTo>
                  <a:pt x="1750187" y="16510"/>
                </a:lnTo>
                <a:lnTo>
                  <a:pt x="1749933" y="16510"/>
                </a:lnTo>
                <a:lnTo>
                  <a:pt x="1754505" y="16256"/>
                </a:lnTo>
                <a:lnTo>
                  <a:pt x="1753996" y="3556"/>
                </a:lnTo>
                <a:close/>
              </a:path>
              <a:path w="2827654" h="521335">
                <a:moveTo>
                  <a:pt x="1843150" y="0"/>
                </a:moveTo>
                <a:lnTo>
                  <a:pt x="1840230" y="0"/>
                </a:lnTo>
                <a:lnTo>
                  <a:pt x="1792096" y="2031"/>
                </a:lnTo>
                <a:lnTo>
                  <a:pt x="1792605" y="14731"/>
                </a:lnTo>
                <a:lnTo>
                  <a:pt x="1840611" y="12700"/>
                </a:lnTo>
                <a:lnTo>
                  <a:pt x="1843023" y="12700"/>
                </a:lnTo>
                <a:lnTo>
                  <a:pt x="1843150" y="0"/>
                </a:lnTo>
                <a:close/>
              </a:path>
              <a:path w="2827654" h="521335">
                <a:moveTo>
                  <a:pt x="1884044" y="254"/>
                </a:moveTo>
                <a:lnTo>
                  <a:pt x="1881250" y="254"/>
                </a:lnTo>
                <a:lnTo>
                  <a:pt x="1881123" y="12954"/>
                </a:lnTo>
                <a:lnTo>
                  <a:pt x="1883664" y="12954"/>
                </a:lnTo>
                <a:lnTo>
                  <a:pt x="1925955" y="14605"/>
                </a:lnTo>
                <a:lnTo>
                  <a:pt x="1925700" y="14605"/>
                </a:lnTo>
                <a:lnTo>
                  <a:pt x="1931415" y="14986"/>
                </a:lnTo>
                <a:lnTo>
                  <a:pt x="1932432" y="2286"/>
                </a:lnTo>
                <a:lnTo>
                  <a:pt x="1926589" y="1905"/>
                </a:lnTo>
                <a:lnTo>
                  <a:pt x="1884044" y="254"/>
                </a:lnTo>
                <a:close/>
              </a:path>
              <a:path w="2827654" h="521335">
                <a:moveTo>
                  <a:pt x="1970532" y="5206"/>
                </a:moveTo>
                <a:lnTo>
                  <a:pt x="1969262" y="17906"/>
                </a:lnTo>
                <a:lnTo>
                  <a:pt x="2006726" y="21843"/>
                </a:lnTo>
                <a:lnTo>
                  <a:pt x="2019426" y="23749"/>
                </a:lnTo>
                <a:lnTo>
                  <a:pt x="2021332" y="11175"/>
                </a:lnTo>
                <a:lnTo>
                  <a:pt x="2008250" y="9270"/>
                </a:lnTo>
                <a:lnTo>
                  <a:pt x="1970532" y="5206"/>
                </a:lnTo>
                <a:close/>
              </a:path>
              <a:path w="2827654" h="521335">
                <a:moveTo>
                  <a:pt x="2059177" y="17018"/>
                </a:moveTo>
                <a:lnTo>
                  <a:pt x="2056891" y="29591"/>
                </a:lnTo>
                <a:lnTo>
                  <a:pt x="2083054" y="34289"/>
                </a:lnTo>
                <a:lnTo>
                  <a:pt x="2082926" y="34289"/>
                </a:lnTo>
                <a:lnTo>
                  <a:pt x="2106421" y="39369"/>
                </a:lnTo>
                <a:lnTo>
                  <a:pt x="2109216" y="26924"/>
                </a:lnTo>
                <a:lnTo>
                  <a:pt x="2085466" y="21843"/>
                </a:lnTo>
                <a:lnTo>
                  <a:pt x="2059177" y="17018"/>
                </a:lnTo>
                <a:close/>
              </a:path>
              <a:path w="2827654" h="521335">
                <a:moveTo>
                  <a:pt x="2191973" y="61341"/>
                </a:moveTo>
                <a:lnTo>
                  <a:pt x="2189988" y="61341"/>
                </a:lnTo>
                <a:lnTo>
                  <a:pt x="2191766" y="61975"/>
                </a:lnTo>
                <a:lnTo>
                  <a:pt x="2191973" y="61341"/>
                </a:lnTo>
                <a:close/>
              </a:path>
              <a:path w="2827654" h="521335">
                <a:moveTo>
                  <a:pt x="2146426" y="35941"/>
                </a:moveTo>
                <a:lnTo>
                  <a:pt x="2143251" y="48260"/>
                </a:lnTo>
                <a:lnTo>
                  <a:pt x="2155443" y="51307"/>
                </a:lnTo>
                <a:lnTo>
                  <a:pt x="2155190" y="51307"/>
                </a:lnTo>
                <a:lnTo>
                  <a:pt x="2190115" y="61468"/>
                </a:lnTo>
                <a:lnTo>
                  <a:pt x="2191973" y="61341"/>
                </a:lnTo>
                <a:lnTo>
                  <a:pt x="2195702" y="49911"/>
                </a:lnTo>
                <a:lnTo>
                  <a:pt x="2193797" y="49275"/>
                </a:lnTo>
                <a:lnTo>
                  <a:pt x="2158618" y="38988"/>
                </a:lnTo>
                <a:lnTo>
                  <a:pt x="2146426" y="35941"/>
                </a:lnTo>
                <a:close/>
              </a:path>
              <a:path w="2827654" h="521335">
                <a:moveTo>
                  <a:pt x="2232024" y="62103"/>
                </a:moveTo>
                <a:lnTo>
                  <a:pt x="2227707" y="73913"/>
                </a:lnTo>
                <a:lnTo>
                  <a:pt x="2257043" y="84836"/>
                </a:lnTo>
                <a:lnTo>
                  <a:pt x="2274950" y="92075"/>
                </a:lnTo>
                <a:lnTo>
                  <a:pt x="2279649" y="80263"/>
                </a:lnTo>
                <a:lnTo>
                  <a:pt x="2261616" y="73025"/>
                </a:lnTo>
                <a:lnTo>
                  <a:pt x="2232024" y="62103"/>
                </a:lnTo>
                <a:close/>
              </a:path>
              <a:path w="2827654" h="521335">
                <a:moveTo>
                  <a:pt x="2314829" y="95376"/>
                </a:moveTo>
                <a:lnTo>
                  <a:pt x="2309748" y="107061"/>
                </a:lnTo>
                <a:lnTo>
                  <a:pt x="2320670" y="111887"/>
                </a:lnTo>
                <a:lnTo>
                  <a:pt x="2351405" y="126745"/>
                </a:lnTo>
                <a:lnTo>
                  <a:pt x="2351150" y="126745"/>
                </a:lnTo>
                <a:lnTo>
                  <a:pt x="2355215" y="128778"/>
                </a:lnTo>
                <a:lnTo>
                  <a:pt x="2361057" y="117601"/>
                </a:lnTo>
                <a:lnTo>
                  <a:pt x="2356992" y="115443"/>
                </a:lnTo>
                <a:lnTo>
                  <a:pt x="2326005" y="100330"/>
                </a:lnTo>
                <a:lnTo>
                  <a:pt x="2314829" y="95376"/>
                </a:lnTo>
                <a:close/>
              </a:path>
              <a:path w="2827654" h="521335">
                <a:moveTo>
                  <a:pt x="2435281" y="158876"/>
                </a:moveTo>
                <a:lnTo>
                  <a:pt x="2410587" y="158876"/>
                </a:lnTo>
                <a:lnTo>
                  <a:pt x="2432431" y="171957"/>
                </a:lnTo>
                <a:lnTo>
                  <a:pt x="2438908" y="161036"/>
                </a:lnTo>
                <a:lnTo>
                  <a:pt x="2435281" y="158876"/>
                </a:lnTo>
                <a:close/>
              </a:path>
              <a:path w="2827654" h="521335">
                <a:moveTo>
                  <a:pt x="2394839" y="135509"/>
                </a:moveTo>
                <a:lnTo>
                  <a:pt x="2388616" y="146685"/>
                </a:lnTo>
                <a:lnTo>
                  <a:pt x="2410714" y="159004"/>
                </a:lnTo>
                <a:lnTo>
                  <a:pt x="2410587" y="158876"/>
                </a:lnTo>
                <a:lnTo>
                  <a:pt x="2435281" y="158876"/>
                </a:lnTo>
                <a:lnTo>
                  <a:pt x="2416937" y="147955"/>
                </a:lnTo>
                <a:lnTo>
                  <a:pt x="2394839" y="135509"/>
                </a:lnTo>
                <a:close/>
              </a:path>
              <a:path w="2827654" h="521335">
                <a:moveTo>
                  <a:pt x="2512004" y="212470"/>
                </a:moveTo>
                <a:lnTo>
                  <a:pt x="2495041" y="212470"/>
                </a:lnTo>
                <a:lnTo>
                  <a:pt x="2506344" y="220472"/>
                </a:lnTo>
                <a:lnTo>
                  <a:pt x="2512004" y="212470"/>
                </a:lnTo>
                <a:close/>
              </a:path>
              <a:path w="2827654" h="521335">
                <a:moveTo>
                  <a:pt x="2471419" y="181356"/>
                </a:moveTo>
                <a:lnTo>
                  <a:pt x="2464562" y="192150"/>
                </a:lnTo>
                <a:lnTo>
                  <a:pt x="2467610" y="194056"/>
                </a:lnTo>
                <a:lnTo>
                  <a:pt x="2495168" y="212598"/>
                </a:lnTo>
                <a:lnTo>
                  <a:pt x="2495041" y="212470"/>
                </a:lnTo>
                <a:lnTo>
                  <a:pt x="2512004" y="212470"/>
                </a:lnTo>
                <a:lnTo>
                  <a:pt x="2513711" y="210057"/>
                </a:lnTo>
                <a:lnTo>
                  <a:pt x="2502408" y="202056"/>
                </a:lnTo>
                <a:lnTo>
                  <a:pt x="2471419" y="181356"/>
                </a:lnTo>
                <a:close/>
              </a:path>
              <a:path w="2827654" h="521335">
                <a:moveTo>
                  <a:pt x="2579003" y="271272"/>
                </a:moveTo>
                <a:lnTo>
                  <a:pt x="2575179" y="271272"/>
                </a:lnTo>
                <a:lnTo>
                  <a:pt x="2577465" y="273176"/>
                </a:lnTo>
                <a:lnTo>
                  <a:pt x="2579003" y="271272"/>
                </a:lnTo>
                <a:close/>
              </a:path>
              <a:path w="2827654" h="521335">
                <a:moveTo>
                  <a:pt x="2544698" y="232537"/>
                </a:moveTo>
                <a:lnTo>
                  <a:pt x="2537079" y="242697"/>
                </a:lnTo>
                <a:lnTo>
                  <a:pt x="2575306" y="271399"/>
                </a:lnTo>
                <a:lnTo>
                  <a:pt x="2579003" y="271272"/>
                </a:lnTo>
                <a:lnTo>
                  <a:pt x="2585466" y="263270"/>
                </a:lnTo>
                <a:lnTo>
                  <a:pt x="2583052" y="261366"/>
                </a:lnTo>
                <a:lnTo>
                  <a:pt x="2544698" y="232537"/>
                </a:lnTo>
                <a:close/>
              </a:path>
              <a:path w="2827654" h="521335">
                <a:moveTo>
                  <a:pt x="2615057" y="287274"/>
                </a:moveTo>
                <a:lnTo>
                  <a:pt x="2607056" y="297053"/>
                </a:lnTo>
                <a:lnTo>
                  <a:pt x="2626741" y="313055"/>
                </a:lnTo>
                <a:lnTo>
                  <a:pt x="2645917" y="329565"/>
                </a:lnTo>
                <a:lnTo>
                  <a:pt x="2654172" y="319913"/>
                </a:lnTo>
                <a:lnTo>
                  <a:pt x="2634741" y="303149"/>
                </a:lnTo>
                <a:lnTo>
                  <a:pt x="2615057" y="287274"/>
                </a:lnTo>
                <a:close/>
              </a:path>
              <a:path w="2827654" h="521335">
                <a:moveTo>
                  <a:pt x="2626487" y="312928"/>
                </a:moveTo>
                <a:lnTo>
                  <a:pt x="2626635" y="313055"/>
                </a:lnTo>
                <a:lnTo>
                  <a:pt x="2626487" y="312928"/>
                </a:lnTo>
                <a:close/>
              </a:path>
              <a:path w="2827654" h="521335">
                <a:moveTo>
                  <a:pt x="2695804" y="355981"/>
                </a:moveTo>
                <a:lnTo>
                  <a:pt x="2676779" y="355981"/>
                </a:lnTo>
                <a:lnTo>
                  <a:pt x="2712592" y="388112"/>
                </a:lnTo>
                <a:lnTo>
                  <a:pt x="2721101" y="378587"/>
                </a:lnTo>
                <a:lnTo>
                  <a:pt x="2695804" y="355981"/>
                </a:lnTo>
                <a:close/>
              </a:path>
              <a:path w="2827654" h="521335">
                <a:moveTo>
                  <a:pt x="2683129" y="344678"/>
                </a:moveTo>
                <a:lnTo>
                  <a:pt x="2674873" y="354330"/>
                </a:lnTo>
                <a:lnTo>
                  <a:pt x="2676906" y="356108"/>
                </a:lnTo>
                <a:lnTo>
                  <a:pt x="2676779" y="355981"/>
                </a:lnTo>
                <a:lnTo>
                  <a:pt x="2695804" y="355981"/>
                </a:lnTo>
                <a:lnTo>
                  <a:pt x="2685288" y="346583"/>
                </a:lnTo>
                <a:lnTo>
                  <a:pt x="2683129" y="344678"/>
                </a:lnTo>
                <a:close/>
              </a:path>
              <a:path w="2827654" h="521335">
                <a:moveTo>
                  <a:pt x="2767637" y="438541"/>
                </a:moveTo>
                <a:lnTo>
                  <a:pt x="2745993" y="461772"/>
                </a:lnTo>
                <a:lnTo>
                  <a:pt x="2827655" y="485902"/>
                </a:lnTo>
                <a:lnTo>
                  <a:pt x="2813244" y="447167"/>
                </a:lnTo>
                <a:lnTo>
                  <a:pt x="2776982" y="447167"/>
                </a:lnTo>
                <a:lnTo>
                  <a:pt x="2767637" y="438541"/>
                </a:lnTo>
                <a:close/>
              </a:path>
              <a:path w="2827654" h="521335">
                <a:moveTo>
                  <a:pt x="2776230" y="429317"/>
                </a:moveTo>
                <a:lnTo>
                  <a:pt x="2767637" y="438541"/>
                </a:lnTo>
                <a:lnTo>
                  <a:pt x="2776982" y="447167"/>
                </a:lnTo>
                <a:lnTo>
                  <a:pt x="2785491" y="437896"/>
                </a:lnTo>
                <a:lnTo>
                  <a:pt x="2776230" y="429317"/>
                </a:lnTo>
                <a:close/>
              </a:path>
              <a:path w="2827654" h="521335">
                <a:moveTo>
                  <a:pt x="2797937" y="406019"/>
                </a:moveTo>
                <a:lnTo>
                  <a:pt x="2776230" y="429317"/>
                </a:lnTo>
                <a:lnTo>
                  <a:pt x="2785491" y="437896"/>
                </a:lnTo>
                <a:lnTo>
                  <a:pt x="2776982" y="447167"/>
                </a:lnTo>
                <a:lnTo>
                  <a:pt x="2813244" y="447167"/>
                </a:lnTo>
                <a:lnTo>
                  <a:pt x="2797937" y="406019"/>
                </a:lnTo>
                <a:close/>
              </a:path>
              <a:path w="2827654" h="521335">
                <a:moveTo>
                  <a:pt x="2749295" y="404368"/>
                </a:moveTo>
                <a:lnTo>
                  <a:pt x="2740660" y="413639"/>
                </a:lnTo>
                <a:lnTo>
                  <a:pt x="2767637" y="438541"/>
                </a:lnTo>
                <a:lnTo>
                  <a:pt x="2776230" y="429317"/>
                </a:lnTo>
                <a:lnTo>
                  <a:pt x="2749295" y="4043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4986" y="5597461"/>
            <a:ext cx="2759075" cy="613410"/>
          </a:xfrm>
          <a:custGeom>
            <a:avLst/>
            <a:gdLst/>
            <a:ahLst/>
            <a:cxnLst/>
            <a:rect l="l" t="t" r="r" b="b"/>
            <a:pathLst>
              <a:path w="2759075" h="613410">
                <a:moveTo>
                  <a:pt x="2758059" y="573913"/>
                </a:moveTo>
                <a:lnTo>
                  <a:pt x="2707386" y="575462"/>
                </a:lnTo>
                <a:lnTo>
                  <a:pt x="2707766" y="588149"/>
                </a:lnTo>
                <a:lnTo>
                  <a:pt x="2758566" y="586613"/>
                </a:lnTo>
                <a:lnTo>
                  <a:pt x="2758059" y="573913"/>
                </a:lnTo>
                <a:close/>
              </a:path>
              <a:path w="2759075" h="613410">
                <a:moveTo>
                  <a:pt x="2669286" y="576618"/>
                </a:moveTo>
                <a:lnTo>
                  <a:pt x="2618486" y="578167"/>
                </a:lnTo>
                <a:lnTo>
                  <a:pt x="2618866" y="590854"/>
                </a:lnTo>
                <a:lnTo>
                  <a:pt x="2669666" y="589318"/>
                </a:lnTo>
                <a:lnTo>
                  <a:pt x="2669286" y="576618"/>
                </a:lnTo>
                <a:close/>
              </a:path>
              <a:path w="2759075" h="613410">
                <a:moveTo>
                  <a:pt x="2580386" y="579323"/>
                </a:moveTo>
                <a:lnTo>
                  <a:pt x="2529586" y="580872"/>
                </a:lnTo>
                <a:lnTo>
                  <a:pt x="2529966" y="593559"/>
                </a:lnTo>
                <a:lnTo>
                  <a:pt x="2580766" y="592010"/>
                </a:lnTo>
                <a:lnTo>
                  <a:pt x="2580386" y="579323"/>
                </a:lnTo>
                <a:close/>
              </a:path>
              <a:path w="2759075" h="613410">
                <a:moveTo>
                  <a:pt x="2491486" y="582028"/>
                </a:moveTo>
                <a:lnTo>
                  <a:pt x="2440813" y="583565"/>
                </a:lnTo>
                <a:lnTo>
                  <a:pt x="2441193" y="596265"/>
                </a:lnTo>
                <a:lnTo>
                  <a:pt x="2491866" y="594715"/>
                </a:lnTo>
                <a:lnTo>
                  <a:pt x="2491486" y="582028"/>
                </a:lnTo>
                <a:close/>
              </a:path>
              <a:path w="2759075" h="613410">
                <a:moveTo>
                  <a:pt x="2402713" y="584682"/>
                </a:moveTo>
                <a:lnTo>
                  <a:pt x="2351913" y="586105"/>
                </a:lnTo>
                <a:lnTo>
                  <a:pt x="2352293" y="598792"/>
                </a:lnTo>
                <a:lnTo>
                  <a:pt x="2403093" y="597382"/>
                </a:lnTo>
                <a:lnTo>
                  <a:pt x="2402713" y="584682"/>
                </a:lnTo>
                <a:close/>
              </a:path>
              <a:path w="2759075" h="613410">
                <a:moveTo>
                  <a:pt x="2313813" y="587159"/>
                </a:moveTo>
                <a:lnTo>
                  <a:pt x="2263013" y="588581"/>
                </a:lnTo>
                <a:lnTo>
                  <a:pt x="2263393" y="601281"/>
                </a:lnTo>
                <a:lnTo>
                  <a:pt x="2314193" y="599859"/>
                </a:lnTo>
                <a:lnTo>
                  <a:pt x="2313813" y="587159"/>
                </a:lnTo>
                <a:close/>
              </a:path>
              <a:path w="2759075" h="613410">
                <a:moveTo>
                  <a:pt x="2225040" y="589559"/>
                </a:moveTo>
                <a:lnTo>
                  <a:pt x="2174240" y="590816"/>
                </a:lnTo>
                <a:lnTo>
                  <a:pt x="2174493" y="603504"/>
                </a:lnTo>
                <a:lnTo>
                  <a:pt x="2225293" y="602246"/>
                </a:lnTo>
                <a:lnTo>
                  <a:pt x="2225040" y="589559"/>
                </a:lnTo>
                <a:close/>
              </a:path>
              <a:path w="2759075" h="613410">
                <a:moveTo>
                  <a:pt x="2136140" y="591756"/>
                </a:moveTo>
                <a:lnTo>
                  <a:pt x="2087244" y="592963"/>
                </a:lnTo>
                <a:lnTo>
                  <a:pt x="2085339" y="593001"/>
                </a:lnTo>
                <a:lnTo>
                  <a:pt x="2085593" y="605701"/>
                </a:lnTo>
                <a:lnTo>
                  <a:pt x="2136393" y="604456"/>
                </a:lnTo>
                <a:lnTo>
                  <a:pt x="2136140" y="591756"/>
                </a:lnTo>
                <a:close/>
              </a:path>
              <a:path w="2759075" h="613410">
                <a:moveTo>
                  <a:pt x="2047239" y="593801"/>
                </a:moveTo>
                <a:lnTo>
                  <a:pt x="1996439" y="594880"/>
                </a:lnTo>
                <a:lnTo>
                  <a:pt x="1996693" y="607568"/>
                </a:lnTo>
                <a:lnTo>
                  <a:pt x="2047493" y="606501"/>
                </a:lnTo>
                <a:lnTo>
                  <a:pt x="2047239" y="593801"/>
                </a:lnTo>
                <a:close/>
              </a:path>
              <a:path w="2759075" h="613410">
                <a:moveTo>
                  <a:pt x="1958339" y="595680"/>
                </a:moveTo>
                <a:lnTo>
                  <a:pt x="1907666" y="596658"/>
                </a:lnTo>
                <a:lnTo>
                  <a:pt x="1907793" y="609358"/>
                </a:lnTo>
                <a:lnTo>
                  <a:pt x="1958593" y="608380"/>
                </a:lnTo>
                <a:lnTo>
                  <a:pt x="1958339" y="595680"/>
                </a:lnTo>
                <a:close/>
              </a:path>
              <a:path w="2759075" h="613410">
                <a:moveTo>
                  <a:pt x="1869566" y="597242"/>
                </a:moveTo>
                <a:lnTo>
                  <a:pt x="1818766" y="598030"/>
                </a:lnTo>
                <a:lnTo>
                  <a:pt x="1818893" y="610730"/>
                </a:lnTo>
                <a:lnTo>
                  <a:pt x="1869693" y="609942"/>
                </a:lnTo>
                <a:lnTo>
                  <a:pt x="1869566" y="597242"/>
                </a:lnTo>
                <a:close/>
              </a:path>
              <a:path w="2759075" h="613410">
                <a:moveTo>
                  <a:pt x="1780666" y="598627"/>
                </a:moveTo>
                <a:lnTo>
                  <a:pt x="1729866" y="599173"/>
                </a:lnTo>
                <a:lnTo>
                  <a:pt x="1729993" y="611873"/>
                </a:lnTo>
                <a:lnTo>
                  <a:pt x="1780793" y="611327"/>
                </a:lnTo>
                <a:lnTo>
                  <a:pt x="1780666" y="598627"/>
                </a:lnTo>
                <a:close/>
              </a:path>
              <a:path w="2759075" h="613410">
                <a:moveTo>
                  <a:pt x="1691766" y="599490"/>
                </a:moveTo>
                <a:lnTo>
                  <a:pt x="1640966" y="599935"/>
                </a:lnTo>
                <a:lnTo>
                  <a:pt x="1641093" y="612635"/>
                </a:lnTo>
                <a:lnTo>
                  <a:pt x="1691893" y="612190"/>
                </a:lnTo>
                <a:lnTo>
                  <a:pt x="1691766" y="599490"/>
                </a:lnTo>
                <a:close/>
              </a:path>
              <a:path w="2759075" h="613410">
                <a:moveTo>
                  <a:pt x="1602993" y="600202"/>
                </a:moveTo>
                <a:lnTo>
                  <a:pt x="1552193" y="600240"/>
                </a:lnTo>
                <a:lnTo>
                  <a:pt x="1552193" y="612940"/>
                </a:lnTo>
                <a:lnTo>
                  <a:pt x="1602993" y="612902"/>
                </a:lnTo>
                <a:lnTo>
                  <a:pt x="1602993" y="600202"/>
                </a:lnTo>
                <a:close/>
              </a:path>
              <a:path w="2759075" h="613410">
                <a:moveTo>
                  <a:pt x="1514093" y="600265"/>
                </a:moveTo>
                <a:lnTo>
                  <a:pt x="1463293" y="600290"/>
                </a:lnTo>
                <a:lnTo>
                  <a:pt x="1463293" y="612990"/>
                </a:lnTo>
                <a:lnTo>
                  <a:pt x="1514093" y="612965"/>
                </a:lnTo>
                <a:lnTo>
                  <a:pt x="1514093" y="600265"/>
                </a:lnTo>
                <a:close/>
              </a:path>
              <a:path w="2759075" h="613410">
                <a:moveTo>
                  <a:pt x="1374393" y="599528"/>
                </a:moveTo>
                <a:lnTo>
                  <a:pt x="1374266" y="612228"/>
                </a:lnTo>
                <a:lnTo>
                  <a:pt x="1425066" y="612686"/>
                </a:lnTo>
                <a:lnTo>
                  <a:pt x="1425193" y="599986"/>
                </a:lnTo>
                <a:lnTo>
                  <a:pt x="1374393" y="599528"/>
                </a:lnTo>
                <a:close/>
              </a:path>
              <a:path w="2759075" h="613410">
                <a:moveTo>
                  <a:pt x="1285621" y="598474"/>
                </a:moveTo>
                <a:lnTo>
                  <a:pt x="1285366" y="611174"/>
                </a:lnTo>
                <a:lnTo>
                  <a:pt x="1336166" y="611873"/>
                </a:lnTo>
                <a:lnTo>
                  <a:pt x="1336293" y="599173"/>
                </a:lnTo>
                <a:lnTo>
                  <a:pt x="1313307" y="598957"/>
                </a:lnTo>
                <a:lnTo>
                  <a:pt x="1285621" y="598474"/>
                </a:lnTo>
                <a:close/>
              </a:path>
              <a:path w="2759075" h="613410">
                <a:moveTo>
                  <a:pt x="1196721" y="596582"/>
                </a:moveTo>
                <a:lnTo>
                  <a:pt x="1196466" y="609282"/>
                </a:lnTo>
                <a:lnTo>
                  <a:pt x="1247266" y="610501"/>
                </a:lnTo>
                <a:lnTo>
                  <a:pt x="1247521" y="597814"/>
                </a:lnTo>
                <a:lnTo>
                  <a:pt x="1196721" y="596582"/>
                </a:lnTo>
                <a:close/>
              </a:path>
              <a:path w="2759075" h="613410">
                <a:moveTo>
                  <a:pt x="1107948" y="593877"/>
                </a:moveTo>
                <a:lnTo>
                  <a:pt x="1107566" y="606564"/>
                </a:lnTo>
                <a:lnTo>
                  <a:pt x="1158239" y="608215"/>
                </a:lnTo>
                <a:lnTo>
                  <a:pt x="1158748" y="595528"/>
                </a:lnTo>
                <a:lnTo>
                  <a:pt x="1107948" y="593877"/>
                </a:lnTo>
                <a:close/>
              </a:path>
              <a:path w="2759075" h="613410">
                <a:moveTo>
                  <a:pt x="1019175" y="590092"/>
                </a:moveTo>
                <a:lnTo>
                  <a:pt x="1018539" y="602780"/>
                </a:lnTo>
                <a:lnTo>
                  <a:pt x="1069339" y="605027"/>
                </a:lnTo>
                <a:lnTo>
                  <a:pt x="1069848" y="592340"/>
                </a:lnTo>
                <a:lnTo>
                  <a:pt x="1019175" y="590092"/>
                </a:lnTo>
                <a:close/>
              </a:path>
              <a:path w="2759075" h="613410">
                <a:moveTo>
                  <a:pt x="930528" y="585228"/>
                </a:moveTo>
                <a:lnTo>
                  <a:pt x="929766" y="597916"/>
                </a:lnTo>
                <a:lnTo>
                  <a:pt x="980566" y="600913"/>
                </a:lnTo>
                <a:lnTo>
                  <a:pt x="981201" y="588225"/>
                </a:lnTo>
                <a:lnTo>
                  <a:pt x="977138" y="588022"/>
                </a:lnTo>
                <a:lnTo>
                  <a:pt x="976884" y="588022"/>
                </a:lnTo>
                <a:lnTo>
                  <a:pt x="930528" y="585228"/>
                </a:lnTo>
                <a:close/>
              </a:path>
              <a:path w="2759075" h="613410">
                <a:moveTo>
                  <a:pt x="976884" y="588010"/>
                </a:moveTo>
                <a:lnTo>
                  <a:pt x="977138" y="588022"/>
                </a:lnTo>
                <a:lnTo>
                  <a:pt x="976884" y="588010"/>
                </a:lnTo>
                <a:close/>
              </a:path>
              <a:path w="2759075" h="613410">
                <a:moveTo>
                  <a:pt x="842010" y="579043"/>
                </a:moveTo>
                <a:lnTo>
                  <a:pt x="840993" y="591693"/>
                </a:lnTo>
                <a:lnTo>
                  <a:pt x="854201" y="592785"/>
                </a:lnTo>
                <a:lnTo>
                  <a:pt x="891666" y="595401"/>
                </a:lnTo>
                <a:lnTo>
                  <a:pt x="892555" y="582739"/>
                </a:lnTo>
                <a:lnTo>
                  <a:pt x="855090" y="580123"/>
                </a:lnTo>
                <a:lnTo>
                  <a:pt x="842010" y="579043"/>
                </a:lnTo>
                <a:close/>
              </a:path>
              <a:path w="2759075" h="613410">
                <a:moveTo>
                  <a:pt x="753490" y="571106"/>
                </a:moveTo>
                <a:lnTo>
                  <a:pt x="752348" y="583755"/>
                </a:lnTo>
                <a:lnTo>
                  <a:pt x="796036" y="588010"/>
                </a:lnTo>
                <a:lnTo>
                  <a:pt x="803021" y="588581"/>
                </a:lnTo>
                <a:lnTo>
                  <a:pt x="804037" y="575919"/>
                </a:lnTo>
                <a:lnTo>
                  <a:pt x="797334" y="575373"/>
                </a:lnTo>
                <a:lnTo>
                  <a:pt x="753490" y="571106"/>
                </a:lnTo>
                <a:close/>
              </a:path>
              <a:path w="2759075" h="613410">
                <a:moveTo>
                  <a:pt x="797178" y="575360"/>
                </a:moveTo>
                <a:lnTo>
                  <a:pt x="797334" y="575373"/>
                </a:lnTo>
                <a:lnTo>
                  <a:pt x="797178" y="575360"/>
                </a:lnTo>
                <a:close/>
              </a:path>
              <a:path w="2759075" h="613410">
                <a:moveTo>
                  <a:pt x="665352" y="561009"/>
                </a:moveTo>
                <a:lnTo>
                  <a:pt x="663828" y="573608"/>
                </a:lnTo>
                <a:lnTo>
                  <a:pt x="686562" y="576567"/>
                </a:lnTo>
                <a:lnTo>
                  <a:pt x="714375" y="579678"/>
                </a:lnTo>
                <a:lnTo>
                  <a:pt x="715772" y="567055"/>
                </a:lnTo>
                <a:lnTo>
                  <a:pt x="688186" y="563968"/>
                </a:lnTo>
                <a:lnTo>
                  <a:pt x="665352" y="561009"/>
                </a:lnTo>
                <a:close/>
              </a:path>
              <a:path w="2759075" h="613410">
                <a:moveTo>
                  <a:pt x="687959" y="563943"/>
                </a:moveTo>
                <a:lnTo>
                  <a:pt x="688186" y="563968"/>
                </a:lnTo>
                <a:lnTo>
                  <a:pt x="687959" y="563943"/>
                </a:lnTo>
                <a:close/>
              </a:path>
              <a:path w="2759075" h="613410">
                <a:moveTo>
                  <a:pt x="577723" y="548182"/>
                </a:moveTo>
                <a:lnTo>
                  <a:pt x="575563" y="560692"/>
                </a:lnTo>
                <a:lnTo>
                  <a:pt x="586232" y="562521"/>
                </a:lnTo>
                <a:lnTo>
                  <a:pt x="625855" y="568490"/>
                </a:lnTo>
                <a:lnTo>
                  <a:pt x="627761" y="555929"/>
                </a:lnTo>
                <a:lnTo>
                  <a:pt x="588305" y="549998"/>
                </a:lnTo>
                <a:lnTo>
                  <a:pt x="577723" y="548182"/>
                </a:lnTo>
                <a:close/>
              </a:path>
              <a:path w="2759075" h="613410">
                <a:moveTo>
                  <a:pt x="588137" y="549973"/>
                </a:moveTo>
                <a:lnTo>
                  <a:pt x="588305" y="549998"/>
                </a:lnTo>
                <a:lnTo>
                  <a:pt x="588137" y="549973"/>
                </a:lnTo>
                <a:close/>
              </a:path>
              <a:path w="2759075" h="613410">
                <a:moveTo>
                  <a:pt x="490727" y="531685"/>
                </a:moveTo>
                <a:lnTo>
                  <a:pt x="487934" y="544080"/>
                </a:lnTo>
                <a:lnTo>
                  <a:pt x="495680" y="545807"/>
                </a:lnTo>
                <a:lnTo>
                  <a:pt x="537845" y="554151"/>
                </a:lnTo>
                <a:lnTo>
                  <a:pt x="540385" y="541693"/>
                </a:lnTo>
                <a:lnTo>
                  <a:pt x="498234" y="533361"/>
                </a:lnTo>
                <a:lnTo>
                  <a:pt x="490727" y="531685"/>
                </a:lnTo>
                <a:close/>
              </a:path>
              <a:path w="2759075" h="613410">
                <a:moveTo>
                  <a:pt x="498336" y="533384"/>
                </a:moveTo>
                <a:close/>
              </a:path>
              <a:path w="2759075" h="613410">
                <a:moveTo>
                  <a:pt x="498234" y="533361"/>
                </a:moveTo>
                <a:close/>
              </a:path>
              <a:path w="2759075" h="613410">
                <a:moveTo>
                  <a:pt x="404875" y="509930"/>
                </a:moveTo>
                <a:lnTo>
                  <a:pt x="401320" y="522122"/>
                </a:lnTo>
                <a:lnTo>
                  <a:pt x="415416" y="526173"/>
                </a:lnTo>
                <a:lnTo>
                  <a:pt x="434466" y="531355"/>
                </a:lnTo>
                <a:lnTo>
                  <a:pt x="450596" y="535419"/>
                </a:lnTo>
                <a:lnTo>
                  <a:pt x="453771" y="523113"/>
                </a:lnTo>
                <a:lnTo>
                  <a:pt x="437674" y="519048"/>
                </a:lnTo>
                <a:lnTo>
                  <a:pt x="418860" y="513969"/>
                </a:lnTo>
                <a:lnTo>
                  <a:pt x="404875" y="509930"/>
                </a:lnTo>
                <a:close/>
              </a:path>
              <a:path w="2759075" h="613410">
                <a:moveTo>
                  <a:pt x="437674" y="519048"/>
                </a:moveTo>
                <a:close/>
              </a:path>
              <a:path w="2759075" h="613410">
                <a:moveTo>
                  <a:pt x="418718" y="513930"/>
                </a:moveTo>
                <a:lnTo>
                  <a:pt x="418846" y="513969"/>
                </a:lnTo>
                <a:lnTo>
                  <a:pt x="418718" y="513930"/>
                </a:lnTo>
                <a:close/>
              </a:path>
              <a:path w="2759075" h="613410">
                <a:moveTo>
                  <a:pt x="321563" y="481114"/>
                </a:moveTo>
                <a:lnTo>
                  <a:pt x="361696" y="509600"/>
                </a:lnTo>
                <a:lnTo>
                  <a:pt x="364871" y="510628"/>
                </a:lnTo>
                <a:lnTo>
                  <a:pt x="368808" y="498563"/>
                </a:lnTo>
                <a:lnTo>
                  <a:pt x="365874" y="497585"/>
                </a:lnTo>
                <a:lnTo>
                  <a:pt x="349268" y="491832"/>
                </a:lnTo>
                <a:lnTo>
                  <a:pt x="333249" y="485825"/>
                </a:lnTo>
                <a:lnTo>
                  <a:pt x="321563" y="481114"/>
                </a:lnTo>
                <a:close/>
              </a:path>
              <a:path w="2759075" h="613410">
                <a:moveTo>
                  <a:pt x="365760" y="497547"/>
                </a:moveTo>
                <a:close/>
              </a:path>
              <a:path w="2759075" h="613410">
                <a:moveTo>
                  <a:pt x="349123" y="491782"/>
                </a:moveTo>
                <a:lnTo>
                  <a:pt x="349268" y="491832"/>
                </a:lnTo>
                <a:lnTo>
                  <a:pt x="349123" y="491782"/>
                </a:lnTo>
                <a:close/>
              </a:path>
              <a:path w="2759075" h="613410">
                <a:moveTo>
                  <a:pt x="333262" y="485831"/>
                </a:moveTo>
                <a:close/>
              </a:path>
              <a:path w="2759075" h="613410">
                <a:moveTo>
                  <a:pt x="333249" y="485825"/>
                </a:moveTo>
                <a:close/>
              </a:path>
              <a:path w="2759075" h="613410">
                <a:moveTo>
                  <a:pt x="242188" y="442925"/>
                </a:moveTo>
                <a:lnTo>
                  <a:pt x="236092" y="454024"/>
                </a:lnTo>
                <a:lnTo>
                  <a:pt x="256159" y="465213"/>
                </a:lnTo>
                <a:lnTo>
                  <a:pt x="281432" y="477583"/>
                </a:lnTo>
                <a:lnTo>
                  <a:pt x="287020" y="466191"/>
                </a:lnTo>
                <a:lnTo>
                  <a:pt x="262285" y="454024"/>
                </a:lnTo>
                <a:lnTo>
                  <a:pt x="242188" y="442925"/>
                </a:lnTo>
                <a:close/>
              </a:path>
              <a:path w="2759075" h="613410">
                <a:moveTo>
                  <a:pt x="262014" y="453891"/>
                </a:moveTo>
                <a:lnTo>
                  <a:pt x="262254" y="454024"/>
                </a:lnTo>
                <a:lnTo>
                  <a:pt x="262014" y="453891"/>
                </a:lnTo>
                <a:close/>
              </a:path>
              <a:path w="2759075" h="613410">
                <a:moveTo>
                  <a:pt x="262002" y="453885"/>
                </a:moveTo>
                <a:close/>
              </a:path>
              <a:path w="2759075" h="613410">
                <a:moveTo>
                  <a:pt x="170941" y="392556"/>
                </a:moveTo>
                <a:lnTo>
                  <a:pt x="162433" y="402005"/>
                </a:lnTo>
                <a:lnTo>
                  <a:pt x="166370" y="405561"/>
                </a:lnTo>
                <a:lnTo>
                  <a:pt x="185927" y="421322"/>
                </a:lnTo>
                <a:lnTo>
                  <a:pt x="203200" y="433438"/>
                </a:lnTo>
                <a:lnTo>
                  <a:pt x="210565" y="423062"/>
                </a:lnTo>
                <a:lnTo>
                  <a:pt x="193421" y="411048"/>
                </a:lnTo>
                <a:lnTo>
                  <a:pt x="174623" y="395876"/>
                </a:lnTo>
                <a:lnTo>
                  <a:pt x="170941" y="392556"/>
                </a:lnTo>
                <a:close/>
              </a:path>
              <a:path w="2759075" h="613410">
                <a:moveTo>
                  <a:pt x="193501" y="411048"/>
                </a:moveTo>
                <a:lnTo>
                  <a:pt x="193801" y="411289"/>
                </a:lnTo>
                <a:lnTo>
                  <a:pt x="193501" y="411048"/>
                </a:lnTo>
                <a:close/>
              </a:path>
              <a:path w="2759075" h="613410">
                <a:moveTo>
                  <a:pt x="174630" y="395876"/>
                </a:moveTo>
                <a:lnTo>
                  <a:pt x="174766" y="395985"/>
                </a:lnTo>
                <a:lnTo>
                  <a:pt x="174630" y="395876"/>
                </a:lnTo>
                <a:close/>
              </a:path>
              <a:path w="2759075" h="613410">
                <a:moveTo>
                  <a:pt x="174512" y="395770"/>
                </a:moveTo>
                <a:close/>
              </a:path>
              <a:path w="2759075" h="613410">
                <a:moveTo>
                  <a:pt x="112775" y="327787"/>
                </a:moveTo>
                <a:lnTo>
                  <a:pt x="102108" y="334772"/>
                </a:lnTo>
                <a:lnTo>
                  <a:pt x="104266" y="337883"/>
                </a:lnTo>
                <a:lnTo>
                  <a:pt x="117348" y="355536"/>
                </a:lnTo>
                <a:lnTo>
                  <a:pt x="132079" y="372617"/>
                </a:lnTo>
                <a:lnTo>
                  <a:pt x="134620" y="375297"/>
                </a:lnTo>
                <a:lnTo>
                  <a:pt x="143763" y="366445"/>
                </a:lnTo>
                <a:lnTo>
                  <a:pt x="141628" y="364197"/>
                </a:lnTo>
                <a:lnTo>
                  <a:pt x="127126" y="347433"/>
                </a:lnTo>
                <a:lnTo>
                  <a:pt x="127261" y="347433"/>
                </a:lnTo>
                <a:lnTo>
                  <a:pt x="114781" y="330733"/>
                </a:lnTo>
                <a:lnTo>
                  <a:pt x="112775" y="327787"/>
                </a:lnTo>
                <a:close/>
              </a:path>
              <a:path w="2759075" h="613410">
                <a:moveTo>
                  <a:pt x="141370" y="363925"/>
                </a:moveTo>
                <a:lnTo>
                  <a:pt x="141604" y="364197"/>
                </a:lnTo>
                <a:lnTo>
                  <a:pt x="141370" y="363925"/>
                </a:lnTo>
                <a:close/>
              </a:path>
              <a:path w="2759075" h="613410">
                <a:moveTo>
                  <a:pt x="141352" y="363905"/>
                </a:moveTo>
                <a:close/>
              </a:path>
              <a:path w="2759075" h="613410">
                <a:moveTo>
                  <a:pt x="127261" y="347433"/>
                </a:moveTo>
                <a:lnTo>
                  <a:pt x="127126" y="347433"/>
                </a:lnTo>
                <a:lnTo>
                  <a:pt x="127508" y="347764"/>
                </a:lnTo>
                <a:lnTo>
                  <a:pt x="127261" y="347433"/>
                </a:lnTo>
                <a:close/>
              </a:path>
              <a:path w="2759075" h="613410">
                <a:moveTo>
                  <a:pt x="114553" y="330428"/>
                </a:moveTo>
                <a:lnTo>
                  <a:pt x="114680" y="330733"/>
                </a:lnTo>
                <a:lnTo>
                  <a:pt x="114553" y="330428"/>
                </a:lnTo>
                <a:close/>
              </a:path>
              <a:path w="2759075" h="613410">
                <a:moveTo>
                  <a:pt x="73405" y="250088"/>
                </a:moveTo>
                <a:lnTo>
                  <a:pt x="61467" y="254355"/>
                </a:lnTo>
                <a:lnTo>
                  <a:pt x="64770" y="263842"/>
                </a:lnTo>
                <a:lnTo>
                  <a:pt x="72771" y="282854"/>
                </a:lnTo>
                <a:lnTo>
                  <a:pt x="82041" y="301574"/>
                </a:lnTo>
                <a:lnTo>
                  <a:pt x="82168" y="301878"/>
                </a:lnTo>
                <a:lnTo>
                  <a:pt x="93204" y="295625"/>
                </a:lnTo>
                <a:lnTo>
                  <a:pt x="93180" y="295478"/>
                </a:lnTo>
                <a:lnTo>
                  <a:pt x="84200" y="277418"/>
                </a:lnTo>
                <a:lnTo>
                  <a:pt x="76667" y="259321"/>
                </a:lnTo>
                <a:lnTo>
                  <a:pt x="73405" y="250088"/>
                </a:lnTo>
                <a:close/>
              </a:path>
              <a:path w="2759075" h="613410">
                <a:moveTo>
                  <a:pt x="93180" y="295478"/>
                </a:moveTo>
                <a:lnTo>
                  <a:pt x="93345" y="295808"/>
                </a:lnTo>
                <a:lnTo>
                  <a:pt x="93180" y="295478"/>
                </a:lnTo>
                <a:close/>
              </a:path>
              <a:path w="2759075" h="613410">
                <a:moveTo>
                  <a:pt x="84305" y="277418"/>
                </a:moveTo>
                <a:lnTo>
                  <a:pt x="84454" y="277774"/>
                </a:lnTo>
                <a:lnTo>
                  <a:pt x="84305" y="277418"/>
                </a:lnTo>
                <a:close/>
              </a:path>
              <a:path w="2759075" h="613410">
                <a:moveTo>
                  <a:pt x="76672" y="259321"/>
                </a:moveTo>
                <a:close/>
              </a:path>
              <a:path w="2759075" h="613410">
                <a:moveTo>
                  <a:pt x="76595" y="259105"/>
                </a:moveTo>
                <a:lnTo>
                  <a:pt x="76672" y="259321"/>
                </a:lnTo>
                <a:lnTo>
                  <a:pt x="76595" y="259105"/>
                </a:lnTo>
                <a:close/>
              </a:path>
              <a:path w="2759075" h="613410">
                <a:moveTo>
                  <a:pt x="52450" y="164985"/>
                </a:moveTo>
                <a:lnTo>
                  <a:pt x="39877" y="167093"/>
                </a:lnTo>
                <a:lnTo>
                  <a:pt x="42925" y="185292"/>
                </a:lnTo>
                <a:lnTo>
                  <a:pt x="47116" y="205244"/>
                </a:lnTo>
                <a:lnTo>
                  <a:pt x="50164" y="217335"/>
                </a:lnTo>
                <a:lnTo>
                  <a:pt x="62484" y="214274"/>
                </a:lnTo>
                <a:lnTo>
                  <a:pt x="59497" y="202539"/>
                </a:lnTo>
                <a:lnTo>
                  <a:pt x="59511" y="202298"/>
                </a:lnTo>
                <a:lnTo>
                  <a:pt x="55423" y="183070"/>
                </a:lnTo>
                <a:lnTo>
                  <a:pt x="55458" y="182829"/>
                </a:lnTo>
                <a:lnTo>
                  <a:pt x="52450" y="164985"/>
                </a:lnTo>
                <a:close/>
              </a:path>
              <a:path w="2759075" h="613410">
                <a:moveTo>
                  <a:pt x="59511" y="202298"/>
                </a:moveTo>
                <a:lnTo>
                  <a:pt x="59562" y="202539"/>
                </a:lnTo>
                <a:lnTo>
                  <a:pt x="59511" y="202298"/>
                </a:lnTo>
                <a:close/>
              </a:path>
              <a:path w="2759075" h="613410">
                <a:moveTo>
                  <a:pt x="55458" y="182829"/>
                </a:moveTo>
                <a:lnTo>
                  <a:pt x="55499" y="183070"/>
                </a:lnTo>
                <a:lnTo>
                  <a:pt x="55458" y="182829"/>
                </a:lnTo>
                <a:close/>
              </a:path>
              <a:path w="2759075" h="613410">
                <a:moveTo>
                  <a:pt x="44576" y="77355"/>
                </a:moveTo>
                <a:lnTo>
                  <a:pt x="31876" y="77736"/>
                </a:lnTo>
                <a:lnTo>
                  <a:pt x="32003" y="83083"/>
                </a:lnTo>
                <a:lnTo>
                  <a:pt x="34798" y="124269"/>
                </a:lnTo>
                <a:lnTo>
                  <a:pt x="35305" y="128879"/>
                </a:lnTo>
                <a:lnTo>
                  <a:pt x="47878" y="127571"/>
                </a:lnTo>
                <a:lnTo>
                  <a:pt x="47396" y="123304"/>
                </a:lnTo>
                <a:lnTo>
                  <a:pt x="47482" y="123075"/>
                </a:lnTo>
                <a:lnTo>
                  <a:pt x="44754" y="83083"/>
                </a:lnTo>
                <a:lnTo>
                  <a:pt x="44703" y="82588"/>
                </a:lnTo>
                <a:lnTo>
                  <a:pt x="44576" y="77355"/>
                </a:lnTo>
                <a:close/>
              </a:path>
              <a:path w="2759075" h="613410">
                <a:moveTo>
                  <a:pt x="47482" y="123075"/>
                </a:moveTo>
                <a:lnTo>
                  <a:pt x="47498" y="123304"/>
                </a:lnTo>
                <a:lnTo>
                  <a:pt x="47482" y="123075"/>
                </a:lnTo>
                <a:close/>
              </a:path>
              <a:path w="2759075" h="613410">
                <a:moveTo>
                  <a:pt x="44703" y="82346"/>
                </a:moveTo>
                <a:lnTo>
                  <a:pt x="44703" y="82588"/>
                </a:lnTo>
                <a:lnTo>
                  <a:pt x="44703" y="82346"/>
                </a:lnTo>
                <a:close/>
              </a:path>
              <a:path w="2759075" h="613410">
                <a:moveTo>
                  <a:pt x="36067" y="0"/>
                </a:moveTo>
                <a:lnTo>
                  <a:pt x="0" y="77203"/>
                </a:lnTo>
                <a:lnTo>
                  <a:pt x="76200" y="75145"/>
                </a:lnTo>
                <a:lnTo>
                  <a:pt x="3606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596509" y="6234785"/>
            <a:ext cx="177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C00000"/>
                </a:solidFill>
                <a:latin typeface="맑은 고딕"/>
                <a:cs typeface="맑은 고딕"/>
              </a:rPr>
              <a:t>30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37959" y="5410200"/>
            <a:ext cx="314325" cy="155575"/>
          </a:xfrm>
          <a:custGeom>
            <a:avLst/>
            <a:gdLst/>
            <a:ahLst/>
            <a:cxnLst/>
            <a:rect l="l" t="t" r="r" b="b"/>
            <a:pathLst>
              <a:path w="314325" h="155575">
                <a:moveTo>
                  <a:pt x="236220" y="0"/>
                </a:moveTo>
                <a:lnTo>
                  <a:pt x="236220" y="38862"/>
                </a:lnTo>
                <a:lnTo>
                  <a:pt x="0" y="38862"/>
                </a:lnTo>
                <a:lnTo>
                  <a:pt x="0" y="116586"/>
                </a:lnTo>
                <a:lnTo>
                  <a:pt x="236220" y="116586"/>
                </a:lnTo>
                <a:lnTo>
                  <a:pt x="236220" y="155447"/>
                </a:lnTo>
                <a:lnTo>
                  <a:pt x="313944" y="77724"/>
                </a:lnTo>
                <a:lnTo>
                  <a:pt x="2362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505447" y="5541975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latin typeface="맑은 고딕"/>
                <a:cs typeface="맑은 고딕"/>
              </a:rPr>
              <a:t>호출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80046" y="4781753"/>
            <a:ext cx="20827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0" dirty="0">
                <a:latin typeface="Wingdings 2"/>
                <a:cs typeface="Wingdings 2"/>
              </a:rPr>
              <a:t>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57081" y="5762650"/>
            <a:ext cx="2076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0" dirty="0">
                <a:latin typeface="Wingdings 2"/>
                <a:cs typeface="Wingdings 2"/>
              </a:rPr>
              <a:t>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352794" y="5955893"/>
            <a:ext cx="208279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0" dirty="0">
                <a:latin typeface="Wingdings 2"/>
                <a:cs typeface="Wingdings 2"/>
              </a:rPr>
              <a:t>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70114" y="6517944"/>
            <a:ext cx="6356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6FC0"/>
                </a:solidFill>
                <a:latin typeface="맑은 고딕"/>
                <a:cs typeface="맑은 고딕"/>
              </a:rPr>
              <a:t>함수</a:t>
            </a:r>
            <a:r>
              <a:rPr sz="1100" spc="-75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006FC0"/>
                </a:solidFill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37992" y="5418835"/>
            <a:ext cx="7753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6FC0"/>
                </a:solidFill>
                <a:latin typeface="맑은 고딕"/>
                <a:cs typeface="맑은 고딕"/>
              </a:rPr>
              <a:t>함수</a:t>
            </a:r>
            <a:r>
              <a:rPr sz="1100" spc="-70" dirty="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006FC0"/>
                </a:solidFill>
                <a:latin typeface="맑은 고딕"/>
                <a:cs typeface="맑은 고딕"/>
              </a:rPr>
              <a:t>호출문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03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6–22 </a:t>
            </a:r>
            <a:r>
              <a:rPr sz="1800" spc="-5" dirty="0"/>
              <a:t>adder() </a:t>
            </a:r>
            <a:r>
              <a:rPr sz="1800" dirty="0"/>
              <a:t>함수 작성 및</a:t>
            </a:r>
            <a:r>
              <a:rPr sz="1800" spc="-10" dirty="0"/>
              <a:t> </a:t>
            </a:r>
            <a:r>
              <a:rPr sz="1800" dirty="0"/>
              <a:t>호출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59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65604" y="1781555"/>
            <a:ext cx="4754880" cy="4615180"/>
          </a:xfrm>
          <a:custGeom>
            <a:avLst/>
            <a:gdLst/>
            <a:ahLst/>
            <a:cxnLst/>
            <a:rect l="l" t="t" r="r" b="b"/>
            <a:pathLst>
              <a:path w="4754880" h="4615180">
                <a:moveTo>
                  <a:pt x="0" y="4614672"/>
                </a:moveTo>
                <a:lnTo>
                  <a:pt x="4754880" y="4614672"/>
                </a:lnTo>
                <a:lnTo>
                  <a:pt x="4754880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65604" y="1781555"/>
            <a:ext cx="4754880" cy="46151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&lt;title&gt;함수&lt;/title&gt;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b="1" spc="-15" dirty="0">
                <a:latin typeface="맑은 고딕"/>
                <a:cs typeface="맑은 고딕"/>
              </a:rPr>
              <a:t>function adder(a, </a:t>
            </a:r>
            <a:r>
              <a:rPr sz="1400" b="1" spc="-10" dirty="0">
                <a:latin typeface="맑은 고딕"/>
                <a:cs typeface="맑은 고딕"/>
              </a:rPr>
              <a:t>b) </a:t>
            </a:r>
            <a:r>
              <a:rPr sz="1400" b="1" spc="-5" dirty="0">
                <a:latin typeface="맑은 고딕"/>
                <a:cs typeface="맑은 고딕"/>
              </a:rPr>
              <a:t>{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함수</a:t>
            </a:r>
            <a:r>
              <a:rPr sz="1400" spc="14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</a:t>
            </a:r>
            <a:endParaRPr sz="1400">
              <a:latin typeface="맑은 고딕"/>
              <a:cs typeface="맑은 고딕"/>
            </a:endParaRPr>
          </a:p>
          <a:p>
            <a:pPr marL="271145" marR="340487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5" dirty="0">
                <a:latin typeface="맑은 고딕"/>
                <a:cs typeface="맑은 고딕"/>
              </a:rPr>
              <a:t>sum;  </a:t>
            </a:r>
            <a:r>
              <a:rPr sz="1400" spc="-10" dirty="0">
                <a:latin typeface="맑은 고딕"/>
                <a:cs typeface="맑은 고딕"/>
              </a:rPr>
              <a:t>sum = </a:t>
            </a:r>
            <a:r>
              <a:rPr sz="1400" spc="-5" dirty="0">
                <a:latin typeface="맑은 고딕"/>
                <a:cs typeface="맑은 고딕"/>
              </a:rPr>
              <a:t>a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-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b;  </a:t>
            </a:r>
            <a:r>
              <a:rPr sz="1400" b="1" spc="-10" dirty="0">
                <a:latin typeface="맑은 고딕"/>
                <a:cs typeface="맑은 고딕"/>
              </a:rPr>
              <a:t>return</a:t>
            </a:r>
            <a:r>
              <a:rPr sz="1400" b="1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sum;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&lt;h3&gt;함수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adder()&lt;/h3&gt;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5" dirty="0">
                <a:latin typeface="맑은 고딕"/>
                <a:cs typeface="맑은 고딕"/>
              </a:rPr>
              <a:t>n </a:t>
            </a:r>
            <a:r>
              <a:rPr sz="1400" b="1" spc="-10" dirty="0">
                <a:latin typeface="맑은 고딕"/>
                <a:cs typeface="맑은 고딕"/>
              </a:rPr>
              <a:t>= adder(24567, </a:t>
            </a:r>
            <a:r>
              <a:rPr sz="1400" b="1" spc="-5" dirty="0">
                <a:latin typeface="맑은 고딕"/>
                <a:cs typeface="맑은 고딕"/>
              </a:rPr>
              <a:t>98374);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함수</a:t>
            </a:r>
            <a:r>
              <a:rPr sz="1400" spc="9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document.write("24567 + </a:t>
            </a:r>
            <a:r>
              <a:rPr sz="1400" spc="-5" dirty="0">
                <a:latin typeface="맑은 고딕"/>
                <a:cs typeface="맑은 고딕"/>
              </a:rPr>
              <a:t>98374는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n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12991" y="2139695"/>
            <a:ext cx="3035808" cy="2578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97663"/>
            <a:ext cx="639762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0" dirty="0"/>
              <a:t>예제 </a:t>
            </a:r>
            <a:r>
              <a:rPr sz="1600" spc="-5" dirty="0"/>
              <a:t>6-1 </a:t>
            </a:r>
            <a:r>
              <a:rPr sz="1600" dirty="0"/>
              <a:t>HTML </a:t>
            </a:r>
            <a:r>
              <a:rPr sz="1600" spc="0" dirty="0"/>
              <a:t>태그의 이벤트 리스너 속성에 자바스크립트 코드</a:t>
            </a:r>
            <a:r>
              <a:rPr sz="1600" spc="-235" dirty="0"/>
              <a:t> </a:t>
            </a:r>
            <a:r>
              <a:rPr sz="1600" spc="0" dirty="0"/>
              <a:t>작성</a:t>
            </a:r>
            <a:endParaRPr sz="1600"/>
          </a:p>
        </p:txBody>
      </p:sp>
      <p:sp>
        <p:nvSpPr>
          <p:cNvPr id="18" name="object 18"/>
          <p:cNvSpPr txBox="1"/>
          <p:nvPr/>
        </p:nvSpPr>
        <p:spPr>
          <a:xfrm>
            <a:off x="2104135" y="429894"/>
            <a:ext cx="136398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800" spc="-5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800" spc="-10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800" spc="5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800" spc="-10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66559" y="5951220"/>
            <a:ext cx="76200" cy="22449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57172" y="2125979"/>
            <a:ext cx="4898390" cy="2893060"/>
          </a:xfrm>
          <a:custGeom>
            <a:avLst/>
            <a:gdLst/>
            <a:ahLst/>
            <a:cxnLst/>
            <a:rect l="l" t="t" r="r" b="b"/>
            <a:pathLst>
              <a:path w="4898390" h="2893060">
                <a:moveTo>
                  <a:pt x="0" y="2892552"/>
                </a:moveTo>
                <a:lnTo>
                  <a:pt x="4898135" y="2892552"/>
                </a:lnTo>
                <a:lnTo>
                  <a:pt x="4898135" y="0"/>
                </a:lnTo>
                <a:lnTo>
                  <a:pt x="0" y="0"/>
                </a:lnTo>
                <a:lnTo>
                  <a:pt x="0" y="28925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57172" y="2125979"/>
            <a:ext cx="4898390" cy="2893060"/>
          </a:xfrm>
          <a:custGeom>
            <a:avLst/>
            <a:gdLst/>
            <a:ahLst/>
            <a:cxnLst/>
            <a:rect l="l" t="t" r="r" b="b"/>
            <a:pathLst>
              <a:path w="4898390" h="2893060">
                <a:moveTo>
                  <a:pt x="0" y="2892552"/>
                </a:moveTo>
                <a:lnTo>
                  <a:pt x="4898135" y="2892552"/>
                </a:lnTo>
                <a:lnTo>
                  <a:pt x="4898135" y="0"/>
                </a:lnTo>
                <a:lnTo>
                  <a:pt x="0" y="0"/>
                </a:lnTo>
                <a:lnTo>
                  <a:pt x="0" y="289255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835276" y="2153869"/>
            <a:ext cx="4472940" cy="2799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&lt;title&gt;이벤트 리스너 속성에 자바스크립트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코드&lt;/title&gt;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&lt;h3&gt;마우스 올려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보세요&lt;/h3&gt;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551815" marR="66040" indent="-5397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&lt;img src="media/apple.png" alt="이미지"  </a:t>
            </a:r>
            <a:r>
              <a:rPr sz="1400" b="1" spc="-10" dirty="0">
                <a:latin typeface="맑은 고딕"/>
                <a:cs typeface="맑은 고딕"/>
              </a:rPr>
              <a:t>onmouseover="</a:t>
            </a:r>
            <a:r>
              <a:rPr sz="1400" b="1" spc="-10" dirty="0">
                <a:solidFill>
                  <a:srgbClr val="C55A11"/>
                </a:solidFill>
                <a:latin typeface="맑은 고딕"/>
                <a:cs typeface="맑은 고딕"/>
              </a:rPr>
              <a:t>this.src='media/banana.png'</a:t>
            </a:r>
            <a:r>
              <a:rPr sz="1400" b="1" spc="-10" dirty="0">
                <a:latin typeface="맑은 고딕"/>
                <a:cs typeface="맑은 고딕"/>
              </a:rPr>
              <a:t>"  onmouseout="</a:t>
            </a:r>
            <a:r>
              <a:rPr sz="1400" b="1" spc="-10" dirty="0">
                <a:solidFill>
                  <a:srgbClr val="C55A11"/>
                </a:solidFill>
                <a:latin typeface="맑은 고딕"/>
                <a:cs typeface="맑은 고딕"/>
              </a:rPr>
              <a:t>this.src='media/apple.png'</a:t>
            </a:r>
            <a:r>
              <a:rPr sz="1400" b="1" spc="-10" dirty="0">
                <a:latin typeface="맑은 고딕"/>
                <a:cs typeface="맑은 고딕"/>
              </a:rPr>
              <a:t>"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71192" y="5238953"/>
            <a:ext cx="836294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sz="1000" spc="-9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1000">
              <a:latin typeface="맑은 고딕"/>
              <a:cs typeface="맑은 고딕"/>
            </a:endParaRPr>
          </a:p>
          <a:p>
            <a:pPr marL="42545" algn="ctr">
              <a:lnSpc>
                <a:spcPct val="100000"/>
              </a:lnSpc>
            </a:pP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속성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51246" y="5220716"/>
            <a:ext cx="7937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자바스크립트  코드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583052" y="4518659"/>
            <a:ext cx="375920" cy="688975"/>
          </a:xfrm>
          <a:custGeom>
            <a:avLst/>
            <a:gdLst/>
            <a:ahLst/>
            <a:cxnLst/>
            <a:rect l="l" t="t" r="r" b="b"/>
            <a:pathLst>
              <a:path w="375919" h="688975">
                <a:moveTo>
                  <a:pt x="232103" y="318388"/>
                </a:moveTo>
                <a:lnTo>
                  <a:pt x="204962" y="318396"/>
                </a:lnTo>
                <a:lnTo>
                  <a:pt x="204724" y="318515"/>
                </a:lnTo>
                <a:lnTo>
                  <a:pt x="188976" y="325500"/>
                </a:lnTo>
                <a:lnTo>
                  <a:pt x="123190" y="351789"/>
                </a:lnTo>
                <a:lnTo>
                  <a:pt x="77724" y="375792"/>
                </a:lnTo>
                <a:lnTo>
                  <a:pt x="43053" y="409828"/>
                </a:lnTo>
                <a:lnTo>
                  <a:pt x="21844" y="453389"/>
                </a:lnTo>
                <a:lnTo>
                  <a:pt x="9017" y="502412"/>
                </a:lnTo>
                <a:lnTo>
                  <a:pt x="1270" y="574166"/>
                </a:lnTo>
                <a:lnTo>
                  <a:pt x="0" y="650239"/>
                </a:lnTo>
                <a:lnTo>
                  <a:pt x="508" y="688975"/>
                </a:lnTo>
                <a:lnTo>
                  <a:pt x="13081" y="688720"/>
                </a:lnTo>
                <a:lnTo>
                  <a:pt x="12700" y="650113"/>
                </a:lnTo>
                <a:lnTo>
                  <a:pt x="12711" y="611758"/>
                </a:lnTo>
                <a:lnTo>
                  <a:pt x="13835" y="574928"/>
                </a:lnTo>
                <a:lnTo>
                  <a:pt x="16743" y="538988"/>
                </a:lnTo>
                <a:lnTo>
                  <a:pt x="16793" y="538733"/>
                </a:lnTo>
                <a:lnTo>
                  <a:pt x="18766" y="521588"/>
                </a:lnTo>
                <a:lnTo>
                  <a:pt x="18837" y="521334"/>
                </a:lnTo>
                <a:lnTo>
                  <a:pt x="21548" y="504825"/>
                </a:lnTo>
                <a:lnTo>
                  <a:pt x="24839" y="488569"/>
                </a:lnTo>
                <a:lnTo>
                  <a:pt x="24958" y="488314"/>
                </a:lnTo>
                <a:lnTo>
                  <a:pt x="29016" y="472820"/>
                </a:lnTo>
                <a:lnTo>
                  <a:pt x="33786" y="457834"/>
                </a:lnTo>
                <a:lnTo>
                  <a:pt x="33909" y="457453"/>
                </a:lnTo>
                <a:lnTo>
                  <a:pt x="39624" y="443102"/>
                </a:lnTo>
                <a:lnTo>
                  <a:pt x="46044" y="429894"/>
                </a:lnTo>
                <a:lnTo>
                  <a:pt x="53473" y="417194"/>
                </a:lnTo>
                <a:lnTo>
                  <a:pt x="53340" y="417194"/>
                </a:lnTo>
                <a:lnTo>
                  <a:pt x="62150" y="405764"/>
                </a:lnTo>
                <a:lnTo>
                  <a:pt x="62738" y="405002"/>
                </a:lnTo>
                <a:lnTo>
                  <a:pt x="62892" y="405002"/>
                </a:lnTo>
                <a:lnTo>
                  <a:pt x="72625" y="395604"/>
                </a:lnTo>
                <a:lnTo>
                  <a:pt x="73152" y="395096"/>
                </a:lnTo>
                <a:lnTo>
                  <a:pt x="84754" y="386333"/>
                </a:lnTo>
                <a:lnTo>
                  <a:pt x="84582" y="386333"/>
                </a:lnTo>
                <a:lnTo>
                  <a:pt x="98425" y="377825"/>
                </a:lnTo>
                <a:lnTo>
                  <a:pt x="112659" y="370458"/>
                </a:lnTo>
                <a:lnTo>
                  <a:pt x="128270" y="363473"/>
                </a:lnTo>
                <a:lnTo>
                  <a:pt x="160909" y="350265"/>
                </a:lnTo>
                <a:lnTo>
                  <a:pt x="194056" y="337184"/>
                </a:lnTo>
                <a:lnTo>
                  <a:pt x="210312" y="329819"/>
                </a:lnTo>
                <a:lnTo>
                  <a:pt x="225933" y="321944"/>
                </a:lnTo>
                <a:lnTo>
                  <a:pt x="232103" y="318388"/>
                </a:lnTo>
                <a:close/>
              </a:path>
              <a:path w="375919" h="688975">
                <a:moveTo>
                  <a:pt x="12827" y="611885"/>
                </a:moveTo>
                <a:lnTo>
                  <a:pt x="12700" y="612139"/>
                </a:lnTo>
                <a:lnTo>
                  <a:pt x="12827" y="611885"/>
                </a:lnTo>
                <a:close/>
              </a:path>
              <a:path w="375919" h="688975">
                <a:moveTo>
                  <a:pt x="13863" y="574675"/>
                </a:moveTo>
                <a:lnTo>
                  <a:pt x="13843" y="574928"/>
                </a:lnTo>
                <a:lnTo>
                  <a:pt x="13863" y="574675"/>
                </a:lnTo>
                <a:close/>
              </a:path>
              <a:path w="375919" h="688975">
                <a:moveTo>
                  <a:pt x="16793" y="538733"/>
                </a:moveTo>
                <a:lnTo>
                  <a:pt x="16764" y="538988"/>
                </a:lnTo>
                <a:lnTo>
                  <a:pt x="16793" y="538733"/>
                </a:lnTo>
                <a:close/>
              </a:path>
              <a:path w="375919" h="688975">
                <a:moveTo>
                  <a:pt x="18837" y="521334"/>
                </a:moveTo>
                <a:lnTo>
                  <a:pt x="18796" y="521588"/>
                </a:lnTo>
                <a:lnTo>
                  <a:pt x="18837" y="521334"/>
                </a:lnTo>
                <a:close/>
              </a:path>
              <a:path w="375919" h="688975">
                <a:moveTo>
                  <a:pt x="21590" y="504570"/>
                </a:moveTo>
                <a:lnTo>
                  <a:pt x="21463" y="504825"/>
                </a:lnTo>
                <a:lnTo>
                  <a:pt x="21590" y="504570"/>
                </a:lnTo>
                <a:close/>
              </a:path>
              <a:path w="375919" h="688975">
                <a:moveTo>
                  <a:pt x="24958" y="488314"/>
                </a:moveTo>
                <a:lnTo>
                  <a:pt x="24892" y="488569"/>
                </a:lnTo>
                <a:lnTo>
                  <a:pt x="24958" y="488314"/>
                </a:lnTo>
                <a:close/>
              </a:path>
              <a:path w="375919" h="688975">
                <a:moveTo>
                  <a:pt x="29083" y="472566"/>
                </a:moveTo>
                <a:lnTo>
                  <a:pt x="28956" y="472820"/>
                </a:lnTo>
                <a:lnTo>
                  <a:pt x="29083" y="472566"/>
                </a:lnTo>
                <a:close/>
              </a:path>
              <a:path w="375919" h="688975">
                <a:moveTo>
                  <a:pt x="33933" y="457453"/>
                </a:moveTo>
                <a:lnTo>
                  <a:pt x="33804" y="457778"/>
                </a:lnTo>
                <a:lnTo>
                  <a:pt x="33933" y="457453"/>
                </a:lnTo>
                <a:close/>
              </a:path>
              <a:path w="375919" h="688975">
                <a:moveTo>
                  <a:pt x="39680" y="443102"/>
                </a:moveTo>
                <a:lnTo>
                  <a:pt x="39497" y="443483"/>
                </a:lnTo>
                <a:lnTo>
                  <a:pt x="39680" y="443102"/>
                </a:lnTo>
                <a:close/>
              </a:path>
              <a:path w="375919" h="688975">
                <a:moveTo>
                  <a:pt x="46228" y="429513"/>
                </a:moveTo>
                <a:lnTo>
                  <a:pt x="45974" y="429894"/>
                </a:lnTo>
                <a:lnTo>
                  <a:pt x="46228" y="429513"/>
                </a:lnTo>
                <a:close/>
              </a:path>
              <a:path w="375919" h="688975">
                <a:moveTo>
                  <a:pt x="53848" y="416559"/>
                </a:moveTo>
                <a:lnTo>
                  <a:pt x="53340" y="417194"/>
                </a:lnTo>
                <a:lnTo>
                  <a:pt x="53473" y="417194"/>
                </a:lnTo>
                <a:lnTo>
                  <a:pt x="53848" y="416559"/>
                </a:lnTo>
                <a:close/>
              </a:path>
              <a:path w="375919" h="688975">
                <a:moveTo>
                  <a:pt x="62738" y="405002"/>
                </a:moveTo>
                <a:lnTo>
                  <a:pt x="62103" y="405764"/>
                </a:lnTo>
                <a:lnTo>
                  <a:pt x="62289" y="405585"/>
                </a:lnTo>
                <a:lnTo>
                  <a:pt x="62738" y="405002"/>
                </a:lnTo>
                <a:close/>
              </a:path>
              <a:path w="375919" h="688975">
                <a:moveTo>
                  <a:pt x="62289" y="405585"/>
                </a:moveTo>
                <a:lnTo>
                  <a:pt x="62103" y="405764"/>
                </a:lnTo>
                <a:lnTo>
                  <a:pt x="62289" y="405585"/>
                </a:lnTo>
                <a:close/>
              </a:path>
              <a:path w="375919" h="688975">
                <a:moveTo>
                  <a:pt x="62892" y="405002"/>
                </a:moveTo>
                <a:lnTo>
                  <a:pt x="62738" y="405002"/>
                </a:lnTo>
                <a:lnTo>
                  <a:pt x="62289" y="405585"/>
                </a:lnTo>
                <a:lnTo>
                  <a:pt x="62892" y="405002"/>
                </a:lnTo>
                <a:close/>
              </a:path>
              <a:path w="375919" h="688975">
                <a:moveTo>
                  <a:pt x="73152" y="395096"/>
                </a:moveTo>
                <a:lnTo>
                  <a:pt x="72517" y="395604"/>
                </a:lnTo>
                <a:lnTo>
                  <a:pt x="73022" y="395222"/>
                </a:lnTo>
                <a:lnTo>
                  <a:pt x="73152" y="395096"/>
                </a:lnTo>
                <a:close/>
              </a:path>
              <a:path w="375919" h="688975">
                <a:moveTo>
                  <a:pt x="73022" y="395222"/>
                </a:moveTo>
                <a:lnTo>
                  <a:pt x="72517" y="395604"/>
                </a:lnTo>
                <a:lnTo>
                  <a:pt x="73022" y="395222"/>
                </a:lnTo>
                <a:close/>
              </a:path>
              <a:path w="375919" h="688975">
                <a:moveTo>
                  <a:pt x="73187" y="395096"/>
                </a:moveTo>
                <a:lnTo>
                  <a:pt x="73022" y="395222"/>
                </a:lnTo>
                <a:lnTo>
                  <a:pt x="73187" y="395096"/>
                </a:lnTo>
                <a:close/>
              </a:path>
              <a:path w="375919" h="688975">
                <a:moveTo>
                  <a:pt x="85090" y="386079"/>
                </a:moveTo>
                <a:lnTo>
                  <a:pt x="84582" y="386333"/>
                </a:lnTo>
                <a:lnTo>
                  <a:pt x="84754" y="386333"/>
                </a:lnTo>
                <a:lnTo>
                  <a:pt x="85090" y="386079"/>
                </a:lnTo>
                <a:close/>
              </a:path>
              <a:path w="375919" h="688975">
                <a:moveTo>
                  <a:pt x="98531" y="377825"/>
                </a:moveTo>
                <a:lnTo>
                  <a:pt x="98044" y="378078"/>
                </a:lnTo>
                <a:lnTo>
                  <a:pt x="98531" y="377825"/>
                </a:lnTo>
                <a:close/>
              </a:path>
              <a:path w="375919" h="688975">
                <a:moveTo>
                  <a:pt x="128329" y="363473"/>
                </a:moveTo>
                <a:lnTo>
                  <a:pt x="128016" y="363600"/>
                </a:lnTo>
                <a:lnTo>
                  <a:pt x="128329" y="363473"/>
                </a:lnTo>
                <a:close/>
              </a:path>
              <a:path w="375919" h="688975">
                <a:moveTo>
                  <a:pt x="189230" y="325373"/>
                </a:moveTo>
                <a:lnTo>
                  <a:pt x="188912" y="325500"/>
                </a:lnTo>
                <a:lnTo>
                  <a:pt x="189230" y="325373"/>
                </a:lnTo>
                <a:close/>
              </a:path>
              <a:path w="375919" h="688975">
                <a:moveTo>
                  <a:pt x="204960" y="318396"/>
                </a:moveTo>
                <a:lnTo>
                  <a:pt x="204692" y="318515"/>
                </a:lnTo>
                <a:lnTo>
                  <a:pt x="204960" y="318396"/>
                </a:lnTo>
                <a:close/>
              </a:path>
              <a:path w="375919" h="688975">
                <a:moveTo>
                  <a:pt x="244435" y="310769"/>
                </a:moveTo>
                <a:lnTo>
                  <a:pt x="220091" y="310769"/>
                </a:lnTo>
                <a:lnTo>
                  <a:pt x="204960" y="318396"/>
                </a:lnTo>
                <a:lnTo>
                  <a:pt x="232103" y="318388"/>
                </a:lnTo>
                <a:lnTo>
                  <a:pt x="240919" y="313308"/>
                </a:lnTo>
                <a:lnTo>
                  <a:pt x="244435" y="310769"/>
                </a:lnTo>
                <a:close/>
              </a:path>
              <a:path w="375919" h="688975">
                <a:moveTo>
                  <a:pt x="255613" y="302513"/>
                </a:moveTo>
                <a:lnTo>
                  <a:pt x="234188" y="302513"/>
                </a:lnTo>
                <a:lnTo>
                  <a:pt x="219710" y="310895"/>
                </a:lnTo>
                <a:lnTo>
                  <a:pt x="220091" y="310769"/>
                </a:lnTo>
                <a:lnTo>
                  <a:pt x="244435" y="310769"/>
                </a:lnTo>
                <a:lnTo>
                  <a:pt x="254635" y="303402"/>
                </a:lnTo>
                <a:lnTo>
                  <a:pt x="255613" y="302513"/>
                </a:lnTo>
                <a:close/>
              </a:path>
              <a:path w="375919" h="688975">
                <a:moveTo>
                  <a:pt x="246888" y="293242"/>
                </a:moveTo>
                <a:lnTo>
                  <a:pt x="233680" y="302767"/>
                </a:lnTo>
                <a:lnTo>
                  <a:pt x="234188" y="302513"/>
                </a:lnTo>
                <a:lnTo>
                  <a:pt x="255613" y="302513"/>
                </a:lnTo>
                <a:lnTo>
                  <a:pt x="265263" y="293750"/>
                </a:lnTo>
                <a:lnTo>
                  <a:pt x="246380" y="293750"/>
                </a:lnTo>
                <a:lnTo>
                  <a:pt x="246888" y="293242"/>
                </a:lnTo>
                <a:close/>
              </a:path>
              <a:path w="375919" h="688975">
                <a:moveTo>
                  <a:pt x="274853" y="282956"/>
                </a:moveTo>
                <a:lnTo>
                  <a:pt x="258318" y="282956"/>
                </a:lnTo>
                <a:lnTo>
                  <a:pt x="257683" y="283590"/>
                </a:lnTo>
                <a:lnTo>
                  <a:pt x="246380" y="293750"/>
                </a:lnTo>
                <a:lnTo>
                  <a:pt x="265263" y="293750"/>
                </a:lnTo>
                <a:lnTo>
                  <a:pt x="267081" y="292100"/>
                </a:lnTo>
                <a:lnTo>
                  <a:pt x="274853" y="282956"/>
                </a:lnTo>
                <a:close/>
              </a:path>
              <a:path w="375919" h="688975">
                <a:moveTo>
                  <a:pt x="257899" y="283334"/>
                </a:moveTo>
                <a:lnTo>
                  <a:pt x="257615" y="283590"/>
                </a:lnTo>
                <a:lnTo>
                  <a:pt x="257899" y="283334"/>
                </a:lnTo>
                <a:close/>
              </a:path>
              <a:path w="375919" h="688975">
                <a:moveTo>
                  <a:pt x="258318" y="282956"/>
                </a:moveTo>
                <a:lnTo>
                  <a:pt x="257899" y="283334"/>
                </a:lnTo>
                <a:lnTo>
                  <a:pt x="257683" y="283590"/>
                </a:lnTo>
                <a:lnTo>
                  <a:pt x="258318" y="282956"/>
                </a:lnTo>
                <a:close/>
              </a:path>
              <a:path w="375919" h="688975">
                <a:moveTo>
                  <a:pt x="267970" y="271398"/>
                </a:moveTo>
                <a:lnTo>
                  <a:pt x="257899" y="283334"/>
                </a:lnTo>
                <a:lnTo>
                  <a:pt x="258318" y="282956"/>
                </a:lnTo>
                <a:lnTo>
                  <a:pt x="274853" y="282956"/>
                </a:lnTo>
                <a:lnTo>
                  <a:pt x="277876" y="279400"/>
                </a:lnTo>
                <a:lnTo>
                  <a:pt x="282809" y="272033"/>
                </a:lnTo>
                <a:lnTo>
                  <a:pt x="267589" y="272033"/>
                </a:lnTo>
                <a:lnTo>
                  <a:pt x="267970" y="271398"/>
                </a:lnTo>
                <a:close/>
              </a:path>
              <a:path w="375919" h="688975">
                <a:moveTo>
                  <a:pt x="291152" y="258698"/>
                </a:moveTo>
                <a:lnTo>
                  <a:pt x="276479" y="258698"/>
                </a:lnTo>
                <a:lnTo>
                  <a:pt x="267589" y="272033"/>
                </a:lnTo>
                <a:lnTo>
                  <a:pt x="282809" y="272033"/>
                </a:lnTo>
                <a:lnTo>
                  <a:pt x="287147" y="265556"/>
                </a:lnTo>
                <a:lnTo>
                  <a:pt x="291152" y="258698"/>
                </a:lnTo>
                <a:close/>
              </a:path>
              <a:path w="375919" h="688975">
                <a:moveTo>
                  <a:pt x="311459" y="215519"/>
                </a:moveTo>
                <a:lnTo>
                  <a:pt x="297942" y="215519"/>
                </a:lnTo>
                <a:lnTo>
                  <a:pt x="291338" y="231012"/>
                </a:lnTo>
                <a:lnTo>
                  <a:pt x="284226" y="245363"/>
                </a:lnTo>
                <a:lnTo>
                  <a:pt x="276224" y="259080"/>
                </a:lnTo>
                <a:lnTo>
                  <a:pt x="276479" y="258698"/>
                </a:lnTo>
                <a:lnTo>
                  <a:pt x="291152" y="258698"/>
                </a:lnTo>
                <a:lnTo>
                  <a:pt x="295529" y="251206"/>
                </a:lnTo>
                <a:lnTo>
                  <a:pt x="303022" y="236092"/>
                </a:lnTo>
                <a:lnTo>
                  <a:pt x="309626" y="220344"/>
                </a:lnTo>
                <a:lnTo>
                  <a:pt x="311459" y="215519"/>
                </a:lnTo>
                <a:close/>
              </a:path>
              <a:path w="375919" h="688975">
                <a:moveTo>
                  <a:pt x="284353" y="244982"/>
                </a:moveTo>
                <a:lnTo>
                  <a:pt x="284133" y="245363"/>
                </a:lnTo>
                <a:lnTo>
                  <a:pt x="284353" y="244982"/>
                </a:lnTo>
                <a:close/>
              </a:path>
              <a:path w="375919" h="688975">
                <a:moveTo>
                  <a:pt x="291465" y="230631"/>
                </a:moveTo>
                <a:lnTo>
                  <a:pt x="291277" y="231012"/>
                </a:lnTo>
                <a:lnTo>
                  <a:pt x="291465" y="230631"/>
                </a:lnTo>
                <a:close/>
              </a:path>
              <a:path w="375919" h="688975">
                <a:moveTo>
                  <a:pt x="322190" y="183387"/>
                </a:moveTo>
                <a:lnTo>
                  <a:pt x="309118" y="183387"/>
                </a:lnTo>
                <a:lnTo>
                  <a:pt x="303784" y="200025"/>
                </a:lnTo>
                <a:lnTo>
                  <a:pt x="297815" y="215772"/>
                </a:lnTo>
                <a:lnTo>
                  <a:pt x="297942" y="215519"/>
                </a:lnTo>
                <a:lnTo>
                  <a:pt x="311459" y="215519"/>
                </a:lnTo>
                <a:lnTo>
                  <a:pt x="315849" y="203962"/>
                </a:lnTo>
                <a:lnTo>
                  <a:pt x="321183" y="187197"/>
                </a:lnTo>
                <a:lnTo>
                  <a:pt x="322190" y="183387"/>
                </a:lnTo>
                <a:close/>
              </a:path>
              <a:path w="375919" h="688975">
                <a:moveTo>
                  <a:pt x="303784" y="199770"/>
                </a:moveTo>
                <a:lnTo>
                  <a:pt x="303689" y="200025"/>
                </a:lnTo>
                <a:lnTo>
                  <a:pt x="303784" y="199770"/>
                </a:lnTo>
                <a:close/>
              </a:path>
              <a:path w="375919" h="688975">
                <a:moveTo>
                  <a:pt x="331078" y="149097"/>
                </a:moveTo>
                <a:lnTo>
                  <a:pt x="318135" y="149097"/>
                </a:lnTo>
                <a:lnTo>
                  <a:pt x="308991" y="183769"/>
                </a:lnTo>
                <a:lnTo>
                  <a:pt x="309118" y="183387"/>
                </a:lnTo>
                <a:lnTo>
                  <a:pt x="322190" y="183387"/>
                </a:lnTo>
                <a:lnTo>
                  <a:pt x="330454" y="152145"/>
                </a:lnTo>
                <a:lnTo>
                  <a:pt x="331078" y="149097"/>
                </a:lnTo>
                <a:close/>
              </a:path>
              <a:path w="375919" h="688975">
                <a:moveTo>
                  <a:pt x="338328" y="113156"/>
                </a:moveTo>
                <a:lnTo>
                  <a:pt x="325501" y="113156"/>
                </a:lnTo>
                <a:lnTo>
                  <a:pt x="318008" y="149351"/>
                </a:lnTo>
                <a:lnTo>
                  <a:pt x="318135" y="149097"/>
                </a:lnTo>
                <a:lnTo>
                  <a:pt x="331078" y="149097"/>
                </a:lnTo>
                <a:lnTo>
                  <a:pt x="337947" y="115569"/>
                </a:lnTo>
                <a:lnTo>
                  <a:pt x="338328" y="113156"/>
                </a:lnTo>
                <a:close/>
              </a:path>
              <a:path w="375919" h="688975">
                <a:moveTo>
                  <a:pt x="340866" y="75945"/>
                </a:moveTo>
                <a:lnTo>
                  <a:pt x="331470" y="75945"/>
                </a:lnTo>
                <a:lnTo>
                  <a:pt x="325374" y="113537"/>
                </a:lnTo>
                <a:lnTo>
                  <a:pt x="325501" y="113156"/>
                </a:lnTo>
                <a:lnTo>
                  <a:pt x="338328" y="113156"/>
                </a:lnTo>
                <a:lnTo>
                  <a:pt x="343916" y="77850"/>
                </a:lnTo>
                <a:lnTo>
                  <a:pt x="344117" y="76361"/>
                </a:lnTo>
                <a:lnTo>
                  <a:pt x="340866" y="75945"/>
                </a:lnTo>
                <a:close/>
              </a:path>
              <a:path w="375919" h="688975">
                <a:moveTo>
                  <a:pt x="369325" y="62229"/>
                </a:moveTo>
                <a:lnTo>
                  <a:pt x="333248" y="62229"/>
                </a:lnTo>
                <a:lnTo>
                  <a:pt x="345821" y="63753"/>
                </a:lnTo>
                <a:lnTo>
                  <a:pt x="344117" y="76361"/>
                </a:lnTo>
                <a:lnTo>
                  <a:pt x="375666" y="80390"/>
                </a:lnTo>
                <a:lnTo>
                  <a:pt x="369325" y="62229"/>
                </a:lnTo>
                <a:close/>
              </a:path>
              <a:path w="375919" h="688975">
                <a:moveTo>
                  <a:pt x="333248" y="62229"/>
                </a:moveTo>
                <a:lnTo>
                  <a:pt x="331540" y="74754"/>
                </a:lnTo>
                <a:lnTo>
                  <a:pt x="344117" y="76361"/>
                </a:lnTo>
                <a:lnTo>
                  <a:pt x="345821" y="63753"/>
                </a:lnTo>
                <a:lnTo>
                  <a:pt x="333248" y="62229"/>
                </a:lnTo>
                <a:close/>
              </a:path>
              <a:path w="375919" h="688975">
                <a:moveTo>
                  <a:pt x="331540" y="74754"/>
                </a:moveTo>
                <a:lnTo>
                  <a:pt x="331343" y="76200"/>
                </a:lnTo>
                <a:lnTo>
                  <a:pt x="331470" y="75945"/>
                </a:lnTo>
                <a:lnTo>
                  <a:pt x="340866" y="75945"/>
                </a:lnTo>
                <a:lnTo>
                  <a:pt x="331540" y="74754"/>
                </a:lnTo>
                <a:close/>
              </a:path>
              <a:path w="375919" h="688975">
                <a:moveTo>
                  <a:pt x="347599" y="0"/>
                </a:moveTo>
                <a:lnTo>
                  <a:pt x="300101" y="70738"/>
                </a:lnTo>
                <a:lnTo>
                  <a:pt x="331540" y="74754"/>
                </a:lnTo>
                <a:lnTo>
                  <a:pt x="333248" y="62229"/>
                </a:lnTo>
                <a:lnTo>
                  <a:pt x="369325" y="62229"/>
                </a:lnTo>
                <a:lnTo>
                  <a:pt x="3475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51882" y="4600955"/>
            <a:ext cx="321310" cy="607060"/>
          </a:xfrm>
          <a:custGeom>
            <a:avLst/>
            <a:gdLst/>
            <a:ahLst/>
            <a:cxnLst/>
            <a:rect l="l" t="t" r="r" b="b"/>
            <a:pathLst>
              <a:path w="321310" h="607060">
                <a:moveTo>
                  <a:pt x="321055" y="572389"/>
                </a:moveTo>
                <a:lnTo>
                  <a:pt x="308355" y="572389"/>
                </a:lnTo>
                <a:lnTo>
                  <a:pt x="307975" y="606425"/>
                </a:lnTo>
                <a:lnTo>
                  <a:pt x="320675" y="606679"/>
                </a:lnTo>
                <a:lnTo>
                  <a:pt x="321055" y="572389"/>
                </a:lnTo>
                <a:close/>
              </a:path>
              <a:path w="321310" h="607060">
                <a:moveTo>
                  <a:pt x="320929" y="538861"/>
                </a:moveTo>
                <a:lnTo>
                  <a:pt x="308228" y="538861"/>
                </a:lnTo>
                <a:lnTo>
                  <a:pt x="308355" y="572421"/>
                </a:lnTo>
                <a:lnTo>
                  <a:pt x="321055" y="572389"/>
                </a:lnTo>
                <a:lnTo>
                  <a:pt x="320929" y="538861"/>
                </a:lnTo>
                <a:close/>
              </a:path>
              <a:path w="321310" h="607060">
                <a:moveTo>
                  <a:pt x="320053" y="505968"/>
                </a:moveTo>
                <a:lnTo>
                  <a:pt x="307339" y="505968"/>
                </a:lnTo>
                <a:lnTo>
                  <a:pt x="308228" y="538988"/>
                </a:lnTo>
                <a:lnTo>
                  <a:pt x="320929" y="538861"/>
                </a:lnTo>
                <a:lnTo>
                  <a:pt x="320053" y="505968"/>
                </a:lnTo>
                <a:close/>
              </a:path>
              <a:path w="321310" h="607060">
                <a:moveTo>
                  <a:pt x="317712" y="474345"/>
                </a:moveTo>
                <a:lnTo>
                  <a:pt x="304926" y="474345"/>
                </a:lnTo>
                <a:lnTo>
                  <a:pt x="307339" y="506222"/>
                </a:lnTo>
                <a:lnTo>
                  <a:pt x="307339" y="505968"/>
                </a:lnTo>
                <a:lnTo>
                  <a:pt x="320053" y="505968"/>
                </a:lnTo>
                <a:lnTo>
                  <a:pt x="320039" y="505460"/>
                </a:lnTo>
                <a:lnTo>
                  <a:pt x="317712" y="474345"/>
                </a:lnTo>
                <a:close/>
              </a:path>
              <a:path w="321310" h="607060">
                <a:moveTo>
                  <a:pt x="303869" y="402971"/>
                </a:moveTo>
                <a:lnTo>
                  <a:pt x="290575" y="402971"/>
                </a:lnTo>
                <a:lnTo>
                  <a:pt x="290702" y="403352"/>
                </a:lnTo>
                <a:lnTo>
                  <a:pt x="294766" y="416560"/>
                </a:lnTo>
                <a:lnTo>
                  <a:pt x="298195" y="430403"/>
                </a:lnTo>
                <a:lnTo>
                  <a:pt x="300989" y="444627"/>
                </a:lnTo>
                <a:lnTo>
                  <a:pt x="304926" y="474726"/>
                </a:lnTo>
                <a:lnTo>
                  <a:pt x="304926" y="474345"/>
                </a:lnTo>
                <a:lnTo>
                  <a:pt x="317712" y="474345"/>
                </a:lnTo>
                <a:lnTo>
                  <a:pt x="317626" y="473202"/>
                </a:lnTo>
                <a:lnTo>
                  <a:pt x="313435" y="442341"/>
                </a:lnTo>
                <a:lnTo>
                  <a:pt x="310514" y="427482"/>
                </a:lnTo>
                <a:lnTo>
                  <a:pt x="306958" y="412877"/>
                </a:lnTo>
                <a:lnTo>
                  <a:pt x="303869" y="402971"/>
                </a:lnTo>
                <a:close/>
              </a:path>
              <a:path w="321310" h="607060">
                <a:moveTo>
                  <a:pt x="300863" y="444246"/>
                </a:moveTo>
                <a:lnTo>
                  <a:pt x="300913" y="444627"/>
                </a:lnTo>
                <a:lnTo>
                  <a:pt x="300863" y="444246"/>
                </a:lnTo>
                <a:close/>
              </a:path>
              <a:path w="321310" h="607060">
                <a:moveTo>
                  <a:pt x="298068" y="430022"/>
                </a:moveTo>
                <a:lnTo>
                  <a:pt x="298145" y="430403"/>
                </a:lnTo>
                <a:lnTo>
                  <a:pt x="298068" y="430022"/>
                </a:lnTo>
                <a:close/>
              </a:path>
              <a:path w="321310" h="607060">
                <a:moveTo>
                  <a:pt x="294639" y="416179"/>
                </a:moveTo>
                <a:lnTo>
                  <a:pt x="294735" y="416560"/>
                </a:lnTo>
                <a:lnTo>
                  <a:pt x="294639" y="416179"/>
                </a:lnTo>
                <a:close/>
              </a:path>
              <a:path w="321310" h="607060">
                <a:moveTo>
                  <a:pt x="290651" y="403216"/>
                </a:moveTo>
                <a:lnTo>
                  <a:pt x="290693" y="403352"/>
                </a:lnTo>
                <a:lnTo>
                  <a:pt x="290651" y="403216"/>
                </a:lnTo>
                <a:close/>
              </a:path>
              <a:path w="321310" h="607060">
                <a:moveTo>
                  <a:pt x="299334" y="390271"/>
                </a:moveTo>
                <a:lnTo>
                  <a:pt x="285750" y="390271"/>
                </a:lnTo>
                <a:lnTo>
                  <a:pt x="290651" y="403216"/>
                </a:lnTo>
                <a:lnTo>
                  <a:pt x="290575" y="402971"/>
                </a:lnTo>
                <a:lnTo>
                  <a:pt x="303869" y="402971"/>
                </a:lnTo>
                <a:lnTo>
                  <a:pt x="302640" y="399034"/>
                </a:lnTo>
                <a:lnTo>
                  <a:pt x="299334" y="390271"/>
                </a:lnTo>
                <a:close/>
              </a:path>
              <a:path w="321310" h="607060">
                <a:moveTo>
                  <a:pt x="288504" y="367030"/>
                </a:moveTo>
                <a:lnTo>
                  <a:pt x="273938" y="367030"/>
                </a:lnTo>
                <a:lnTo>
                  <a:pt x="274319" y="367665"/>
                </a:lnTo>
                <a:lnTo>
                  <a:pt x="280542" y="378714"/>
                </a:lnTo>
                <a:lnTo>
                  <a:pt x="285876" y="390652"/>
                </a:lnTo>
                <a:lnTo>
                  <a:pt x="285750" y="390271"/>
                </a:lnTo>
                <a:lnTo>
                  <a:pt x="299334" y="390271"/>
                </a:lnTo>
                <a:lnTo>
                  <a:pt x="297560" y="385572"/>
                </a:lnTo>
                <a:lnTo>
                  <a:pt x="291718" y="372745"/>
                </a:lnTo>
                <a:lnTo>
                  <a:pt x="288504" y="367030"/>
                </a:lnTo>
                <a:close/>
              </a:path>
              <a:path w="321310" h="607060">
                <a:moveTo>
                  <a:pt x="280288" y="378333"/>
                </a:moveTo>
                <a:lnTo>
                  <a:pt x="280461" y="378714"/>
                </a:lnTo>
                <a:lnTo>
                  <a:pt x="280288" y="378333"/>
                </a:lnTo>
                <a:close/>
              </a:path>
              <a:path w="321310" h="607060">
                <a:moveTo>
                  <a:pt x="274220" y="367527"/>
                </a:moveTo>
                <a:lnTo>
                  <a:pt x="274297" y="367665"/>
                </a:lnTo>
                <a:lnTo>
                  <a:pt x="274220" y="367527"/>
                </a:lnTo>
                <a:close/>
              </a:path>
              <a:path w="321310" h="607060">
                <a:moveTo>
                  <a:pt x="273938" y="367030"/>
                </a:moveTo>
                <a:lnTo>
                  <a:pt x="274220" y="367527"/>
                </a:lnTo>
                <a:lnTo>
                  <a:pt x="274319" y="367665"/>
                </a:lnTo>
                <a:lnTo>
                  <a:pt x="273938" y="367030"/>
                </a:lnTo>
                <a:close/>
              </a:path>
              <a:path w="321310" h="607060">
                <a:moveTo>
                  <a:pt x="282253" y="356997"/>
                </a:moveTo>
                <a:lnTo>
                  <a:pt x="266572" y="356997"/>
                </a:lnTo>
                <a:lnTo>
                  <a:pt x="274220" y="367527"/>
                </a:lnTo>
                <a:lnTo>
                  <a:pt x="273938" y="367030"/>
                </a:lnTo>
                <a:lnTo>
                  <a:pt x="288504" y="367030"/>
                </a:lnTo>
                <a:lnTo>
                  <a:pt x="284860" y="360553"/>
                </a:lnTo>
                <a:lnTo>
                  <a:pt x="282253" y="356997"/>
                </a:lnTo>
                <a:close/>
              </a:path>
              <a:path w="321310" h="607060">
                <a:moveTo>
                  <a:pt x="257823" y="348247"/>
                </a:moveTo>
                <a:lnTo>
                  <a:pt x="267080" y="357759"/>
                </a:lnTo>
                <a:lnTo>
                  <a:pt x="266572" y="356997"/>
                </a:lnTo>
                <a:lnTo>
                  <a:pt x="282253" y="356997"/>
                </a:lnTo>
                <a:lnTo>
                  <a:pt x="276478" y="349123"/>
                </a:lnTo>
                <a:lnTo>
                  <a:pt x="276107" y="348742"/>
                </a:lnTo>
                <a:lnTo>
                  <a:pt x="258444" y="348742"/>
                </a:lnTo>
                <a:lnTo>
                  <a:pt x="257823" y="348247"/>
                </a:lnTo>
                <a:close/>
              </a:path>
              <a:path w="321310" h="607060">
                <a:moveTo>
                  <a:pt x="275612" y="348234"/>
                </a:moveTo>
                <a:lnTo>
                  <a:pt x="257809" y="348234"/>
                </a:lnTo>
                <a:lnTo>
                  <a:pt x="258444" y="348742"/>
                </a:lnTo>
                <a:lnTo>
                  <a:pt x="276107" y="348742"/>
                </a:lnTo>
                <a:lnTo>
                  <a:pt x="275612" y="348234"/>
                </a:lnTo>
                <a:close/>
              </a:path>
              <a:path w="321310" h="607060">
                <a:moveTo>
                  <a:pt x="267937" y="340360"/>
                </a:moveTo>
                <a:lnTo>
                  <a:pt x="247903" y="340360"/>
                </a:lnTo>
                <a:lnTo>
                  <a:pt x="248412" y="340741"/>
                </a:lnTo>
                <a:lnTo>
                  <a:pt x="257823" y="348247"/>
                </a:lnTo>
                <a:lnTo>
                  <a:pt x="275612" y="348234"/>
                </a:lnTo>
                <a:lnTo>
                  <a:pt x="267937" y="340360"/>
                </a:lnTo>
                <a:close/>
              </a:path>
              <a:path w="321310" h="607060">
                <a:moveTo>
                  <a:pt x="248255" y="340639"/>
                </a:moveTo>
                <a:lnTo>
                  <a:pt x="248383" y="340741"/>
                </a:lnTo>
                <a:lnTo>
                  <a:pt x="248255" y="340639"/>
                </a:lnTo>
                <a:close/>
              </a:path>
              <a:path w="321310" h="607060">
                <a:moveTo>
                  <a:pt x="247903" y="340360"/>
                </a:moveTo>
                <a:lnTo>
                  <a:pt x="248255" y="340639"/>
                </a:lnTo>
                <a:lnTo>
                  <a:pt x="248412" y="340741"/>
                </a:lnTo>
                <a:lnTo>
                  <a:pt x="247903" y="340360"/>
                </a:lnTo>
                <a:close/>
              </a:path>
              <a:path w="321310" h="607060">
                <a:moveTo>
                  <a:pt x="259355" y="333248"/>
                </a:moveTo>
                <a:lnTo>
                  <a:pt x="236854" y="333248"/>
                </a:lnTo>
                <a:lnTo>
                  <a:pt x="248255" y="340639"/>
                </a:lnTo>
                <a:lnTo>
                  <a:pt x="247903" y="340360"/>
                </a:lnTo>
                <a:lnTo>
                  <a:pt x="267937" y="340360"/>
                </a:lnTo>
                <a:lnTo>
                  <a:pt x="266700" y="339090"/>
                </a:lnTo>
                <a:lnTo>
                  <a:pt x="259355" y="333248"/>
                </a:lnTo>
                <a:close/>
              </a:path>
              <a:path w="321310" h="607060">
                <a:moveTo>
                  <a:pt x="250183" y="326771"/>
                </a:moveTo>
                <a:lnTo>
                  <a:pt x="224662" y="326771"/>
                </a:lnTo>
                <a:lnTo>
                  <a:pt x="224916" y="326898"/>
                </a:lnTo>
                <a:lnTo>
                  <a:pt x="237235" y="333502"/>
                </a:lnTo>
                <a:lnTo>
                  <a:pt x="236854" y="333248"/>
                </a:lnTo>
                <a:lnTo>
                  <a:pt x="259355" y="333248"/>
                </a:lnTo>
                <a:lnTo>
                  <a:pt x="255523" y="330200"/>
                </a:lnTo>
                <a:lnTo>
                  <a:pt x="250183" y="326771"/>
                </a:lnTo>
                <a:close/>
              </a:path>
              <a:path w="321310" h="607060">
                <a:moveTo>
                  <a:pt x="224777" y="326832"/>
                </a:moveTo>
                <a:lnTo>
                  <a:pt x="224916" y="326898"/>
                </a:lnTo>
                <a:lnTo>
                  <a:pt x="224777" y="326832"/>
                </a:lnTo>
                <a:close/>
              </a:path>
              <a:path w="321310" h="607060">
                <a:moveTo>
                  <a:pt x="44258" y="74812"/>
                </a:moveTo>
                <a:lnTo>
                  <a:pt x="31645" y="76402"/>
                </a:lnTo>
                <a:lnTo>
                  <a:pt x="35305" y="101854"/>
                </a:lnTo>
                <a:lnTo>
                  <a:pt x="41655" y="134112"/>
                </a:lnTo>
                <a:lnTo>
                  <a:pt x="59054" y="194183"/>
                </a:lnTo>
                <a:lnTo>
                  <a:pt x="78104" y="234188"/>
                </a:lnTo>
                <a:lnTo>
                  <a:pt x="105537" y="267716"/>
                </a:lnTo>
                <a:lnTo>
                  <a:pt x="143001" y="291211"/>
                </a:lnTo>
                <a:lnTo>
                  <a:pt x="212089" y="320802"/>
                </a:lnTo>
                <a:lnTo>
                  <a:pt x="224777" y="326832"/>
                </a:lnTo>
                <a:lnTo>
                  <a:pt x="250183" y="326771"/>
                </a:lnTo>
                <a:lnTo>
                  <a:pt x="243458" y="322453"/>
                </a:lnTo>
                <a:lnTo>
                  <a:pt x="230504" y="315468"/>
                </a:lnTo>
                <a:lnTo>
                  <a:pt x="217169" y="309118"/>
                </a:lnTo>
                <a:lnTo>
                  <a:pt x="161973" y="285877"/>
                </a:lnTo>
                <a:lnTo>
                  <a:pt x="148472" y="279654"/>
                </a:lnTo>
                <a:lnTo>
                  <a:pt x="135762" y="273050"/>
                </a:lnTo>
                <a:lnTo>
                  <a:pt x="124078" y="265811"/>
                </a:lnTo>
                <a:lnTo>
                  <a:pt x="124248" y="265811"/>
                </a:lnTo>
                <a:lnTo>
                  <a:pt x="114088" y="258191"/>
                </a:lnTo>
                <a:lnTo>
                  <a:pt x="113410" y="257683"/>
                </a:lnTo>
                <a:lnTo>
                  <a:pt x="104690" y="249428"/>
                </a:lnTo>
                <a:lnTo>
                  <a:pt x="104520" y="249428"/>
                </a:lnTo>
                <a:lnTo>
                  <a:pt x="96417" y="239268"/>
                </a:lnTo>
                <a:lnTo>
                  <a:pt x="96012" y="238760"/>
                </a:lnTo>
                <a:lnTo>
                  <a:pt x="88900" y="227584"/>
                </a:lnTo>
                <a:lnTo>
                  <a:pt x="82295" y="215519"/>
                </a:lnTo>
                <a:lnTo>
                  <a:pt x="76508" y="203200"/>
                </a:lnTo>
                <a:lnTo>
                  <a:pt x="71146" y="189992"/>
                </a:lnTo>
                <a:lnTo>
                  <a:pt x="61721" y="161671"/>
                </a:lnTo>
                <a:lnTo>
                  <a:pt x="54071" y="131572"/>
                </a:lnTo>
                <a:lnTo>
                  <a:pt x="54027" y="131191"/>
                </a:lnTo>
                <a:lnTo>
                  <a:pt x="47928" y="99822"/>
                </a:lnTo>
                <a:lnTo>
                  <a:pt x="44258" y="74812"/>
                </a:lnTo>
                <a:close/>
              </a:path>
              <a:path w="321310" h="607060">
                <a:moveTo>
                  <a:pt x="211708" y="320675"/>
                </a:moveTo>
                <a:lnTo>
                  <a:pt x="211978" y="320802"/>
                </a:lnTo>
                <a:lnTo>
                  <a:pt x="211708" y="320675"/>
                </a:lnTo>
                <a:close/>
              </a:path>
              <a:path w="321310" h="607060">
                <a:moveTo>
                  <a:pt x="161670" y="285750"/>
                </a:moveTo>
                <a:lnTo>
                  <a:pt x="161925" y="285877"/>
                </a:lnTo>
                <a:lnTo>
                  <a:pt x="161670" y="285750"/>
                </a:lnTo>
                <a:close/>
              </a:path>
              <a:path w="321310" h="607060">
                <a:moveTo>
                  <a:pt x="148549" y="279694"/>
                </a:moveTo>
                <a:lnTo>
                  <a:pt x="148716" y="279781"/>
                </a:lnTo>
                <a:lnTo>
                  <a:pt x="148549" y="279694"/>
                </a:lnTo>
                <a:close/>
              </a:path>
              <a:path w="321310" h="607060">
                <a:moveTo>
                  <a:pt x="148472" y="279654"/>
                </a:moveTo>
                <a:close/>
              </a:path>
              <a:path w="321310" h="607060">
                <a:moveTo>
                  <a:pt x="135857" y="273050"/>
                </a:moveTo>
                <a:lnTo>
                  <a:pt x="136270" y="273304"/>
                </a:lnTo>
                <a:lnTo>
                  <a:pt x="135857" y="273050"/>
                </a:lnTo>
                <a:close/>
              </a:path>
              <a:path w="321310" h="607060">
                <a:moveTo>
                  <a:pt x="124248" y="265811"/>
                </a:moveTo>
                <a:lnTo>
                  <a:pt x="124078" y="265811"/>
                </a:lnTo>
                <a:lnTo>
                  <a:pt x="124587" y="266065"/>
                </a:lnTo>
                <a:lnTo>
                  <a:pt x="124248" y="265811"/>
                </a:lnTo>
                <a:close/>
              </a:path>
              <a:path w="321310" h="607060">
                <a:moveTo>
                  <a:pt x="113410" y="257683"/>
                </a:moveTo>
                <a:lnTo>
                  <a:pt x="114045" y="258191"/>
                </a:lnTo>
                <a:lnTo>
                  <a:pt x="113875" y="258031"/>
                </a:lnTo>
                <a:lnTo>
                  <a:pt x="113410" y="257683"/>
                </a:lnTo>
                <a:close/>
              </a:path>
              <a:path w="321310" h="607060">
                <a:moveTo>
                  <a:pt x="113875" y="258031"/>
                </a:moveTo>
                <a:lnTo>
                  <a:pt x="114045" y="258191"/>
                </a:lnTo>
                <a:lnTo>
                  <a:pt x="113875" y="258031"/>
                </a:lnTo>
                <a:close/>
              </a:path>
              <a:path w="321310" h="607060">
                <a:moveTo>
                  <a:pt x="113503" y="257683"/>
                </a:moveTo>
                <a:lnTo>
                  <a:pt x="113875" y="258031"/>
                </a:lnTo>
                <a:lnTo>
                  <a:pt x="113503" y="257683"/>
                </a:lnTo>
                <a:close/>
              </a:path>
              <a:path w="321310" h="607060">
                <a:moveTo>
                  <a:pt x="104018" y="248798"/>
                </a:moveTo>
                <a:lnTo>
                  <a:pt x="104520" y="249428"/>
                </a:lnTo>
                <a:lnTo>
                  <a:pt x="104690" y="249428"/>
                </a:lnTo>
                <a:lnTo>
                  <a:pt x="104018" y="248798"/>
                </a:lnTo>
                <a:close/>
              </a:path>
              <a:path w="321310" h="607060">
                <a:moveTo>
                  <a:pt x="104014" y="248793"/>
                </a:moveTo>
                <a:close/>
              </a:path>
              <a:path w="321310" h="607060">
                <a:moveTo>
                  <a:pt x="96012" y="238760"/>
                </a:moveTo>
                <a:lnTo>
                  <a:pt x="96392" y="239268"/>
                </a:lnTo>
                <a:lnTo>
                  <a:pt x="96293" y="239113"/>
                </a:lnTo>
                <a:lnTo>
                  <a:pt x="96012" y="238760"/>
                </a:lnTo>
                <a:close/>
              </a:path>
              <a:path w="321310" h="607060">
                <a:moveTo>
                  <a:pt x="96293" y="239113"/>
                </a:moveTo>
                <a:lnTo>
                  <a:pt x="96392" y="239268"/>
                </a:lnTo>
                <a:lnTo>
                  <a:pt x="96293" y="239113"/>
                </a:lnTo>
                <a:close/>
              </a:path>
              <a:path w="321310" h="607060">
                <a:moveTo>
                  <a:pt x="96067" y="238760"/>
                </a:moveTo>
                <a:lnTo>
                  <a:pt x="96293" y="239113"/>
                </a:lnTo>
                <a:lnTo>
                  <a:pt x="96067" y="238760"/>
                </a:lnTo>
                <a:close/>
              </a:path>
              <a:path w="321310" h="607060">
                <a:moveTo>
                  <a:pt x="88944" y="227584"/>
                </a:moveTo>
                <a:lnTo>
                  <a:pt x="89153" y="227965"/>
                </a:lnTo>
                <a:lnTo>
                  <a:pt x="88944" y="227584"/>
                </a:lnTo>
                <a:close/>
              </a:path>
              <a:path w="321310" h="607060">
                <a:moveTo>
                  <a:pt x="82368" y="215519"/>
                </a:moveTo>
                <a:lnTo>
                  <a:pt x="82550" y="215900"/>
                </a:lnTo>
                <a:lnTo>
                  <a:pt x="82368" y="215519"/>
                </a:lnTo>
                <a:close/>
              </a:path>
              <a:path w="321310" h="607060">
                <a:moveTo>
                  <a:pt x="76326" y="202819"/>
                </a:moveTo>
                <a:lnTo>
                  <a:pt x="76453" y="203200"/>
                </a:lnTo>
                <a:lnTo>
                  <a:pt x="76326" y="202819"/>
                </a:lnTo>
                <a:close/>
              </a:path>
              <a:path w="321310" h="607060">
                <a:moveTo>
                  <a:pt x="70996" y="189619"/>
                </a:moveTo>
                <a:lnTo>
                  <a:pt x="71119" y="189992"/>
                </a:lnTo>
                <a:lnTo>
                  <a:pt x="70996" y="189619"/>
                </a:lnTo>
                <a:close/>
              </a:path>
              <a:path w="321310" h="607060">
                <a:moveTo>
                  <a:pt x="70993" y="189611"/>
                </a:moveTo>
                <a:close/>
              </a:path>
              <a:path w="321310" h="607060">
                <a:moveTo>
                  <a:pt x="61625" y="161290"/>
                </a:moveTo>
                <a:lnTo>
                  <a:pt x="61721" y="161671"/>
                </a:lnTo>
                <a:lnTo>
                  <a:pt x="61625" y="161290"/>
                </a:lnTo>
                <a:close/>
              </a:path>
              <a:path w="321310" h="607060">
                <a:moveTo>
                  <a:pt x="54027" y="131191"/>
                </a:moveTo>
                <a:lnTo>
                  <a:pt x="54101" y="131572"/>
                </a:lnTo>
                <a:lnTo>
                  <a:pt x="54027" y="131191"/>
                </a:lnTo>
                <a:close/>
              </a:path>
              <a:path w="321310" h="607060">
                <a:moveTo>
                  <a:pt x="47878" y="99568"/>
                </a:moveTo>
                <a:lnTo>
                  <a:pt x="47878" y="99822"/>
                </a:lnTo>
                <a:lnTo>
                  <a:pt x="47878" y="99568"/>
                </a:lnTo>
                <a:close/>
              </a:path>
              <a:path w="321310" h="607060">
                <a:moveTo>
                  <a:pt x="28193" y="0"/>
                </a:moveTo>
                <a:lnTo>
                  <a:pt x="0" y="80391"/>
                </a:lnTo>
                <a:lnTo>
                  <a:pt x="31645" y="76402"/>
                </a:lnTo>
                <a:lnTo>
                  <a:pt x="29844" y="63881"/>
                </a:lnTo>
                <a:lnTo>
                  <a:pt x="42417" y="62103"/>
                </a:lnTo>
                <a:lnTo>
                  <a:pt x="69707" y="62103"/>
                </a:lnTo>
                <a:lnTo>
                  <a:pt x="28193" y="0"/>
                </a:lnTo>
                <a:close/>
              </a:path>
              <a:path w="321310" h="607060">
                <a:moveTo>
                  <a:pt x="42417" y="62103"/>
                </a:moveTo>
                <a:lnTo>
                  <a:pt x="29844" y="63881"/>
                </a:lnTo>
                <a:lnTo>
                  <a:pt x="31645" y="76402"/>
                </a:lnTo>
                <a:lnTo>
                  <a:pt x="44258" y="74812"/>
                </a:lnTo>
                <a:lnTo>
                  <a:pt x="42417" y="62103"/>
                </a:lnTo>
                <a:close/>
              </a:path>
              <a:path w="321310" h="607060">
                <a:moveTo>
                  <a:pt x="69707" y="62103"/>
                </a:moveTo>
                <a:lnTo>
                  <a:pt x="42417" y="62103"/>
                </a:lnTo>
                <a:lnTo>
                  <a:pt x="44258" y="74812"/>
                </a:lnTo>
                <a:lnTo>
                  <a:pt x="75564" y="70866"/>
                </a:lnTo>
                <a:lnTo>
                  <a:pt x="69707" y="621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1622" y="4518659"/>
            <a:ext cx="193040" cy="724535"/>
          </a:xfrm>
          <a:custGeom>
            <a:avLst/>
            <a:gdLst/>
            <a:ahLst/>
            <a:cxnLst/>
            <a:rect l="l" t="t" r="r" b="b"/>
            <a:pathLst>
              <a:path w="193039" h="724535">
                <a:moveTo>
                  <a:pt x="33909" y="0"/>
                </a:moveTo>
                <a:lnTo>
                  <a:pt x="0" y="78104"/>
                </a:lnTo>
                <a:lnTo>
                  <a:pt x="31747" y="76408"/>
                </a:lnTo>
                <a:lnTo>
                  <a:pt x="30987" y="63753"/>
                </a:lnTo>
                <a:lnTo>
                  <a:pt x="43687" y="62991"/>
                </a:lnTo>
                <a:lnTo>
                  <a:pt x="69780" y="62991"/>
                </a:lnTo>
                <a:lnTo>
                  <a:pt x="33909" y="0"/>
                </a:lnTo>
                <a:close/>
              </a:path>
              <a:path w="193039" h="724535">
                <a:moveTo>
                  <a:pt x="38615" y="76042"/>
                </a:moveTo>
                <a:lnTo>
                  <a:pt x="31747" y="76408"/>
                </a:lnTo>
                <a:lnTo>
                  <a:pt x="38615" y="76042"/>
                </a:lnTo>
                <a:close/>
              </a:path>
              <a:path w="193039" h="724535">
                <a:moveTo>
                  <a:pt x="43687" y="62991"/>
                </a:moveTo>
                <a:lnTo>
                  <a:pt x="30987" y="63753"/>
                </a:lnTo>
                <a:lnTo>
                  <a:pt x="31747" y="76408"/>
                </a:lnTo>
                <a:lnTo>
                  <a:pt x="44450" y="75691"/>
                </a:lnTo>
                <a:lnTo>
                  <a:pt x="43687" y="62991"/>
                </a:lnTo>
                <a:close/>
              </a:path>
              <a:path w="193039" h="724535">
                <a:moveTo>
                  <a:pt x="69780" y="62991"/>
                </a:moveTo>
                <a:lnTo>
                  <a:pt x="43687" y="62991"/>
                </a:lnTo>
                <a:lnTo>
                  <a:pt x="44450" y="75691"/>
                </a:lnTo>
                <a:lnTo>
                  <a:pt x="38615" y="76042"/>
                </a:lnTo>
                <a:lnTo>
                  <a:pt x="76073" y="74040"/>
                </a:lnTo>
                <a:lnTo>
                  <a:pt x="69780" y="62991"/>
                </a:lnTo>
                <a:close/>
              </a:path>
              <a:path w="193039" h="724535">
                <a:moveTo>
                  <a:pt x="45212" y="88391"/>
                </a:moveTo>
                <a:lnTo>
                  <a:pt x="32512" y="89153"/>
                </a:lnTo>
                <a:lnTo>
                  <a:pt x="33400" y="101853"/>
                </a:lnTo>
                <a:lnTo>
                  <a:pt x="46100" y="100964"/>
                </a:lnTo>
                <a:lnTo>
                  <a:pt x="45212" y="88391"/>
                </a:lnTo>
                <a:close/>
              </a:path>
              <a:path w="193039" h="724535">
                <a:moveTo>
                  <a:pt x="46862" y="113664"/>
                </a:moveTo>
                <a:lnTo>
                  <a:pt x="34289" y="114553"/>
                </a:lnTo>
                <a:lnTo>
                  <a:pt x="34671" y="121538"/>
                </a:lnTo>
                <a:lnTo>
                  <a:pt x="35178" y="127253"/>
                </a:lnTo>
                <a:lnTo>
                  <a:pt x="47878" y="126237"/>
                </a:lnTo>
                <a:lnTo>
                  <a:pt x="47361" y="120522"/>
                </a:lnTo>
                <a:lnTo>
                  <a:pt x="46862" y="113664"/>
                </a:lnTo>
                <a:close/>
              </a:path>
              <a:path w="193039" h="724535">
                <a:moveTo>
                  <a:pt x="49022" y="138810"/>
                </a:moveTo>
                <a:lnTo>
                  <a:pt x="36322" y="139953"/>
                </a:lnTo>
                <a:lnTo>
                  <a:pt x="37464" y="152653"/>
                </a:lnTo>
                <a:lnTo>
                  <a:pt x="50037" y="151510"/>
                </a:lnTo>
                <a:lnTo>
                  <a:pt x="49022" y="138810"/>
                </a:lnTo>
                <a:close/>
              </a:path>
              <a:path w="193039" h="724535">
                <a:moveTo>
                  <a:pt x="51307" y="163956"/>
                </a:moveTo>
                <a:lnTo>
                  <a:pt x="38607" y="165353"/>
                </a:lnTo>
                <a:lnTo>
                  <a:pt x="40131" y="178053"/>
                </a:lnTo>
                <a:lnTo>
                  <a:pt x="52704" y="176656"/>
                </a:lnTo>
                <a:lnTo>
                  <a:pt x="51307" y="163956"/>
                </a:lnTo>
                <a:close/>
              </a:path>
              <a:path w="193039" h="724535">
                <a:moveTo>
                  <a:pt x="54101" y="189229"/>
                </a:moveTo>
                <a:lnTo>
                  <a:pt x="41528" y="190626"/>
                </a:lnTo>
                <a:lnTo>
                  <a:pt x="42163" y="196850"/>
                </a:lnTo>
                <a:lnTo>
                  <a:pt x="43052" y="203453"/>
                </a:lnTo>
                <a:lnTo>
                  <a:pt x="55625" y="201675"/>
                </a:lnTo>
                <a:lnTo>
                  <a:pt x="54754" y="195325"/>
                </a:lnTo>
                <a:lnTo>
                  <a:pt x="54101" y="189229"/>
                </a:lnTo>
                <a:close/>
              </a:path>
              <a:path w="193039" h="724535">
                <a:moveTo>
                  <a:pt x="54737" y="195198"/>
                </a:moveTo>
                <a:lnTo>
                  <a:pt x="54737" y="195325"/>
                </a:lnTo>
                <a:lnTo>
                  <a:pt x="54737" y="195198"/>
                </a:lnTo>
                <a:close/>
              </a:path>
              <a:path w="193039" h="724535">
                <a:moveTo>
                  <a:pt x="57403" y="214121"/>
                </a:moveTo>
                <a:lnTo>
                  <a:pt x="44830" y="216153"/>
                </a:lnTo>
                <a:lnTo>
                  <a:pt x="46736" y="228726"/>
                </a:lnTo>
                <a:lnTo>
                  <a:pt x="59309" y="226694"/>
                </a:lnTo>
                <a:lnTo>
                  <a:pt x="57403" y="214121"/>
                </a:lnTo>
                <a:close/>
              </a:path>
              <a:path w="193039" h="724535">
                <a:moveTo>
                  <a:pt x="61467" y="239013"/>
                </a:moveTo>
                <a:lnTo>
                  <a:pt x="49022" y="241300"/>
                </a:lnTo>
                <a:lnTo>
                  <a:pt x="50291" y="248157"/>
                </a:lnTo>
                <a:lnTo>
                  <a:pt x="51435" y="254000"/>
                </a:lnTo>
                <a:lnTo>
                  <a:pt x="63880" y="251332"/>
                </a:lnTo>
                <a:lnTo>
                  <a:pt x="62763" y="245744"/>
                </a:lnTo>
                <a:lnTo>
                  <a:pt x="61467" y="239013"/>
                </a:lnTo>
                <a:close/>
              </a:path>
              <a:path w="193039" h="724535">
                <a:moveTo>
                  <a:pt x="62737" y="245617"/>
                </a:moveTo>
                <a:lnTo>
                  <a:pt x="62737" y="245744"/>
                </a:lnTo>
                <a:lnTo>
                  <a:pt x="62737" y="245617"/>
                </a:lnTo>
                <a:close/>
              </a:path>
              <a:path w="193039" h="724535">
                <a:moveTo>
                  <a:pt x="66548" y="263525"/>
                </a:moveTo>
                <a:lnTo>
                  <a:pt x="54228" y="266572"/>
                </a:lnTo>
                <a:lnTo>
                  <a:pt x="57150" y="279019"/>
                </a:lnTo>
                <a:lnTo>
                  <a:pt x="69440" y="275724"/>
                </a:lnTo>
                <a:lnTo>
                  <a:pt x="66548" y="263525"/>
                </a:lnTo>
                <a:close/>
              </a:path>
              <a:path w="193039" h="724535">
                <a:moveTo>
                  <a:pt x="72898" y="287908"/>
                </a:moveTo>
                <a:lnTo>
                  <a:pt x="60705" y="291338"/>
                </a:lnTo>
                <a:lnTo>
                  <a:pt x="61340" y="293369"/>
                </a:lnTo>
                <a:lnTo>
                  <a:pt x="65024" y="303783"/>
                </a:lnTo>
                <a:lnTo>
                  <a:pt x="76962" y="299465"/>
                </a:lnTo>
                <a:lnTo>
                  <a:pt x="73417" y="289687"/>
                </a:lnTo>
                <a:lnTo>
                  <a:pt x="72898" y="287908"/>
                </a:lnTo>
                <a:close/>
              </a:path>
              <a:path w="193039" h="724535">
                <a:moveTo>
                  <a:pt x="73364" y="289542"/>
                </a:moveTo>
                <a:lnTo>
                  <a:pt x="73405" y="289687"/>
                </a:lnTo>
                <a:lnTo>
                  <a:pt x="73364" y="289542"/>
                </a:lnTo>
                <a:close/>
              </a:path>
              <a:path w="193039" h="724535">
                <a:moveTo>
                  <a:pt x="73297" y="289306"/>
                </a:moveTo>
                <a:lnTo>
                  <a:pt x="73364" y="289542"/>
                </a:lnTo>
                <a:lnTo>
                  <a:pt x="73297" y="289306"/>
                </a:lnTo>
                <a:close/>
              </a:path>
              <a:path w="193039" h="724535">
                <a:moveTo>
                  <a:pt x="81787" y="310514"/>
                </a:moveTo>
                <a:lnTo>
                  <a:pt x="70357" y="315975"/>
                </a:lnTo>
                <a:lnTo>
                  <a:pt x="71627" y="318642"/>
                </a:lnTo>
                <a:lnTo>
                  <a:pt x="76835" y="327532"/>
                </a:lnTo>
                <a:lnTo>
                  <a:pt x="87756" y="321056"/>
                </a:lnTo>
                <a:lnTo>
                  <a:pt x="82975" y="312927"/>
                </a:lnTo>
                <a:lnTo>
                  <a:pt x="81787" y="310514"/>
                </a:lnTo>
                <a:close/>
              </a:path>
              <a:path w="193039" h="724535">
                <a:moveTo>
                  <a:pt x="82745" y="312536"/>
                </a:moveTo>
                <a:lnTo>
                  <a:pt x="82930" y="312927"/>
                </a:lnTo>
                <a:lnTo>
                  <a:pt x="82745" y="312536"/>
                </a:lnTo>
                <a:close/>
              </a:path>
              <a:path w="193039" h="724535">
                <a:moveTo>
                  <a:pt x="82690" y="312419"/>
                </a:moveTo>
                <a:close/>
              </a:path>
              <a:path w="193039" h="724535">
                <a:moveTo>
                  <a:pt x="94487" y="330581"/>
                </a:moveTo>
                <a:lnTo>
                  <a:pt x="94741" y="330962"/>
                </a:lnTo>
                <a:lnTo>
                  <a:pt x="84454" y="338327"/>
                </a:lnTo>
                <a:lnTo>
                  <a:pt x="84581" y="338581"/>
                </a:lnTo>
                <a:lnTo>
                  <a:pt x="91821" y="347090"/>
                </a:lnTo>
                <a:lnTo>
                  <a:pt x="93344" y="348614"/>
                </a:lnTo>
                <a:lnTo>
                  <a:pt x="102488" y="339978"/>
                </a:lnTo>
                <a:lnTo>
                  <a:pt x="101208" y="338581"/>
                </a:lnTo>
                <a:lnTo>
                  <a:pt x="101024" y="338327"/>
                </a:lnTo>
                <a:lnTo>
                  <a:pt x="94487" y="330581"/>
                </a:lnTo>
                <a:close/>
              </a:path>
              <a:path w="193039" h="724535">
                <a:moveTo>
                  <a:pt x="101131" y="338454"/>
                </a:moveTo>
                <a:lnTo>
                  <a:pt x="101346" y="338708"/>
                </a:lnTo>
                <a:lnTo>
                  <a:pt x="101131" y="338454"/>
                </a:lnTo>
                <a:close/>
              </a:path>
              <a:path w="193039" h="724535">
                <a:moveTo>
                  <a:pt x="111125" y="348741"/>
                </a:moveTo>
                <a:lnTo>
                  <a:pt x="102488" y="358013"/>
                </a:lnTo>
                <a:lnTo>
                  <a:pt x="111760" y="366648"/>
                </a:lnTo>
                <a:lnTo>
                  <a:pt x="120396" y="357377"/>
                </a:lnTo>
                <a:lnTo>
                  <a:pt x="111125" y="348741"/>
                </a:lnTo>
                <a:close/>
              </a:path>
              <a:path w="193039" h="724535">
                <a:moveTo>
                  <a:pt x="131430" y="382396"/>
                </a:moveTo>
                <a:lnTo>
                  <a:pt x="128397" y="382396"/>
                </a:lnTo>
                <a:lnTo>
                  <a:pt x="129793" y="383920"/>
                </a:lnTo>
                <a:lnTo>
                  <a:pt x="131430" y="382396"/>
                </a:lnTo>
                <a:close/>
              </a:path>
              <a:path w="193039" h="724535">
                <a:moveTo>
                  <a:pt x="129666" y="366140"/>
                </a:moveTo>
                <a:lnTo>
                  <a:pt x="120903" y="375412"/>
                </a:lnTo>
                <a:lnTo>
                  <a:pt x="128650" y="382777"/>
                </a:lnTo>
                <a:lnTo>
                  <a:pt x="128397" y="382396"/>
                </a:lnTo>
                <a:lnTo>
                  <a:pt x="131430" y="382396"/>
                </a:lnTo>
                <a:lnTo>
                  <a:pt x="139064" y="375284"/>
                </a:lnTo>
                <a:lnTo>
                  <a:pt x="137540" y="373633"/>
                </a:lnTo>
                <a:lnTo>
                  <a:pt x="129666" y="366140"/>
                </a:lnTo>
                <a:close/>
              </a:path>
              <a:path w="193039" h="724535">
                <a:moveTo>
                  <a:pt x="152928" y="397509"/>
                </a:moveTo>
                <a:lnTo>
                  <a:pt x="141477" y="397509"/>
                </a:lnTo>
                <a:lnTo>
                  <a:pt x="145161" y="402844"/>
                </a:lnTo>
                <a:lnTo>
                  <a:pt x="152928" y="397509"/>
                </a:lnTo>
                <a:close/>
              </a:path>
              <a:path w="193039" h="724535">
                <a:moveTo>
                  <a:pt x="147700" y="385063"/>
                </a:moveTo>
                <a:lnTo>
                  <a:pt x="137922" y="393064"/>
                </a:lnTo>
                <a:lnTo>
                  <a:pt x="141731" y="397890"/>
                </a:lnTo>
                <a:lnTo>
                  <a:pt x="141477" y="397509"/>
                </a:lnTo>
                <a:lnTo>
                  <a:pt x="152928" y="397509"/>
                </a:lnTo>
                <a:lnTo>
                  <a:pt x="155701" y="395604"/>
                </a:lnTo>
                <a:lnTo>
                  <a:pt x="151764" y="390016"/>
                </a:lnTo>
                <a:lnTo>
                  <a:pt x="147700" y="385063"/>
                </a:lnTo>
                <a:close/>
              </a:path>
              <a:path w="193039" h="724535">
                <a:moveTo>
                  <a:pt x="166539" y="415416"/>
                </a:moveTo>
                <a:lnTo>
                  <a:pt x="152653" y="415416"/>
                </a:lnTo>
                <a:lnTo>
                  <a:pt x="156463" y="424179"/>
                </a:lnTo>
                <a:lnTo>
                  <a:pt x="168148" y="419100"/>
                </a:lnTo>
                <a:lnTo>
                  <a:pt x="166539" y="415416"/>
                </a:lnTo>
                <a:close/>
              </a:path>
              <a:path w="193039" h="724535">
                <a:moveTo>
                  <a:pt x="162560" y="407034"/>
                </a:moveTo>
                <a:lnTo>
                  <a:pt x="151384" y="413257"/>
                </a:lnTo>
                <a:lnTo>
                  <a:pt x="152907" y="416051"/>
                </a:lnTo>
                <a:lnTo>
                  <a:pt x="152653" y="415416"/>
                </a:lnTo>
                <a:lnTo>
                  <a:pt x="166539" y="415416"/>
                </a:lnTo>
                <a:lnTo>
                  <a:pt x="164211" y="410082"/>
                </a:lnTo>
                <a:lnTo>
                  <a:pt x="162560" y="407034"/>
                </a:lnTo>
                <a:close/>
              </a:path>
              <a:path w="193039" h="724535">
                <a:moveTo>
                  <a:pt x="172465" y="431672"/>
                </a:moveTo>
                <a:lnTo>
                  <a:pt x="160400" y="435609"/>
                </a:lnTo>
                <a:lnTo>
                  <a:pt x="161543" y="439038"/>
                </a:lnTo>
                <a:lnTo>
                  <a:pt x="163575" y="447420"/>
                </a:lnTo>
                <a:lnTo>
                  <a:pt x="175894" y="444372"/>
                </a:lnTo>
                <a:lnTo>
                  <a:pt x="173609" y="435356"/>
                </a:lnTo>
                <a:lnTo>
                  <a:pt x="172465" y="431672"/>
                </a:lnTo>
                <a:close/>
              </a:path>
              <a:path w="193039" h="724535">
                <a:moveTo>
                  <a:pt x="161416" y="438658"/>
                </a:moveTo>
                <a:lnTo>
                  <a:pt x="161510" y="439038"/>
                </a:lnTo>
                <a:lnTo>
                  <a:pt x="161416" y="438658"/>
                </a:lnTo>
                <a:close/>
              </a:path>
              <a:path w="193039" h="724535">
                <a:moveTo>
                  <a:pt x="180610" y="467106"/>
                </a:moveTo>
                <a:lnTo>
                  <a:pt x="167766" y="467106"/>
                </a:lnTo>
                <a:lnTo>
                  <a:pt x="168528" y="471804"/>
                </a:lnTo>
                <a:lnTo>
                  <a:pt x="181101" y="469772"/>
                </a:lnTo>
                <a:lnTo>
                  <a:pt x="180610" y="467106"/>
                </a:lnTo>
                <a:close/>
              </a:path>
              <a:path w="193039" h="724535">
                <a:moveTo>
                  <a:pt x="178688" y="457072"/>
                </a:moveTo>
                <a:lnTo>
                  <a:pt x="166242" y="459485"/>
                </a:lnTo>
                <a:lnTo>
                  <a:pt x="167766" y="467232"/>
                </a:lnTo>
                <a:lnTo>
                  <a:pt x="180610" y="467106"/>
                </a:lnTo>
                <a:lnTo>
                  <a:pt x="180212" y="464946"/>
                </a:lnTo>
                <a:lnTo>
                  <a:pt x="178688" y="457072"/>
                </a:lnTo>
                <a:close/>
              </a:path>
              <a:path w="193039" h="724535">
                <a:moveTo>
                  <a:pt x="183261" y="482472"/>
                </a:moveTo>
                <a:lnTo>
                  <a:pt x="170561" y="484123"/>
                </a:lnTo>
                <a:lnTo>
                  <a:pt x="172338" y="496696"/>
                </a:lnTo>
                <a:lnTo>
                  <a:pt x="184912" y="495045"/>
                </a:lnTo>
                <a:lnTo>
                  <a:pt x="183261" y="482472"/>
                </a:lnTo>
                <a:close/>
              </a:path>
              <a:path w="193039" h="724535">
                <a:moveTo>
                  <a:pt x="187187" y="515492"/>
                </a:moveTo>
                <a:lnTo>
                  <a:pt x="174498" y="515492"/>
                </a:lnTo>
                <a:lnTo>
                  <a:pt x="175005" y="521715"/>
                </a:lnTo>
                <a:lnTo>
                  <a:pt x="187705" y="520572"/>
                </a:lnTo>
                <a:lnTo>
                  <a:pt x="187187" y="515492"/>
                </a:lnTo>
                <a:close/>
              </a:path>
              <a:path w="193039" h="724535">
                <a:moveTo>
                  <a:pt x="186436" y="507745"/>
                </a:moveTo>
                <a:lnTo>
                  <a:pt x="173736" y="509269"/>
                </a:lnTo>
                <a:lnTo>
                  <a:pt x="174498" y="515619"/>
                </a:lnTo>
                <a:lnTo>
                  <a:pt x="174498" y="515492"/>
                </a:lnTo>
                <a:lnTo>
                  <a:pt x="187187" y="515492"/>
                </a:lnTo>
                <a:lnTo>
                  <a:pt x="186436" y="507745"/>
                </a:lnTo>
                <a:close/>
              </a:path>
              <a:path w="193039" h="724535">
                <a:moveTo>
                  <a:pt x="188722" y="533400"/>
                </a:moveTo>
                <a:lnTo>
                  <a:pt x="176022" y="534162"/>
                </a:lnTo>
                <a:lnTo>
                  <a:pt x="176784" y="546862"/>
                </a:lnTo>
                <a:lnTo>
                  <a:pt x="189484" y="546100"/>
                </a:lnTo>
                <a:lnTo>
                  <a:pt x="188722" y="533400"/>
                </a:lnTo>
                <a:close/>
              </a:path>
              <a:path w="193039" h="724535">
                <a:moveTo>
                  <a:pt x="190880" y="569340"/>
                </a:moveTo>
                <a:lnTo>
                  <a:pt x="178180" y="569340"/>
                </a:lnTo>
                <a:lnTo>
                  <a:pt x="178180" y="572007"/>
                </a:lnTo>
                <a:lnTo>
                  <a:pt x="190880" y="571626"/>
                </a:lnTo>
                <a:lnTo>
                  <a:pt x="190880" y="569340"/>
                </a:lnTo>
                <a:close/>
              </a:path>
              <a:path w="193039" h="724535">
                <a:moveTo>
                  <a:pt x="190246" y="558800"/>
                </a:moveTo>
                <a:lnTo>
                  <a:pt x="177546" y="559562"/>
                </a:lnTo>
                <a:lnTo>
                  <a:pt x="178180" y="569467"/>
                </a:lnTo>
                <a:lnTo>
                  <a:pt x="190880" y="569340"/>
                </a:lnTo>
                <a:lnTo>
                  <a:pt x="190880" y="568832"/>
                </a:lnTo>
                <a:lnTo>
                  <a:pt x="190246" y="558800"/>
                </a:lnTo>
                <a:close/>
              </a:path>
              <a:path w="193039" h="724535">
                <a:moveTo>
                  <a:pt x="191388" y="584326"/>
                </a:moveTo>
                <a:lnTo>
                  <a:pt x="178688" y="584707"/>
                </a:lnTo>
                <a:lnTo>
                  <a:pt x="179069" y="597407"/>
                </a:lnTo>
                <a:lnTo>
                  <a:pt x="191769" y="597026"/>
                </a:lnTo>
                <a:lnTo>
                  <a:pt x="191388" y="584326"/>
                </a:lnTo>
                <a:close/>
              </a:path>
              <a:path w="193039" h="724535">
                <a:moveTo>
                  <a:pt x="192150" y="609853"/>
                </a:moveTo>
                <a:lnTo>
                  <a:pt x="179450" y="609981"/>
                </a:lnTo>
                <a:lnTo>
                  <a:pt x="179577" y="622681"/>
                </a:lnTo>
                <a:lnTo>
                  <a:pt x="192277" y="622553"/>
                </a:lnTo>
                <a:lnTo>
                  <a:pt x="192150" y="609853"/>
                </a:lnTo>
                <a:close/>
              </a:path>
              <a:path w="193039" h="724535">
                <a:moveTo>
                  <a:pt x="192659" y="647064"/>
                </a:moveTo>
                <a:lnTo>
                  <a:pt x="179959" y="647064"/>
                </a:lnTo>
                <a:lnTo>
                  <a:pt x="179959" y="648081"/>
                </a:lnTo>
                <a:lnTo>
                  <a:pt x="192659" y="648081"/>
                </a:lnTo>
                <a:lnTo>
                  <a:pt x="192659" y="647064"/>
                </a:lnTo>
                <a:close/>
              </a:path>
              <a:path w="193039" h="724535">
                <a:moveTo>
                  <a:pt x="192531" y="635253"/>
                </a:moveTo>
                <a:lnTo>
                  <a:pt x="179831" y="635381"/>
                </a:lnTo>
                <a:lnTo>
                  <a:pt x="179959" y="647191"/>
                </a:lnTo>
                <a:lnTo>
                  <a:pt x="192659" y="647064"/>
                </a:lnTo>
                <a:lnTo>
                  <a:pt x="192531" y="635253"/>
                </a:lnTo>
                <a:close/>
              </a:path>
              <a:path w="193039" h="724535">
                <a:moveTo>
                  <a:pt x="192659" y="660781"/>
                </a:moveTo>
                <a:lnTo>
                  <a:pt x="179959" y="660781"/>
                </a:lnTo>
                <a:lnTo>
                  <a:pt x="179959" y="673481"/>
                </a:lnTo>
                <a:lnTo>
                  <a:pt x="192659" y="673481"/>
                </a:lnTo>
                <a:lnTo>
                  <a:pt x="192659" y="660781"/>
                </a:lnTo>
                <a:close/>
              </a:path>
              <a:path w="193039" h="724535">
                <a:moveTo>
                  <a:pt x="192659" y="686181"/>
                </a:moveTo>
                <a:lnTo>
                  <a:pt x="179959" y="686181"/>
                </a:lnTo>
                <a:lnTo>
                  <a:pt x="179959" y="698753"/>
                </a:lnTo>
                <a:lnTo>
                  <a:pt x="192659" y="698881"/>
                </a:lnTo>
                <a:lnTo>
                  <a:pt x="192659" y="686181"/>
                </a:lnTo>
                <a:close/>
              </a:path>
              <a:path w="193039" h="724535">
                <a:moveTo>
                  <a:pt x="179831" y="711453"/>
                </a:moveTo>
                <a:lnTo>
                  <a:pt x="179831" y="724153"/>
                </a:lnTo>
                <a:lnTo>
                  <a:pt x="192531" y="724280"/>
                </a:lnTo>
                <a:lnTo>
                  <a:pt x="192531" y="711581"/>
                </a:lnTo>
                <a:lnTo>
                  <a:pt x="179831" y="71145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237738" y="5246878"/>
            <a:ext cx="17691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177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C00000"/>
                </a:solidFill>
                <a:latin typeface="맑은 고딕"/>
                <a:cs typeface="맑은 고딕"/>
              </a:rPr>
              <a:t>this는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현재 </a:t>
            </a:r>
            <a:r>
              <a:rPr sz="1000" dirty="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태그를  가리키는 자바스크립트</a:t>
            </a:r>
            <a:r>
              <a:rPr sz="1000" spc="-15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키워드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25011" y="4283964"/>
            <a:ext cx="2590800" cy="317500"/>
          </a:xfrm>
          <a:custGeom>
            <a:avLst/>
            <a:gdLst/>
            <a:ahLst/>
            <a:cxnLst/>
            <a:rect l="l" t="t" r="r" b="b"/>
            <a:pathLst>
              <a:path w="2590800" h="317500">
                <a:moveTo>
                  <a:pt x="0" y="158496"/>
                </a:moveTo>
                <a:lnTo>
                  <a:pt x="36744" y="120870"/>
                </a:lnTo>
                <a:lnTo>
                  <a:pt x="81047" y="103204"/>
                </a:lnTo>
                <a:lnTo>
                  <a:pt x="141193" y="86481"/>
                </a:lnTo>
                <a:lnTo>
                  <a:pt x="216097" y="70832"/>
                </a:lnTo>
                <a:lnTo>
                  <a:pt x="258744" y="63453"/>
                </a:lnTo>
                <a:lnTo>
                  <a:pt x="304674" y="56392"/>
                </a:lnTo>
                <a:lnTo>
                  <a:pt x="353751" y="49666"/>
                </a:lnTo>
                <a:lnTo>
                  <a:pt x="405840" y="43292"/>
                </a:lnTo>
                <a:lnTo>
                  <a:pt x="460806" y="37286"/>
                </a:lnTo>
                <a:lnTo>
                  <a:pt x="518512" y="31666"/>
                </a:lnTo>
                <a:lnTo>
                  <a:pt x="578823" y="26447"/>
                </a:lnTo>
                <a:lnTo>
                  <a:pt x="641603" y="21646"/>
                </a:lnTo>
                <a:lnTo>
                  <a:pt x="706718" y="17280"/>
                </a:lnTo>
                <a:lnTo>
                  <a:pt x="774032" y="13366"/>
                </a:lnTo>
                <a:lnTo>
                  <a:pt x="843408" y="9919"/>
                </a:lnTo>
                <a:lnTo>
                  <a:pt x="914712" y="6957"/>
                </a:lnTo>
                <a:lnTo>
                  <a:pt x="987808" y="4497"/>
                </a:lnTo>
                <a:lnTo>
                  <a:pt x="1062560" y="2554"/>
                </a:lnTo>
                <a:lnTo>
                  <a:pt x="1138833" y="1146"/>
                </a:lnTo>
                <a:lnTo>
                  <a:pt x="1216491" y="289"/>
                </a:lnTo>
                <a:lnTo>
                  <a:pt x="1295400" y="0"/>
                </a:lnTo>
                <a:lnTo>
                  <a:pt x="1374308" y="289"/>
                </a:lnTo>
                <a:lnTo>
                  <a:pt x="1451966" y="1146"/>
                </a:lnTo>
                <a:lnTo>
                  <a:pt x="1528239" y="2554"/>
                </a:lnTo>
                <a:lnTo>
                  <a:pt x="1602991" y="4497"/>
                </a:lnTo>
                <a:lnTo>
                  <a:pt x="1676087" y="6957"/>
                </a:lnTo>
                <a:lnTo>
                  <a:pt x="1747391" y="9919"/>
                </a:lnTo>
                <a:lnTo>
                  <a:pt x="1816767" y="13366"/>
                </a:lnTo>
                <a:lnTo>
                  <a:pt x="1884081" y="17280"/>
                </a:lnTo>
                <a:lnTo>
                  <a:pt x="1949196" y="21646"/>
                </a:lnTo>
                <a:lnTo>
                  <a:pt x="2011976" y="26447"/>
                </a:lnTo>
                <a:lnTo>
                  <a:pt x="2072287" y="31666"/>
                </a:lnTo>
                <a:lnTo>
                  <a:pt x="2129993" y="37286"/>
                </a:lnTo>
                <a:lnTo>
                  <a:pt x="2184959" y="43292"/>
                </a:lnTo>
                <a:lnTo>
                  <a:pt x="2237048" y="49666"/>
                </a:lnTo>
                <a:lnTo>
                  <a:pt x="2286125" y="56392"/>
                </a:lnTo>
                <a:lnTo>
                  <a:pt x="2332055" y="63453"/>
                </a:lnTo>
                <a:lnTo>
                  <a:pt x="2374702" y="70832"/>
                </a:lnTo>
                <a:lnTo>
                  <a:pt x="2413931" y="78514"/>
                </a:lnTo>
                <a:lnTo>
                  <a:pt x="2481591" y="94716"/>
                </a:lnTo>
                <a:lnTo>
                  <a:pt x="2533951" y="111927"/>
                </a:lnTo>
                <a:lnTo>
                  <a:pt x="2569928" y="130014"/>
                </a:lnTo>
                <a:lnTo>
                  <a:pt x="2590800" y="158496"/>
                </a:lnTo>
                <a:lnTo>
                  <a:pt x="2588435" y="168147"/>
                </a:lnTo>
                <a:lnTo>
                  <a:pt x="2554055" y="196121"/>
                </a:lnTo>
                <a:lnTo>
                  <a:pt x="2509752" y="213787"/>
                </a:lnTo>
                <a:lnTo>
                  <a:pt x="2449606" y="230510"/>
                </a:lnTo>
                <a:lnTo>
                  <a:pt x="2374702" y="246159"/>
                </a:lnTo>
                <a:lnTo>
                  <a:pt x="2332055" y="253538"/>
                </a:lnTo>
                <a:lnTo>
                  <a:pt x="2286125" y="260599"/>
                </a:lnTo>
                <a:lnTo>
                  <a:pt x="2237048" y="267325"/>
                </a:lnTo>
                <a:lnTo>
                  <a:pt x="2184959" y="273699"/>
                </a:lnTo>
                <a:lnTo>
                  <a:pt x="2129993" y="279705"/>
                </a:lnTo>
                <a:lnTo>
                  <a:pt x="2072287" y="285325"/>
                </a:lnTo>
                <a:lnTo>
                  <a:pt x="2011976" y="290544"/>
                </a:lnTo>
                <a:lnTo>
                  <a:pt x="1949196" y="295345"/>
                </a:lnTo>
                <a:lnTo>
                  <a:pt x="1884081" y="299711"/>
                </a:lnTo>
                <a:lnTo>
                  <a:pt x="1816767" y="303625"/>
                </a:lnTo>
                <a:lnTo>
                  <a:pt x="1747391" y="307072"/>
                </a:lnTo>
                <a:lnTo>
                  <a:pt x="1676087" y="310034"/>
                </a:lnTo>
                <a:lnTo>
                  <a:pt x="1602991" y="312494"/>
                </a:lnTo>
                <a:lnTo>
                  <a:pt x="1528239" y="314437"/>
                </a:lnTo>
                <a:lnTo>
                  <a:pt x="1451966" y="315845"/>
                </a:lnTo>
                <a:lnTo>
                  <a:pt x="1374308" y="316702"/>
                </a:lnTo>
                <a:lnTo>
                  <a:pt x="1295400" y="316992"/>
                </a:lnTo>
                <a:lnTo>
                  <a:pt x="1216491" y="316702"/>
                </a:lnTo>
                <a:lnTo>
                  <a:pt x="1138833" y="315845"/>
                </a:lnTo>
                <a:lnTo>
                  <a:pt x="1062560" y="314437"/>
                </a:lnTo>
                <a:lnTo>
                  <a:pt x="987808" y="312494"/>
                </a:lnTo>
                <a:lnTo>
                  <a:pt x="914712" y="310034"/>
                </a:lnTo>
                <a:lnTo>
                  <a:pt x="843408" y="307072"/>
                </a:lnTo>
                <a:lnTo>
                  <a:pt x="774032" y="303625"/>
                </a:lnTo>
                <a:lnTo>
                  <a:pt x="706718" y="299711"/>
                </a:lnTo>
                <a:lnTo>
                  <a:pt x="641603" y="295345"/>
                </a:lnTo>
                <a:lnTo>
                  <a:pt x="578823" y="290544"/>
                </a:lnTo>
                <a:lnTo>
                  <a:pt x="518512" y="285325"/>
                </a:lnTo>
                <a:lnTo>
                  <a:pt x="460806" y="279705"/>
                </a:lnTo>
                <a:lnTo>
                  <a:pt x="405840" y="273699"/>
                </a:lnTo>
                <a:lnTo>
                  <a:pt x="353751" y="267325"/>
                </a:lnTo>
                <a:lnTo>
                  <a:pt x="304674" y="260599"/>
                </a:lnTo>
                <a:lnTo>
                  <a:pt x="258744" y="253538"/>
                </a:lnTo>
                <a:lnTo>
                  <a:pt x="216097" y="246159"/>
                </a:lnTo>
                <a:lnTo>
                  <a:pt x="176868" y="238477"/>
                </a:lnTo>
                <a:lnTo>
                  <a:pt x="109208" y="222275"/>
                </a:lnTo>
                <a:lnTo>
                  <a:pt x="56848" y="205064"/>
                </a:lnTo>
                <a:lnTo>
                  <a:pt x="20871" y="186977"/>
                </a:lnTo>
                <a:lnTo>
                  <a:pt x="0" y="158496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76871" y="2267711"/>
            <a:ext cx="2002535" cy="2340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82128" y="3489959"/>
            <a:ext cx="1999487" cy="23439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16723" y="5405882"/>
            <a:ext cx="2265045" cy="948055"/>
          </a:xfrm>
          <a:custGeom>
            <a:avLst/>
            <a:gdLst/>
            <a:ahLst/>
            <a:cxnLst/>
            <a:rect l="l" t="t" r="r" b="b"/>
            <a:pathLst>
              <a:path w="2265045" h="948054">
                <a:moveTo>
                  <a:pt x="2191004" y="505714"/>
                </a:moveTo>
                <a:lnTo>
                  <a:pt x="73659" y="505714"/>
                </a:lnTo>
                <a:lnTo>
                  <a:pt x="45005" y="511503"/>
                </a:lnTo>
                <a:lnTo>
                  <a:pt x="21589" y="527289"/>
                </a:lnTo>
                <a:lnTo>
                  <a:pt x="5794" y="550703"/>
                </a:lnTo>
                <a:lnTo>
                  <a:pt x="0" y="579374"/>
                </a:lnTo>
                <a:lnTo>
                  <a:pt x="0" y="874014"/>
                </a:lnTo>
                <a:lnTo>
                  <a:pt x="5794" y="902684"/>
                </a:lnTo>
                <a:lnTo>
                  <a:pt x="21590" y="926098"/>
                </a:lnTo>
                <a:lnTo>
                  <a:pt x="45005" y="941884"/>
                </a:lnTo>
                <a:lnTo>
                  <a:pt x="73659" y="947674"/>
                </a:lnTo>
                <a:lnTo>
                  <a:pt x="2191004" y="947674"/>
                </a:lnTo>
                <a:lnTo>
                  <a:pt x="2219658" y="941884"/>
                </a:lnTo>
                <a:lnTo>
                  <a:pt x="2243074" y="926098"/>
                </a:lnTo>
                <a:lnTo>
                  <a:pt x="2258869" y="902684"/>
                </a:lnTo>
                <a:lnTo>
                  <a:pt x="2264664" y="874014"/>
                </a:lnTo>
                <a:lnTo>
                  <a:pt x="2264664" y="579374"/>
                </a:lnTo>
                <a:lnTo>
                  <a:pt x="2258869" y="550703"/>
                </a:lnTo>
                <a:lnTo>
                  <a:pt x="2243074" y="527289"/>
                </a:lnTo>
                <a:lnTo>
                  <a:pt x="2219658" y="511503"/>
                </a:lnTo>
                <a:lnTo>
                  <a:pt x="2191004" y="505714"/>
                </a:lnTo>
                <a:close/>
              </a:path>
              <a:path w="2265045" h="948054">
                <a:moveTo>
                  <a:pt x="1206246" y="0"/>
                </a:moveTo>
                <a:lnTo>
                  <a:pt x="1321053" y="505714"/>
                </a:lnTo>
                <a:lnTo>
                  <a:pt x="1887220" y="505714"/>
                </a:lnTo>
                <a:lnTo>
                  <a:pt x="120624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16723" y="5405882"/>
            <a:ext cx="2265045" cy="948055"/>
          </a:xfrm>
          <a:custGeom>
            <a:avLst/>
            <a:gdLst/>
            <a:ahLst/>
            <a:cxnLst/>
            <a:rect l="l" t="t" r="r" b="b"/>
            <a:pathLst>
              <a:path w="2265045" h="948054">
                <a:moveTo>
                  <a:pt x="0" y="579374"/>
                </a:moveTo>
                <a:lnTo>
                  <a:pt x="5794" y="550703"/>
                </a:lnTo>
                <a:lnTo>
                  <a:pt x="21589" y="527289"/>
                </a:lnTo>
                <a:lnTo>
                  <a:pt x="45005" y="511503"/>
                </a:lnTo>
                <a:lnTo>
                  <a:pt x="73659" y="505714"/>
                </a:lnTo>
                <a:lnTo>
                  <a:pt x="1321053" y="505714"/>
                </a:lnTo>
                <a:lnTo>
                  <a:pt x="1206246" y="0"/>
                </a:lnTo>
                <a:lnTo>
                  <a:pt x="1887220" y="505714"/>
                </a:lnTo>
                <a:lnTo>
                  <a:pt x="2191004" y="505714"/>
                </a:lnTo>
                <a:lnTo>
                  <a:pt x="2219658" y="511503"/>
                </a:lnTo>
                <a:lnTo>
                  <a:pt x="2243074" y="527289"/>
                </a:lnTo>
                <a:lnTo>
                  <a:pt x="2258869" y="550703"/>
                </a:lnTo>
                <a:lnTo>
                  <a:pt x="2264664" y="579374"/>
                </a:lnTo>
                <a:lnTo>
                  <a:pt x="2264664" y="689864"/>
                </a:lnTo>
                <a:lnTo>
                  <a:pt x="2264664" y="874014"/>
                </a:lnTo>
                <a:lnTo>
                  <a:pt x="2258869" y="902684"/>
                </a:lnTo>
                <a:lnTo>
                  <a:pt x="2243074" y="926098"/>
                </a:lnTo>
                <a:lnTo>
                  <a:pt x="2219658" y="941884"/>
                </a:lnTo>
                <a:lnTo>
                  <a:pt x="2191004" y="947674"/>
                </a:lnTo>
                <a:lnTo>
                  <a:pt x="1887220" y="947674"/>
                </a:lnTo>
                <a:lnTo>
                  <a:pt x="1321053" y="947674"/>
                </a:lnTo>
                <a:lnTo>
                  <a:pt x="73659" y="947674"/>
                </a:lnTo>
                <a:lnTo>
                  <a:pt x="45005" y="941884"/>
                </a:lnTo>
                <a:lnTo>
                  <a:pt x="21590" y="926098"/>
                </a:lnTo>
                <a:lnTo>
                  <a:pt x="5794" y="902684"/>
                </a:lnTo>
                <a:lnTo>
                  <a:pt x="0" y="874014"/>
                </a:lnTo>
                <a:lnTo>
                  <a:pt x="0" y="689864"/>
                </a:lnTo>
                <a:lnTo>
                  <a:pt x="0" y="579374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417689" y="5964428"/>
            <a:ext cx="20694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이미지에 마우스를 올리면</a:t>
            </a:r>
            <a:r>
              <a:rPr sz="1000" spc="-16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바나나로  내리면 다시 사과로</a:t>
            </a:r>
            <a:r>
              <a:rPr sz="1000" spc="-10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바뀐다.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7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6–23 eval(), </a:t>
            </a:r>
            <a:r>
              <a:rPr sz="1800" spc="-5" dirty="0"/>
              <a:t>parseInt(),</a:t>
            </a:r>
            <a:r>
              <a:rPr sz="1800" spc="10" dirty="0"/>
              <a:t> </a:t>
            </a:r>
            <a:r>
              <a:rPr sz="1800" spc="-10" dirty="0"/>
              <a:t>isNaN()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60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66900" y="1562100"/>
            <a:ext cx="5255260" cy="5264150"/>
          </a:xfrm>
          <a:custGeom>
            <a:avLst/>
            <a:gdLst/>
            <a:ahLst/>
            <a:cxnLst/>
            <a:rect l="l" t="t" r="r" b="b"/>
            <a:pathLst>
              <a:path w="5255259" h="5264150">
                <a:moveTo>
                  <a:pt x="0" y="5263896"/>
                </a:moveTo>
                <a:lnTo>
                  <a:pt x="5254752" y="5263896"/>
                </a:lnTo>
                <a:lnTo>
                  <a:pt x="525475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66900" y="1562100"/>
            <a:ext cx="5255260" cy="5264150"/>
          </a:xfrm>
          <a:custGeom>
            <a:avLst/>
            <a:gdLst/>
            <a:ahLst/>
            <a:cxnLst/>
            <a:rect l="l" t="t" r="r" b="b"/>
            <a:pathLst>
              <a:path w="5255259" h="5264150">
                <a:moveTo>
                  <a:pt x="0" y="5263896"/>
                </a:moveTo>
                <a:lnTo>
                  <a:pt x="5254752" y="5263896"/>
                </a:lnTo>
                <a:lnTo>
                  <a:pt x="525475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43226" y="1592326"/>
            <a:ext cx="4897755" cy="5148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&lt;title&gt;자바스크립트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전역함수&lt;/title&gt;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function </a:t>
            </a:r>
            <a:r>
              <a:rPr sz="1200" spc="-10" dirty="0">
                <a:latin typeface="맑은 고딕"/>
                <a:cs typeface="맑은 고딕"/>
              </a:rPr>
              <a:t>evalParseIntIsNaN()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135572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res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eval("2*3+4*6");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res는 </a:t>
            </a:r>
            <a:r>
              <a:rPr sz="1200" spc="0" dirty="0">
                <a:latin typeface="맑은 고딕"/>
                <a:cs typeface="맑은 고딕"/>
              </a:rPr>
              <a:t>32  </a:t>
            </a:r>
            <a:r>
              <a:rPr sz="1200" spc="-5" dirty="0">
                <a:latin typeface="맑은 고딕"/>
                <a:cs typeface="맑은 고딕"/>
              </a:rPr>
              <a:t>document.write("eval(\"2*3+4*6\")는 32&lt;br&gt;");  </a:t>
            </a: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m =</a:t>
            </a:r>
            <a:r>
              <a:rPr sz="1200" b="1" spc="2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parseInt("32");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document.write("parseInt(\"32\")는 </a:t>
            </a:r>
            <a:r>
              <a:rPr sz="1200" dirty="0">
                <a:latin typeface="맑은 고딕"/>
                <a:cs typeface="맑은 고딕"/>
              </a:rPr>
              <a:t>" + m +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n =</a:t>
            </a:r>
            <a:r>
              <a:rPr sz="1200" b="1" spc="2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parseInt("0x32");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document.write("parseInt(\"0x32\")는 </a:t>
            </a:r>
            <a:r>
              <a:rPr sz="1200" dirty="0">
                <a:latin typeface="맑은 고딕"/>
                <a:cs typeface="맑은 고딕"/>
              </a:rPr>
              <a:t>" + n +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"&lt;br&gt;&lt;br&gt;");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15" dirty="0">
                <a:latin typeface="맑은 고딕"/>
                <a:cs typeface="맑은 고딕"/>
              </a:rPr>
              <a:t>"hello"는 </a:t>
            </a:r>
            <a:r>
              <a:rPr sz="1200" dirty="0">
                <a:latin typeface="맑은 고딕"/>
                <a:cs typeface="맑은 고딕"/>
              </a:rPr>
              <a:t>정수로 변환할 수 없으므로 </a:t>
            </a:r>
            <a:r>
              <a:rPr sz="1200" spc="-10" dirty="0">
                <a:latin typeface="맑은 고딕"/>
                <a:cs typeface="맑은 고딕"/>
              </a:rPr>
              <a:t>parseInt("hello")는 </a:t>
            </a:r>
            <a:r>
              <a:rPr sz="1200" spc="-5" dirty="0">
                <a:latin typeface="맑은 고딕"/>
                <a:cs typeface="맑은 고딕"/>
              </a:rPr>
              <a:t>NaN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리턴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dirty="0">
                <a:latin typeface="맑은 고딕"/>
                <a:cs typeface="맑은 고딕"/>
              </a:rPr>
              <a:t>n = </a:t>
            </a:r>
            <a:r>
              <a:rPr sz="1200" b="1" spc="-10" dirty="0">
                <a:latin typeface="맑은 고딕"/>
                <a:cs typeface="맑은 고딕"/>
              </a:rPr>
              <a:t>parseInt("hello");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if(</a:t>
            </a:r>
            <a:r>
              <a:rPr sz="1200" b="1" spc="-5" dirty="0">
                <a:latin typeface="맑은 고딕"/>
                <a:cs typeface="맑은 고딕"/>
              </a:rPr>
              <a:t>isNaN(n)</a:t>
            </a:r>
            <a:r>
              <a:rPr sz="1200" spc="-5" dirty="0">
                <a:latin typeface="맑은 고딕"/>
                <a:cs typeface="맑은 고딕"/>
              </a:rPr>
              <a:t>) </a:t>
            </a:r>
            <a:r>
              <a:rPr sz="1200" dirty="0">
                <a:latin typeface="맑은 고딕"/>
                <a:cs typeface="맑은 고딕"/>
              </a:rPr>
              <a:t>//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true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document.write("hello는 </a:t>
            </a:r>
            <a:r>
              <a:rPr sz="1200" dirty="0">
                <a:latin typeface="맑은 고딕"/>
                <a:cs typeface="맑은 고딕"/>
              </a:rPr>
              <a:t>숫자가</a:t>
            </a:r>
            <a:r>
              <a:rPr sz="1200" spc="-5" dirty="0">
                <a:latin typeface="맑은 고딕"/>
                <a:cs typeface="맑은 고딕"/>
              </a:rPr>
              <a:t> 아닙니다.");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&lt;h3&gt;eval(), </a:t>
            </a:r>
            <a:r>
              <a:rPr sz="1200" spc="-5" dirty="0">
                <a:latin typeface="맑은 고딕"/>
                <a:cs typeface="맑은 고딕"/>
              </a:rPr>
              <a:t>parseInt(),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isNaN()&lt;/h3&gt;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evalParseIntIsNaN();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72528" y="1633727"/>
            <a:ext cx="2889504" cy="3200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69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6–24 </a:t>
            </a:r>
            <a:r>
              <a:rPr sz="1800" dirty="0"/>
              <a:t>구구단 출력 함수</a:t>
            </a:r>
            <a:r>
              <a:rPr sz="1800" spc="-55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31036" y="1589532"/>
            <a:ext cx="5956300" cy="4526280"/>
          </a:xfrm>
          <a:custGeom>
            <a:avLst/>
            <a:gdLst/>
            <a:ahLst/>
            <a:cxnLst/>
            <a:rect l="l" t="t" r="r" b="b"/>
            <a:pathLst>
              <a:path w="5956300" h="4526280">
                <a:moveTo>
                  <a:pt x="0" y="4526280"/>
                </a:moveTo>
                <a:lnTo>
                  <a:pt x="5955792" y="4526280"/>
                </a:lnTo>
                <a:lnTo>
                  <a:pt x="5955792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431036" y="1589532"/>
            <a:ext cx="5956300" cy="45262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&lt;html&gt;&lt;head&gt;&lt;title&gt;함수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만들기&lt;/title&gt;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gugudan(n) </a:t>
            </a:r>
            <a:r>
              <a:rPr sz="1200" b="1" dirty="0">
                <a:latin typeface="맑은 고딕"/>
                <a:cs typeface="맑은 고딕"/>
              </a:rPr>
              <a:t>{ </a:t>
            </a:r>
            <a:r>
              <a:rPr sz="1200" dirty="0">
                <a:latin typeface="맑은 고딕"/>
                <a:cs typeface="맑은 고딕"/>
              </a:rPr>
              <a:t>// 함수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작성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m = </a:t>
            </a:r>
            <a:r>
              <a:rPr sz="1200" b="1" spc="-10" dirty="0">
                <a:latin typeface="맑은 고딕"/>
                <a:cs typeface="맑은 고딕"/>
              </a:rPr>
              <a:t>parseInt(n); </a:t>
            </a:r>
            <a:r>
              <a:rPr sz="1200" dirty="0">
                <a:latin typeface="맑은 고딕"/>
                <a:cs typeface="맑은 고딕"/>
              </a:rPr>
              <a:t>// 문자열 n을 숫자로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바꿈</a:t>
            </a:r>
            <a:endParaRPr sz="1200">
              <a:latin typeface="맑은 고딕"/>
              <a:cs typeface="맑은 고딕"/>
            </a:endParaRPr>
          </a:p>
          <a:p>
            <a:pPr marL="450850" marR="3373754" indent="-180340">
              <a:lnSpc>
                <a:spcPct val="100000"/>
              </a:lnSpc>
            </a:pPr>
            <a:r>
              <a:rPr sz="1200" b="1" spc="-5" dirty="0">
                <a:latin typeface="맑은 고딕"/>
                <a:cs typeface="맑은 고딕"/>
              </a:rPr>
              <a:t>if(isNaN(m) </a:t>
            </a:r>
            <a:r>
              <a:rPr sz="1200" b="1" spc="-10" dirty="0">
                <a:latin typeface="맑은 고딕"/>
                <a:cs typeface="맑은 고딕"/>
              </a:rPr>
              <a:t>|| </a:t>
            </a:r>
            <a:r>
              <a:rPr sz="1200" b="1" dirty="0">
                <a:latin typeface="맑은 고딕"/>
                <a:cs typeface="맑은 고딕"/>
              </a:rPr>
              <a:t>m &lt; 1 </a:t>
            </a:r>
            <a:r>
              <a:rPr sz="1200" b="1" spc="-10" dirty="0">
                <a:latin typeface="맑은 고딕"/>
                <a:cs typeface="맑은 고딕"/>
              </a:rPr>
              <a:t>|| </a:t>
            </a:r>
            <a:r>
              <a:rPr sz="1200" b="1" dirty="0">
                <a:latin typeface="맑은 고딕"/>
                <a:cs typeface="맑은 고딕"/>
              </a:rPr>
              <a:t>m &gt; 9) {  </a:t>
            </a:r>
            <a:r>
              <a:rPr sz="1200" dirty="0">
                <a:latin typeface="맑은 고딕"/>
                <a:cs typeface="맑은 고딕"/>
              </a:rPr>
              <a:t>alert("잘못입력하셨습니다.");  </a:t>
            </a:r>
            <a:r>
              <a:rPr sz="1200" spc="-10" dirty="0">
                <a:latin typeface="맑은 고딕"/>
                <a:cs typeface="맑은 고딕"/>
              </a:rPr>
              <a:t>return;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for(var </a:t>
            </a:r>
            <a:r>
              <a:rPr sz="1200" spc="-5" dirty="0">
                <a:latin typeface="맑은 고딕"/>
                <a:cs typeface="맑은 고딕"/>
              </a:rPr>
              <a:t>i=1; i&lt;=9; i++) </a:t>
            </a:r>
            <a:r>
              <a:rPr sz="1200" dirty="0">
                <a:latin typeface="맑은 고딕"/>
                <a:cs typeface="맑은 고딕"/>
              </a:rPr>
              <a:t>{ // </a:t>
            </a:r>
            <a:r>
              <a:rPr sz="1200" spc="-5" dirty="0">
                <a:latin typeface="맑은 고딕"/>
                <a:cs typeface="맑은 고딕"/>
              </a:rPr>
              <a:t>i는 </a:t>
            </a:r>
            <a:r>
              <a:rPr sz="1200" dirty="0">
                <a:latin typeface="맑은 고딕"/>
                <a:cs typeface="맑은 고딕"/>
              </a:rPr>
              <a:t>1~9까지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반복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document.write(m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"x" </a:t>
            </a:r>
            <a:r>
              <a:rPr sz="1200" dirty="0">
                <a:latin typeface="맑은 고딕"/>
                <a:cs typeface="맑은 고딕"/>
              </a:rPr>
              <a:t>+ i + "=" + </a:t>
            </a:r>
            <a:r>
              <a:rPr sz="1200" spc="-5" dirty="0">
                <a:latin typeface="맑은 고딕"/>
                <a:cs typeface="맑은 고딕"/>
              </a:rPr>
              <a:t>m*i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&lt;h3&gt;구구단 </a:t>
            </a:r>
            <a:r>
              <a:rPr sz="1200" spc="-5" dirty="0">
                <a:latin typeface="맑은 고딕"/>
                <a:cs typeface="맑은 고딕"/>
              </a:rPr>
              <a:t>출력 함수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만들기&lt;/h3&gt;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 = </a:t>
            </a:r>
            <a:r>
              <a:rPr sz="1200" spc="-5" dirty="0">
                <a:latin typeface="맑은 고딕"/>
                <a:cs typeface="맑은 고딕"/>
              </a:rPr>
              <a:t>prompt("구구단 </a:t>
            </a:r>
            <a:r>
              <a:rPr sz="1200" dirty="0">
                <a:latin typeface="맑은 고딕"/>
                <a:cs typeface="맑은 고딕"/>
              </a:rPr>
              <a:t>몇 단을 원하세요", </a:t>
            </a:r>
            <a:r>
              <a:rPr sz="1200" spc="-5" dirty="0">
                <a:latin typeface="맑은 고딕"/>
                <a:cs typeface="맑은 고딕"/>
              </a:rPr>
              <a:t>""); </a:t>
            </a:r>
            <a:r>
              <a:rPr sz="1200" dirty="0">
                <a:latin typeface="맑은 고딕"/>
                <a:cs typeface="맑은 고딕"/>
              </a:rPr>
              <a:t>// n은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문자열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gugudan(n); </a:t>
            </a:r>
            <a:r>
              <a:rPr sz="1200" dirty="0">
                <a:latin typeface="맑은 고딕"/>
                <a:cs typeface="맑은 고딕"/>
              </a:rPr>
              <a:t>// 함수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90943" y="1517903"/>
            <a:ext cx="1536192" cy="17739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93607" y="1517903"/>
            <a:ext cx="1880616" cy="17586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74864" y="3398518"/>
            <a:ext cx="2301239" cy="3364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객체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개념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65451" y="1599521"/>
            <a:ext cx="7248525" cy="184086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현실 세계는 객체들의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집합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사람, 책상, 자동차, </a:t>
            </a:r>
            <a:r>
              <a:rPr sz="1800" spc="15" dirty="0">
                <a:latin typeface="맑은 고딕"/>
                <a:cs typeface="맑은 고딕"/>
              </a:rPr>
              <a:t>TV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객체는 </a:t>
            </a:r>
            <a:r>
              <a:rPr sz="1800" dirty="0">
                <a:latin typeface="맑은 고딕"/>
                <a:cs typeface="맑은 고딕"/>
              </a:rPr>
              <a:t>자신만의 </a:t>
            </a:r>
            <a:r>
              <a:rPr sz="1800" spc="-5" dirty="0">
                <a:latin typeface="맑은 고딕"/>
                <a:cs typeface="맑은 고딕"/>
              </a:rPr>
              <a:t>고유한 구성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자동차 </a:t>
            </a:r>
            <a:r>
              <a:rPr sz="1600" dirty="0">
                <a:latin typeface="맑은 고딕"/>
                <a:cs typeface="맑은 고딕"/>
              </a:rPr>
              <a:t>: </a:t>
            </a:r>
            <a:r>
              <a:rPr sz="1600" spc="0" dirty="0">
                <a:latin typeface="맑은 고딕"/>
                <a:cs typeface="맑은 고딕"/>
              </a:rPr>
              <a:t>&lt;색상:오렌지, </a:t>
            </a:r>
            <a:r>
              <a:rPr sz="1600" dirty="0">
                <a:latin typeface="맑은 고딕"/>
                <a:cs typeface="맑은 고딕"/>
              </a:rPr>
              <a:t>배기량:3000CC, </a:t>
            </a:r>
            <a:r>
              <a:rPr sz="1600" spc="0" dirty="0">
                <a:latin typeface="맑은 고딕"/>
                <a:cs typeface="맑은 고딕"/>
              </a:rPr>
              <a:t>제조사:한성,</a:t>
            </a:r>
            <a:r>
              <a:rPr sz="1600" spc="-229" dirty="0">
                <a:latin typeface="맑은 고딕"/>
                <a:cs typeface="맑은 고딕"/>
              </a:rPr>
              <a:t> </a:t>
            </a:r>
            <a:r>
              <a:rPr sz="1600" dirty="0">
                <a:latin typeface="맑은 고딕"/>
                <a:cs typeface="맑은 고딕"/>
              </a:rPr>
              <a:t>번호:서울1-1&gt;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사람 </a:t>
            </a:r>
            <a:r>
              <a:rPr sz="1600" dirty="0">
                <a:latin typeface="맑은 고딕"/>
                <a:cs typeface="맑은 고딕"/>
              </a:rPr>
              <a:t>: </a:t>
            </a:r>
            <a:r>
              <a:rPr sz="1600" spc="0" dirty="0">
                <a:latin typeface="맑은 고딕"/>
                <a:cs typeface="맑은 고딕"/>
              </a:rPr>
              <a:t>&lt;이름:이재문, </a:t>
            </a:r>
            <a:r>
              <a:rPr sz="1600" dirty="0">
                <a:latin typeface="맑은 고딕"/>
                <a:cs typeface="맑은 고딕"/>
              </a:rPr>
              <a:t>나이:20, </a:t>
            </a:r>
            <a:r>
              <a:rPr sz="1600" spc="0" dirty="0">
                <a:latin typeface="맑은 고딕"/>
                <a:cs typeface="맑은 고딕"/>
              </a:rPr>
              <a:t>성별:남,</a:t>
            </a:r>
            <a:r>
              <a:rPr sz="1600" spc="-16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주소:서울&gt;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은행 계좌 </a:t>
            </a:r>
            <a:r>
              <a:rPr sz="1600" dirty="0">
                <a:latin typeface="맑은 고딕"/>
                <a:cs typeface="맑은 고딕"/>
              </a:rPr>
              <a:t>: &lt;소유자:황기태, </a:t>
            </a:r>
            <a:r>
              <a:rPr sz="1600" spc="0" dirty="0">
                <a:latin typeface="맑은 고딕"/>
                <a:cs typeface="맑은 고딕"/>
              </a:rPr>
              <a:t>계좌번호:111,</a:t>
            </a:r>
            <a:r>
              <a:rPr sz="1600" spc="-17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잔액:35000원&gt;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76144" y="4157471"/>
            <a:ext cx="5657087" cy="24444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3810" y="1704141"/>
            <a:ext cx="6022340" cy="13970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자바스크립트 </a:t>
            </a:r>
            <a:r>
              <a:rPr sz="2400" spc="-5" dirty="0">
                <a:latin typeface="맑은 고딕"/>
                <a:cs typeface="맑은 고딕"/>
              </a:rPr>
              <a:t>객체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구성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여러 개의 프로퍼티(property)와 메소드로</a:t>
            </a:r>
            <a:r>
              <a:rPr sz="2000" spc="16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구성</a:t>
            </a:r>
            <a:endParaRPr sz="20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맑은 고딕"/>
                <a:cs typeface="맑은 고딕"/>
              </a:rPr>
              <a:t>프로퍼티 </a:t>
            </a:r>
            <a:r>
              <a:rPr sz="1800" dirty="0">
                <a:latin typeface="맑은 고딕"/>
                <a:cs typeface="맑은 고딕"/>
              </a:rPr>
              <a:t>: </a:t>
            </a:r>
            <a:r>
              <a:rPr sz="1800" spc="-5" dirty="0">
                <a:latin typeface="맑은 고딕"/>
                <a:cs typeface="맑은 고딕"/>
              </a:rPr>
              <a:t>객체의 고유한</a:t>
            </a:r>
            <a:r>
              <a:rPr sz="1800" spc="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800" spc="-5" dirty="0">
                <a:latin typeface="맑은 고딕"/>
                <a:cs typeface="맑은 고딕"/>
              </a:rPr>
              <a:t>메소드(method) </a:t>
            </a:r>
            <a:r>
              <a:rPr sz="1800" dirty="0">
                <a:latin typeface="맑은 고딕"/>
                <a:cs typeface="맑은 고딕"/>
              </a:rPr>
              <a:t>:</a:t>
            </a:r>
            <a:r>
              <a:rPr sz="1800" spc="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02907" y="3918203"/>
            <a:ext cx="2484120" cy="1569720"/>
          </a:xfrm>
          <a:custGeom>
            <a:avLst/>
            <a:gdLst/>
            <a:ahLst/>
            <a:cxnLst/>
            <a:rect l="l" t="t" r="r" b="b"/>
            <a:pathLst>
              <a:path w="2484120" h="1569720">
                <a:moveTo>
                  <a:pt x="0" y="1569720"/>
                </a:moveTo>
                <a:lnTo>
                  <a:pt x="2484120" y="1569720"/>
                </a:lnTo>
                <a:lnTo>
                  <a:pt x="248412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02907" y="3918203"/>
            <a:ext cx="2484120" cy="1569720"/>
          </a:xfrm>
          <a:custGeom>
            <a:avLst/>
            <a:gdLst/>
            <a:ahLst/>
            <a:cxnLst/>
            <a:rect l="l" t="t" r="r" b="b"/>
            <a:pathLst>
              <a:path w="2484120" h="1569720">
                <a:moveTo>
                  <a:pt x="0" y="1569720"/>
                </a:moveTo>
                <a:lnTo>
                  <a:pt x="2484120" y="1569720"/>
                </a:lnTo>
                <a:lnTo>
                  <a:pt x="248412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672451" y="4132579"/>
            <a:ext cx="766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:</a:t>
            </a:r>
            <a:r>
              <a:rPr sz="1200" spc="3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"황기태",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93078" y="3949700"/>
            <a:ext cx="10769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8034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account </a:t>
            </a:r>
            <a:r>
              <a:rPr sz="1200" dirty="0">
                <a:latin typeface="맑은 고딕"/>
                <a:cs typeface="맑은 고딕"/>
              </a:rPr>
              <a:t>= {  </a:t>
            </a:r>
            <a:r>
              <a:rPr sz="1200" spc="-5" dirty="0">
                <a:latin typeface="맑은 고딕"/>
                <a:cs typeface="맑은 고딕"/>
              </a:rPr>
              <a:t>owner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code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balance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92618" y="4315459"/>
            <a:ext cx="792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:</a:t>
            </a:r>
            <a:r>
              <a:rPr sz="1200" spc="3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"111",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:</a:t>
            </a:r>
            <a:r>
              <a:rPr sz="1200" spc="3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35000,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72909" y="4681473"/>
            <a:ext cx="2112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719455" algn="l"/>
                <a:tab pos="899160" algn="l"/>
              </a:tabLst>
            </a:pPr>
            <a:r>
              <a:rPr sz="1200" spc="-5" dirty="0">
                <a:latin typeface="맑은 고딕"/>
                <a:cs typeface="맑은 고딕"/>
              </a:rPr>
              <a:t>deposit		</a:t>
            </a:r>
            <a:r>
              <a:rPr sz="1200" dirty="0">
                <a:latin typeface="맑은 고딕"/>
                <a:cs typeface="맑은 고딕"/>
              </a:rPr>
              <a:t>: </a:t>
            </a:r>
            <a:r>
              <a:rPr sz="1200" spc="-5" dirty="0">
                <a:latin typeface="맑은 고딕"/>
                <a:cs typeface="맑은 고딕"/>
              </a:rPr>
              <a:t>function() </a:t>
            </a:r>
            <a:r>
              <a:rPr sz="1200" dirty="0">
                <a:latin typeface="맑은 고딕"/>
                <a:cs typeface="맑은 고딕"/>
              </a:rPr>
              <a:t>{ … </a:t>
            </a:r>
            <a:r>
              <a:rPr sz="1200" spc="-5" dirty="0">
                <a:latin typeface="맑은 고딕"/>
                <a:cs typeface="맑은 고딕"/>
              </a:rPr>
              <a:t>},  withdraw </a:t>
            </a:r>
            <a:r>
              <a:rPr sz="1200" dirty="0">
                <a:latin typeface="맑은 고딕"/>
                <a:cs typeface="맑은 고딕"/>
              </a:rPr>
              <a:t>: </a:t>
            </a:r>
            <a:r>
              <a:rPr sz="1200" spc="-5" dirty="0">
                <a:latin typeface="맑은 고딕"/>
                <a:cs typeface="맑은 고딕"/>
              </a:rPr>
              <a:t>function() </a:t>
            </a:r>
            <a:r>
              <a:rPr sz="1200" dirty="0">
                <a:latin typeface="맑은 고딕"/>
                <a:cs typeface="맑은 고딕"/>
              </a:rPr>
              <a:t>{ … </a:t>
            </a:r>
            <a:r>
              <a:rPr sz="1200" spc="-5" dirty="0">
                <a:latin typeface="맑은 고딕"/>
                <a:cs typeface="맑은 고딕"/>
              </a:rPr>
              <a:t>},  </a:t>
            </a:r>
            <a:r>
              <a:rPr sz="1200" dirty="0">
                <a:latin typeface="맑은 고딕"/>
                <a:cs typeface="맑은 고딕"/>
              </a:rPr>
              <a:t>inquiry	: </a:t>
            </a:r>
            <a:r>
              <a:rPr sz="1200" spc="-5" dirty="0">
                <a:latin typeface="맑은 고딕"/>
                <a:cs typeface="맑은 고딕"/>
              </a:rPr>
              <a:t>function() </a:t>
            </a:r>
            <a:r>
              <a:rPr sz="1200" dirty="0">
                <a:latin typeface="맑은 고딕"/>
                <a:cs typeface="맑은 고딕"/>
              </a:rPr>
              <a:t>{ …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3078" y="5230495"/>
            <a:ext cx="91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55520" y="3691128"/>
            <a:ext cx="3325367" cy="2334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540378" y="5598667"/>
            <a:ext cx="62865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withdraw()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63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57270" y="6089700"/>
            <a:ext cx="17468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자바스크립트 객체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account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45914" y="4281627"/>
            <a:ext cx="58674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프로퍼티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21151" y="5218303"/>
            <a:ext cx="446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메소드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60902" y="4283710"/>
            <a:ext cx="3073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c</a:t>
            </a: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-10" dirty="0">
                <a:latin typeface="맑은 고딕"/>
                <a:cs typeface="맑은 고딕"/>
              </a:rPr>
              <a:t>d</a:t>
            </a:r>
            <a:r>
              <a:rPr sz="1000" dirty="0">
                <a:latin typeface="맑은 고딕"/>
                <a:cs typeface="맑은 고딕"/>
              </a:rPr>
              <a:t>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60902" y="4625721"/>
            <a:ext cx="4686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balance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61538" y="3942079"/>
            <a:ext cx="3829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0" dirty="0">
                <a:latin typeface="맑은 고딕"/>
                <a:cs typeface="맑은 고딕"/>
              </a:rPr>
              <a:t>w</a:t>
            </a:r>
            <a:r>
              <a:rPr sz="1000" spc="-5" dirty="0">
                <a:latin typeface="맑은 고딕"/>
                <a:cs typeface="맑은 고딕"/>
              </a:rPr>
              <a:t>n</a:t>
            </a:r>
            <a:r>
              <a:rPr sz="1000" spc="-10" dirty="0">
                <a:latin typeface="맑은 고딕"/>
                <a:cs typeface="맑은 고딕"/>
              </a:rPr>
              <a:t>e</a:t>
            </a:r>
            <a:r>
              <a:rPr sz="1000" dirty="0">
                <a:latin typeface="맑은 고딕"/>
                <a:cs typeface="맑은 고딕"/>
              </a:rPr>
              <a:t>r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99661" y="4295343"/>
            <a:ext cx="3333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latin typeface="맑은 고딕"/>
                <a:cs typeface="맑은 고딕"/>
              </a:rPr>
              <a:t>“111”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99661" y="4637659"/>
            <a:ext cx="3759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35000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00678" y="3954017"/>
            <a:ext cx="5067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“황기태”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36233" y="5883046"/>
            <a:ext cx="26809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account 객체를 만드는 자바스크립트</a:t>
            </a:r>
            <a:r>
              <a:rPr sz="1100" spc="-10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47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자바스크립트 객체</a:t>
            </a:r>
            <a:r>
              <a:rPr sz="1800" spc="-100" dirty="0"/>
              <a:t> </a:t>
            </a:r>
            <a:r>
              <a:rPr sz="1800" dirty="0"/>
              <a:t>종류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08175" y="1671066"/>
            <a:ext cx="5873115" cy="4742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자바스크립트는 객체 기반</a:t>
            </a:r>
            <a:r>
              <a:rPr sz="1700" spc="-50" dirty="0">
                <a:latin typeface="맑은 고딕"/>
                <a:cs typeface="맑은 고딕"/>
              </a:rPr>
              <a:t> </a:t>
            </a:r>
            <a:r>
              <a:rPr sz="1700" dirty="0">
                <a:latin typeface="맑은 고딕"/>
                <a:cs typeface="맑은 고딕"/>
              </a:rPr>
              <a:t>언어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500" spc="5" dirty="0">
                <a:latin typeface="맑은 고딕"/>
                <a:cs typeface="맑은 고딕"/>
              </a:rPr>
              <a:t>자바스크립트는 객체 지향 언어</a:t>
            </a:r>
            <a:r>
              <a:rPr sz="1500" spc="-21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아님</a:t>
            </a:r>
            <a:endParaRPr sz="15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맑은 고딕"/>
                <a:cs typeface="맑은 고딕"/>
              </a:rPr>
              <a:t>자바스크립트 객체의</a:t>
            </a:r>
            <a:r>
              <a:rPr sz="1700" spc="-30" dirty="0">
                <a:latin typeface="맑은 고딕"/>
                <a:cs typeface="맑은 고딕"/>
              </a:rPr>
              <a:t> </a:t>
            </a:r>
            <a:r>
              <a:rPr sz="1700" spc="0" dirty="0">
                <a:latin typeface="맑은 고딕"/>
                <a:cs typeface="맑은 고딕"/>
              </a:rPr>
              <a:t>유형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591820" indent="-213360">
              <a:lnSpc>
                <a:spcPct val="100000"/>
              </a:lnSpc>
              <a:buAutoNum type="arabicPeriod"/>
              <a:tabLst>
                <a:tab pos="591820" algn="l"/>
              </a:tabLst>
            </a:pPr>
            <a:r>
              <a:rPr sz="1500" spc="5" dirty="0">
                <a:latin typeface="맑은 고딕"/>
                <a:cs typeface="맑은 고딕"/>
              </a:rPr>
              <a:t>코어</a:t>
            </a:r>
            <a:r>
              <a:rPr sz="1500" spc="-3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자바스크립트 언어가 실행되는 어디서나 사용 가능한 기본</a:t>
            </a:r>
            <a:r>
              <a:rPr sz="1300" spc="7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기본 객체로 표준</a:t>
            </a:r>
            <a:r>
              <a:rPr sz="1300" spc="3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15" dirty="0">
                <a:latin typeface="맑은 고딕"/>
                <a:cs typeface="맑은 고딕"/>
              </a:rPr>
              <a:t>Array, </a:t>
            </a:r>
            <a:r>
              <a:rPr sz="1300" spc="-5" dirty="0">
                <a:latin typeface="맑은 고딕"/>
                <a:cs typeface="맑은 고딕"/>
              </a:rPr>
              <a:t>Date, </a:t>
            </a:r>
            <a:r>
              <a:rPr sz="1300" spc="-15" dirty="0">
                <a:latin typeface="맑은 고딕"/>
                <a:cs typeface="맑은 고딕"/>
              </a:rPr>
              <a:t>String, </a:t>
            </a:r>
            <a:r>
              <a:rPr sz="1300" spc="-5" dirty="0">
                <a:latin typeface="맑은 고딕"/>
                <a:cs typeface="맑은 고딕"/>
              </a:rPr>
              <a:t>Math 타입</a:t>
            </a:r>
            <a:r>
              <a:rPr sz="1300" spc="8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등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웹 페이지 자바스크립트 코드에서 혹은 서버에서 사용</a:t>
            </a:r>
            <a:r>
              <a:rPr sz="1300" spc="10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가능</a:t>
            </a:r>
            <a:endParaRPr sz="1300">
              <a:latin typeface="맑은 고딕"/>
              <a:cs typeface="맑은 고딕"/>
            </a:endParaRPr>
          </a:p>
          <a:p>
            <a:pPr marL="591185" indent="-21272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591820" algn="l"/>
              </a:tabLst>
            </a:pPr>
            <a:r>
              <a:rPr sz="1500" spc="0" dirty="0">
                <a:latin typeface="맑은 고딕"/>
                <a:cs typeface="맑은 고딕"/>
              </a:rPr>
              <a:t>HTML DOM</a:t>
            </a:r>
            <a:r>
              <a:rPr sz="1500" spc="-95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HTML 문서에 작성된 각 HTML 태그들을 </a:t>
            </a:r>
            <a:r>
              <a:rPr sz="1300" spc="-10" dirty="0">
                <a:latin typeface="맑은 고딕"/>
                <a:cs typeface="맑은 고딕"/>
              </a:rPr>
              <a:t>객체화한</a:t>
            </a:r>
            <a:r>
              <a:rPr sz="1300" spc="85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맑은 고딕"/>
                <a:cs typeface="맑은 고딕"/>
              </a:rPr>
              <a:t>것들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HTML 문서의 내용과 모양을 제어하기 위한</a:t>
            </a:r>
            <a:r>
              <a:rPr sz="1300" spc="8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목적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W3C의 표준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marL="591820" indent="-21336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591820" algn="l"/>
              </a:tabLst>
            </a:pPr>
            <a:r>
              <a:rPr sz="1500" spc="5" dirty="0">
                <a:latin typeface="맑은 고딕"/>
                <a:cs typeface="맑은 고딕"/>
              </a:rPr>
              <a:t>브라우저</a:t>
            </a:r>
            <a:r>
              <a:rPr sz="1500" spc="-55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자바스크립트로 브라우저를 제어하기 위해 제공되는</a:t>
            </a:r>
            <a:r>
              <a:rPr sz="1300" spc="90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10" dirty="0">
                <a:latin typeface="맑은 고딕"/>
                <a:cs typeface="맑은 고딕"/>
              </a:rPr>
              <a:t>BOM(Brower Object </a:t>
            </a:r>
            <a:r>
              <a:rPr sz="1300" spc="-5" dirty="0">
                <a:latin typeface="맑은 고딕"/>
                <a:cs typeface="맑은 고딕"/>
              </a:rPr>
              <a:t>Model)에 따르는</a:t>
            </a:r>
            <a:r>
              <a:rPr sz="1300" spc="85" dirty="0">
                <a:latin typeface="맑은 고딕"/>
                <a:cs typeface="맑은 고딕"/>
              </a:rPr>
              <a:t> </a:t>
            </a:r>
            <a:r>
              <a:rPr sz="1300" spc="-5" dirty="0">
                <a:latin typeface="맑은 고딕"/>
                <a:cs typeface="맑은 고딕"/>
              </a:rPr>
              <a:t>객체들</a:t>
            </a:r>
            <a:endParaRPr sz="13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300" spc="-5" dirty="0">
                <a:latin typeface="맑은 고딕"/>
                <a:cs typeface="맑은 고딕"/>
              </a:rPr>
              <a:t>비표준</a:t>
            </a:r>
            <a:r>
              <a:rPr sz="1300" spc="10" dirty="0">
                <a:latin typeface="맑은 고딕"/>
                <a:cs typeface="맑은 고딕"/>
              </a:rPr>
              <a:t> </a:t>
            </a:r>
            <a:r>
              <a:rPr sz="1300" spc="-10" dirty="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코어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52014" y="1647852"/>
            <a:ext cx="3574415" cy="139065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맑은 고딕"/>
                <a:cs typeface="맑은 고딕"/>
              </a:rPr>
              <a:t>코어 객체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20" dirty="0">
                <a:latin typeface="맑은 고딕"/>
                <a:cs typeface="맑은 고딕"/>
              </a:rPr>
              <a:t>Array, </a:t>
            </a:r>
            <a:r>
              <a:rPr sz="1800" spc="-10" dirty="0">
                <a:latin typeface="맑은 고딕"/>
                <a:cs typeface="맑은 고딕"/>
              </a:rPr>
              <a:t>Date, </a:t>
            </a:r>
            <a:r>
              <a:rPr sz="1800" spc="-15" dirty="0">
                <a:latin typeface="맑은 고딕"/>
                <a:cs typeface="맑은 고딕"/>
              </a:rPr>
              <a:t>String, </a:t>
            </a:r>
            <a:r>
              <a:rPr sz="1800" dirty="0">
                <a:latin typeface="맑은 고딕"/>
                <a:cs typeface="맑은 고딕"/>
              </a:rPr>
              <a:t>Math</a:t>
            </a:r>
            <a:r>
              <a:rPr sz="1800" spc="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맑은 고딕"/>
                <a:cs typeface="맑은 고딕"/>
              </a:rPr>
              <a:t>코어 객체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new </a:t>
            </a:r>
            <a:r>
              <a:rPr sz="1800" dirty="0">
                <a:latin typeface="맑은 고딕"/>
                <a:cs typeface="맑은 고딕"/>
              </a:rPr>
              <a:t>키워드 </a:t>
            </a:r>
            <a:r>
              <a:rPr sz="1800" spc="-5" dirty="0">
                <a:latin typeface="맑은 고딕"/>
                <a:cs typeface="맑은 고딕"/>
              </a:rPr>
              <a:t>이용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3668395"/>
            <a:ext cx="6455410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객체가 생성되면 객체 내부에 프로퍼티와 메소드들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존재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맑은 고딕"/>
                <a:cs typeface="맑은 고딕"/>
              </a:rPr>
              <a:t>객체</a:t>
            </a:r>
            <a:r>
              <a:rPr sz="2000" spc="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객체와 멤버 사이에 점(.) 연산자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이용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91967" y="3121151"/>
            <a:ext cx="6986270" cy="43307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2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today = </a:t>
            </a:r>
            <a:r>
              <a:rPr sz="1100" b="1" spc="-5" dirty="0">
                <a:latin typeface="맑은 고딕"/>
                <a:cs typeface="맑은 고딕"/>
              </a:rPr>
              <a:t>new </a:t>
            </a:r>
            <a:r>
              <a:rPr sz="1100" dirty="0">
                <a:latin typeface="맑은 고딕"/>
                <a:cs typeface="맑은 고딕"/>
              </a:rPr>
              <a:t>Date(); 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시간 정보를 다루는 </a:t>
            </a:r>
            <a:r>
              <a:rPr sz="1100" spc="-5" dirty="0">
                <a:latin typeface="맑은 고딕"/>
                <a:cs typeface="맑은 고딕"/>
              </a:rPr>
              <a:t>Date </a:t>
            </a:r>
            <a:r>
              <a:rPr sz="1100" dirty="0">
                <a:latin typeface="맑은 고딕"/>
                <a:cs typeface="맑은 고딕"/>
              </a:rPr>
              <a:t>타입의 객체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var msg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b="1" spc="-5" dirty="0">
                <a:latin typeface="맑은 고딕"/>
                <a:cs typeface="맑은 고딕"/>
              </a:rPr>
              <a:t>new </a:t>
            </a:r>
            <a:r>
              <a:rPr sz="1100" spc="-5" dirty="0">
                <a:latin typeface="맑은 고딕"/>
                <a:cs typeface="맑은 고딕"/>
              </a:rPr>
              <a:t>String(“Hello”); // “Hello” </a:t>
            </a:r>
            <a:r>
              <a:rPr sz="1100" dirty="0">
                <a:latin typeface="맑은 고딕"/>
                <a:cs typeface="맑은 고딕"/>
              </a:rPr>
              <a:t>문자열을 담은 </a:t>
            </a:r>
            <a:r>
              <a:rPr sz="1100" spc="-5" dirty="0">
                <a:latin typeface="맑은 고딕"/>
                <a:cs typeface="맑은 고딕"/>
              </a:rPr>
              <a:t>String </a:t>
            </a:r>
            <a:r>
              <a:rPr sz="1100" dirty="0">
                <a:latin typeface="맑은 고딕"/>
                <a:cs typeface="맑은 고딕"/>
              </a:rPr>
              <a:t>타입의 객체 생성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73679" y="5550408"/>
            <a:ext cx="7019925" cy="600710"/>
          </a:xfrm>
          <a:custGeom>
            <a:avLst/>
            <a:gdLst/>
            <a:ahLst/>
            <a:cxnLst/>
            <a:rect l="l" t="t" r="r" b="b"/>
            <a:pathLst>
              <a:path w="7019925" h="600710">
                <a:moveTo>
                  <a:pt x="0" y="600456"/>
                </a:moveTo>
                <a:lnTo>
                  <a:pt x="7019544" y="600456"/>
                </a:lnTo>
                <a:lnTo>
                  <a:pt x="7019544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058667" y="5582208"/>
            <a:ext cx="45250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1636395" algn="l"/>
                <a:tab pos="2551430" algn="l"/>
              </a:tabLst>
            </a:pPr>
            <a:r>
              <a:rPr sz="1100" dirty="0">
                <a:latin typeface="맑은 고딕"/>
                <a:cs typeface="맑은 고딕"/>
              </a:rPr>
              <a:t>obj.프로퍼티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=</a:t>
            </a:r>
            <a:r>
              <a:rPr sz="1100" spc="-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값;		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객체 </a:t>
            </a:r>
            <a:r>
              <a:rPr sz="1100" spc="-5" dirty="0">
                <a:latin typeface="맑은 고딕"/>
                <a:cs typeface="맑은 고딕"/>
              </a:rPr>
              <a:t>obj의 </a:t>
            </a:r>
            <a:r>
              <a:rPr sz="1100" dirty="0">
                <a:latin typeface="맑은 고딕"/>
                <a:cs typeface="맑은 고딕"/>
              </a:rPr>
              <a:t>프로퍼티 값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변경  변수 =</a:t>
            </a:r>
            <a:r>
              <a:rPr sz="1100" spc="-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obj.프로퍼티;	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객체 obj의 프로퍼티 값 알아내기  obj.메소드(매개변수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값들);	</a:t>
            </a: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객체 </a:t>
            </a:r>
            <a:r>
              <a:rPr sz="1100" spc="-5" dirty="0">
                <a:latin typeface="맑은 고딕"/>
                <a:cs typeface="맑은 고딕"/>
              </a:rPr>
              <a:t>obj의 </a:t>
            </a:r>
            <a:r>
              <a:rPr sz="1100" dirty="0">
                <a:latin typeface="맑은 고딕"/>
                <a:cs typeface="맑은 고딕"/>
              </a:rPr>
              <a:t>메소드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호출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309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7–1 </a:t>
            </a:r>
            <a:r>
              <a:rPr sz="1800" dirty="0"/>
              <a:t>자바스크립트 객체 생성 및</a:t>
            </a:r>
            <a:r>
              <a:rPr sz="1800" spc="-60" dirty="0"/>
              <a:t> </a:t>
            </a:r>
            <a:r>
              <a:rPr sz="1800" dirty="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04060" y="1757172"/>
            <a:ext cx="5257800" cy="4831080"/>
          </a:xfrm>
          <a:custGeom>
            <a:avLst/>
            <a:gdLst/>
            <a:ahLst/>
            <a:cxnLst/>
            <a:rect l="l" t="t" r="r" b="b"/>
            <a:pathLst>
              <a:path w="5257800" h="4831080">
                <a:moveTo>
                  <a:pt x="0" y="4831080"/>
                </a:moveTo>
                <a:lnTo>
                  <a:pt x="5257799" y="4831080"/>
                </a:lnTo>
                <a:lnTo>
                  <a:pt x="5257799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4060" y="1757172"/>
            <a:ext cx="5257800" cy="4831080"/>
          </a:xfrm>
          <a:custGeom>
            <a:avLst/>
            <a:gdLst/>
            <a:ahLst/>
            <a:cxnLst/>
            <a:rect l="l" t="t" r="r" b="b"/>
            <a:pathLst>
              <a:path w="5257800" h="4831080">
                <a:moveTo>
                  <a:pt x="0" y="4831080"/>
                </a:moveTo>
                <a:lnTo>
                  <a:pt x="5257799" y="4831080"/>
                </a:lnTo>
                <a:lnTo>
                  <a:pt x="5257799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82545" y="1785874"/>
            <a:ext cx="5060950" cy="4720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&lt;head&gt;&lt;title&gt;객체 생성 및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활용&lt;/title&gt;&lt;/head&gt;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&lt;h3&gt;객체 생성 및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활용&lt;/h3&gt;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Date 객체</a:t>
            </a:r>
            <a:r>
              <a:rPr sz="1400" spc="-15" dirty="0">
                <a:latin typeface="맑은 고딕"/>
                <a:cs typeface="맑은 고딕"/>
              </a:rPr>
              <a:t> 생성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today = </a:t>
            </a:r>
            <a:r>
              <a:rPr sz="1400" b="1" spc="-10" dirty="0">
                <a:latin typeface="맑은 고딕"/>
                <a:cs typeface="맑은 고딕"/>
              </a:rPr>
              <a:t>new</a:t>
            </a:r>
            <a:r>
              <a:rPr sz="1400" b="1" spc="50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Date();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Date 객체의 toGMTString() 메소드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document.write("현재 시간 </a:t>
            </a:r>
            <a:r>
              <a:rPr sz="1400" spc="-5" dirty="0">
                <a:latin typeface="맑은 고딕"/>
                <a:cs typeface="맑은 고딕"/>
              </a:rPr>
              <a:t>: "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114" dirty="0">
                <a:latin typeface="맑은 고딕"/>
                <a:cs typeface="맑은 고딕"/>
              </a:rPr>
              <a:t> </a:t>
            </a:r>
            <a:r>
              <a:rPr sz="1400" b="1" spc="-20" dirty="0">
                <a:latin typeface="맑은 고딕"/>
                <a:cs typeface="맑은 고딕"/>
              </a:rPr>
              <a:t>today.toGMTString()</a:t>
            </a:r>
            <a:endParaRPr sz="1400">
              <a:latin typeface="맑은 고딕"/>
              <a:cs typeface="맑은 고딕"/>
            </a:endParaRPr>
          </a:p>
          <a:p>
            <a:pPr marL="109156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5" dirty="0">
                <a:latin typeface="맑은 고딕"/>
                <a:cs typeface="맑은 고딕"/>
              </a:rPr>
              <a:t>String </a:t>
            </a:r>
            <a:r>
              <a:rPr sz="1400" spc="-10" dirty="0">
                <a:latin typeface="맑은 고딕"/>
                <a:cs typeface="맑은 고딕"/>
              </a:rPr>
              <a:t>객체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mystr= </a:t>
            </a:r>
            <a:r>
              <a:rPr sz="1400" b="1" spc="-10" dirty="0">
                <a:latin typeface="맑은 고딕"/>
                <a:cs typeface="맑은 고딕"/>
              </a:rPr>
              <a:t>new </a:t>
            </a:r>
            <a:r>
              <a:rPr sz="1400" b="1" spc="-15" dirty="0">
                <a:latin typeface="맑은 고딕"/>
                <a:cs typeface="맑은 고딕"/>
              </a:rPr>
              <a:t>String("자바스크립트 </a:t>
            </a:r>
            <a:r>
              <a:rPr sz="1400" b="1" spc="-10" dirty="0">
                <a:latin typeface="맑은 고딕"/>
                <a:cs typeface="맑은 고딕"/>
              </a:rPr>
              <a:t>공부하기");  </a:t>
            </a:r>
            <a:r>
              <a:rPr sz="1400" spc="-10" dirty="0">
                <a:latin typeface="맑은 고딕"/>
                <a:cs typeface="맑은 고딕"/>
              </a:rPr>
              <a:t>document.write("mystr의 내용 </a:t>
            </a:r>
            <a:r>
              <a:rPr sz="1400" spc="-5" dirty="0">
                <a:latin typeface="맑은 고딕"/>
                <a:cs typeface="맑은 고딕"/>
              </a:rPr>
              <a:t>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5" dirty="0">
                <a:latin typeface="맑은 고딕"/>
                <a:cs typeface="맑은 고딕"/>
              </a:rPr>
              <a:t>mystr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spc="-5" dirty="0">
                <a:latin typeface="맑은 고딕"/>
                <a:cs typeface="맑은 고딕"/>
              </a:rPr>
              <a:t>"&lt;br&gt;");  </a:t>
            </a:r>
            <a:r>
              <a:rPr sz="1400" spc="-10" dirty="0">
                <a:latin typeface="맑은 고딕"/>
                <a:cs typeface="맑은 고딕"/>
              </a:rPr>
              <a:t>document.write("mystr의 길이 </a:t>
            </a:r>
            <a:r>
              <a:rPr sz="1400" spc="-5" dirty="0">
                <a:latin typeface="맑은 고딕"/>
                <a:cs typeface="맑은 고딕"/>
              </a:rPr>
              <a:t>: 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20" dirty="0">
                <a:latin typeface="맑은 고딕"/>
                <a:cs typeface="맑은 고딕"/>
              </a:rPr>
              <a:t>mystr.length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8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5" dirty="0">
                <a:latin typeface="맑은 고딕"/>
                <a:cs typeface="맑은 고딕"/>
              </a:rPr>
              <a:t>mystr.length=10;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이 문장은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오류이다.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54368" y="1825751"/>
            <a:ext cx="3678935" cy="26212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배열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54935" y="3349752"/>
            <a:ext cx="7026402" cy="19210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88464" y="3383279"/>
            <a:ext cx="6906895" cy="1801495"/>
          </a:xfrm>
          <a:custGeom>
            <a:avLst/>
            <a:gdLst/>
            <a:ahLst/>
            <a:cxnLst/>
            <a:rect l="l" t="t" r="r" b="b"/>
            <a:pathLst>
              <a:path w="6906895" h="1801495">
                <a:moveTo>
                  <a:pt x="0" y="1801368"/>
                </a:moveTo>
                <a:lnTo>
                  <a:pt x="6906768" y="1801368"/>
                </a:lnTo>
                <a:lnTo>
                  <a:pt x="6906768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88464" y="3383279"/>
            <a:ext cx="6906895" cy="1801495"/>
          </a:xfrm>
          <a:custGeom>
            <a:avLst/>
            <a:gdLst/>
            <a:ahLst/>
            <a:cxnLst/>
            <a:rect l="l" t="t" r="r" b="b"/>
            <a:pathLst>
              <a:path w="6906895" h="1801495">
                <a:moveTo>
                  <a:pt x="0" y="1801368"/>
                </a:moveTo>
                <a:lnTo>
                  <a:pt x="6906768" y="1801368"/>
                </a:lnTo>
                <a:lnTo>
                  <a:pt x="6906768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35276" y="1617760"/>
            <a:ext cx="5004435" cy="13887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배열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여러 </a:t>
            </a:r>
            <a:r>
              <a:rPr sz="1800" spc="-5" dirty="0">
                <a:latin typeface="맑은 고딕"/>
                <a:cs typeface="맑은 고딕"/>
              </a:rPr>
              <a:t>개의 </a:t>
            </a:r>
            <a:r>
              <a:rPr sz="1800" dirty="0">
                <a:latin typeface="맑은 고딕"/>
                <a:cs typeface="맑은 고딕"/>
              </a:rPr>
              <a:t>원소들을 </a:t>
            </a:r>
            <a:r>
              <a:rPr sz="1800" spc="-5" dirty="0">
                <a:latin typeface="맑은 고딕"/>
                <a:cs typeface="맑은 고딕"/>
              </a:rPr>
              <a:t>연속적으로</a:t>
            </a:r>
            <a:r>
              <a:rPr sz="1800" spc="-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전체를 하나의 단위로 다루는 데이터</a:t>
            </a:r>
            <a:r>
              <a:rPr sz="1800" spc="-8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구조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배열 생성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사례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92476" y="5336540"/>
            <a:ext cx="597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0에서 </a:t>
            </a:r>
            <a:r>
              <a:rPr sz="1800" dirty="0">
                <a:latin typeface="맑은 고딕"/>
                <a:cs typeface="맑은 고딕"/>
              </a:rPr>
              <a:t>시작하는 인덱스를 이용하여 배열의 각 원소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66314" y="3491610"/>
            <a:ext cx="2855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b="1" spc="-10" dirty="0">
                <a:latin typeface="맑은 고딕"/>
                <a:cs typeface="맑은 고딕"/>
              </a:rPr>
              <a:t>cities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5" dirty="0">
                <a:latin typeface="맑은 고딕"/>
                <a:cs typeface="맑은 고딕"/>
              </a:rPr>
              <a:t>[“Seoul”, </a:t>
            </a:r>
            <a:r>
              <a:rPr sz="1200" spc="-5" dirty="0">
                <a:latin typeface="맑은 고딕"/>
                <a:cs typeface="맑은 고딕"/>
              </a:rPr>
              <a:t>“New </a:t>
            </a:r>
            <a:r>
              <a:rPr sz="1200" spc="-40" dirty="0">
                <a:latin typeface="맑은 고딕"/>
                <a:cs typeface="맑은 고딕"/>
              </a:rPr>
              <a:t>York”,</a:t>
            </a:r>
            <a:r>
              <a:rPr sz="1200" spc="13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“Paris”];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08730" y="3927843"/>
            <a:ext cx="1163955" cy="327025"/>
          </a:xfrm>
          <a:custGeom>
            <a:avLst/>
            <a:gdLst/>
            <a:ahLst/>
            <a:cxnLst/>
            <a:rect l="l" t="t" r="r" b="b"/>
            <a:pathLst>
              <a:path w="1163954" h="327025">
                <a:moveTo>
                  <a:pt x="0" y="326402"/>
                </a:moveTo>
                <a:lnTo>
                  <a:pt x="1163358" y="326402"/>
                </a:lnTo>
                <a:lnTo>
                  <a:pt x="1163358" y="0"/>
                </a:lnTo>
                <a:lnTo>
                  <a:pt x="0" y="0"/>
                </a:lnTo>
                <a:lnTo>
                  <a:pt x="0" y="32640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08730" y="4254246"/>
            <a:ext cx="1163955" cy="315595"/>
          </a:xfrm>
          <a:custGeom>
            <a:avLst/>
            <a:gdLst/>
            <a:ahLst/>
            <a:cxnLst/>
            <a:rect l="l" t="t" r="r" b="b"/>
            <a:pathLst>
              <a:path w="1163954" h="315595">
                <a:moveTo>
                  <a:pt x="0" y="315594"/>
                </a:moveTo>
                <a:lnTo>
                  <a:pt x="1163358" y="315594"/>
                </a:lnTo>
                <a:lnTo>
                  <a:pt x="1163358" y="0"/>
                </a:lnTo>
                <a:lnTo>
                  <a:pt x="0" y="0"/>
                </a:lnTo>
                <a:lnTo>
                  <a:pt x="0" y="315594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8730" y="4569840"/>
            <a:ext cx="1163955" cy="304800"/>
          </a:xfrm>
          <a:custGeom>
            <a:avLst/>
            <a:gdLst/>
            <a:ahLst/>
            <a:cxnLst/>
            <a:rect l="l" t="t" r="r" b="b"/>
            <a:pathLst>
              <a:path w="1163954" h="304800">
                <a:moveTo>
                  <a:pt x="0" y="304799"/>
                </a:moveTo>
                <a:lnTo>
                  <a:pt x="1163358" y="304799"/>
                </a:lnTo>
                <a:lnTo>
                  <a:pt x="1163358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3302380" y="3921505"/>
          <a:ext cx="1182370" cy="95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3320"/>
              </a:tblGrid>
              <a:tr h="32575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“Seoul”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latin typeface="맑은 고딕"/>
                          <a:cs typeface="맑은 고딕"/>
                        </a:rPr>
                        <a:t>“New </a:t>
                      </a:r>
                      <a:r>
                        <a:rPr sz="1400" spc="-35" dirty="0">
                          <a:latin typeface="맑은 고딕"/>
                          <a:cs typeface="맑은 고딕"/>
                        </a:rPr>
                        <a:t>York”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5" dirty="0">
                          <a:latin typeface="맑은 고딕"/>
                          <a:cs typeface="맑은 고딕"/>
                        </a:rPr>
                        <a:t>“Paris”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67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79319" y="3932935"/>
            <a:ext cx="3676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맑은 고딕"/>
                <a:cs typeface="맑은 고딕"/>
              </a:rPr>
              <a:t>cities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10278" y="3986007"/>
            <a:ext cx="486409" cy="802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25" dirty="0">
                <a:solidFill>
                  <a:srgbClr val="006FC0"/>
                </a:solidFill>
                <a:latin typeface="맑은 고딕"/>
                <a:cs typeface="맑은 고딕"/>
              </a:rPr>
              <a:t>cities[0]</a:t>
            </a:r>
            <a:endParaRPr sz="1100">
              <a:latin typeface="맑은 고딕"/>
              <a:cs typeface="맑은 고딕"/>
            </a:endParaRPr>
          </a:p>
          <a:p>
            <a:pPr marL="12700" marR="5080">
              <a:lnSpc>
                <a:spcPts val="2480"/>
              </a:lnSpc>
              <a:spcBef>
                <a:spcPts val="105"/>
              </a:spcBef>
            </a:pPr>
            <a:r>
              <a:rPr sz="1100" i="1" spc="-20" dirty="0">
                <a:solidFill>
                  <a:srgbClr val="006FC0"/>
                </a:solidFill>
                <a:latin typeface="맑은 고딕"/>
                <a:cs typeface="맑은 고딕"/>
              </a:rPr>
              <a:t>ci</a:t>
            </a:r>
            <a:r>
              <a:rPr sz="1100" i="1" spc="-25" dirty="0">
                <a:solidFill>
                  <a:srgbClr val="006FC0"/>
                </a:solidFill>
                <a:latin typeface="맑은 고딕"/>
                <a:cs typeface="맑은 고딕"/>
              </a:rPr>
              <a:t>t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i</a:t>
            </a:r>
            <a:r>
              <a:rPr sz="1100" i="1" spc="-25" dirty="0">
                <a:solidFill>
                  <a:srgbClr val="006FC0"/>
                </a:solidFill>
                <a:latin typeface="맑은 고딕"/>
                <a:cs typeface="맑은 고딕"/>
              </a:rPr>
              <a:t>es</a:t>
            </a:r>
            <a:r>
              <a:rPr sz="1100" i="1" spc="-30" dirty="0">
                <a:solidFill>
                  <a:srgbClr val="006FC0"/>
                </a:solidFill>
                <a:latin typeface="맑은 고딕"/>
                <a:cs typeface="맑은 고딕"/>
              </a:rPr>
              <a:t>[</a:t>
            </a: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1</a:t>
            </a:r>
            <a:r>
              <a:rPr sz="1100" i="1" spc="-20" dirty="0">
                <a:solidFill>
                  <a:srgbClr val="006FC0"/>
                </a:solidFill>
                <a:latin typeface="맑은 고딕"/>
                <a:cs typeface="맑은 고딕"/>
              </a:rPr>
              <a:t>]  ci</a:t>
            </a:r>
            <a:r>
              <a:rPr sz="1100" i="1" spc="-25" dirty="0">
                <a:solidFill>
                  <a:srgbClr val="006FC0"/>
                </a:solidFill>
                <a:latin typeface="맑은 고딕"/>
                <a:cs typeface="맑은 고딕"/>
              </a:rPr>
              <a:t>t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i</a:t>
            </a:r>
            <a:r>
              <a:rPr sz="1100" i="1" spc="-25" dirty="0">
                <a:solidFill>
                  <a:srgbClr val="006FC0"/>
                </a:solidFill>
                <a:latin typeface="맑은 고딕"/>
                <a:cs typeface="맑은 고딕"/>
              </a:rPr>
              <a:t>es</a:t>
            </a:r>
            <a:r>
              <a:rPr sz="1100" i="1" spc="-30" dirty="0">
                <a:solidFill>
                  <a:srgbClr val="006FC0"/>
                </a:solidFill>
                <a:latin typeface="맑은 고딕"/>
                <a:cs typeface="맑은 고딕"/>
              </a:rPr>
              <a:t>[</a:t>
            </a: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2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75246" y="3497326"/>
            <a:ext cx="1719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n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[4, </a:t>
            </a:r>
            <a:r>
              <a:rPr sz="1200" dirty="0">
                <a:latin typeface="맑은 고딕"/>
                <a:cs typeface="맑은 고딕"/>
              </a:rPr>
              <a:t>5, -2, 28,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33];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96836" y="3932046"/>
            <a:ext cx="1111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맑은 고딕"/>
                <a:cs typeface="맑은 고딕"/>
              </a:rPr>
              <a:t>n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38009" y="4246357"/>
            <a:ext cx="25527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n[0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23581" y="4246357"/>
            <a:ext cx="25527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n[1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30108" y="4246357"/>
            <a:ext cx="25654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30" dirty="0">
                <a:solidFill>
                  <a:srgbClr val="006FC0"/>
                </a:solidFill>
                <a:latin typeface="맑은 고딕"/>
                <a:cs typeface="맑은 고딕"/>
              </a:rPr>
              <a:t>n[2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903846" y="3908552"/>
          <a:ext cx="2080260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446405"/>
                <a:gridCol w="360045"/>
                <a:gridCol w="431800"/>
                <a:gridCol w="503555"/>
              </a:tblGrid>
              <a:tr h="304800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맑은 고딕"/>
                          <a:cs typeface="맑은 고딕"/>
                        </a:rPr>
                        <a:t>4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latin typeface="맑은 고딕"/>
                          <a:cs typeface="맑은 고딕"/>
                        </a:rPr>
                        <a:t>5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5" dirty="0">
                          <a:latin typeface="맑은 고딕"/>
                          <a:cs typeface="맑은 고딕"/>
                        </a:rPr>
                        <a:t>-2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5" dirty="0">
                          <a:latin typeface="맑은 고딕"/>
                          <a:cs typeface="맑은 고딕"/>
                        </a:rPr>
                        <a:t>28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5" dirty="0">
                          <a:latin typeface="맑은 고딕"/>
                          <a:cs typeface="맑은 고딕"/>
                        </a:rPr>
                        <a:t>33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8124190" y="4246357"/>
            <a:ext cx="25527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n[3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3516" y="4246357"/>
            <a:ext cx="25527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35" dirty="0">
                <a:solidFill>
                  <a:srgbClr val="006FC0"/>
                </a:solidFill>
                <a:latin typeface="맑은 고딕"/>
                <a:cs typeface="맑은 고딕"/>
              </a:rPr>
              <a:t>n[4</a:t>
            </a:r>
            <a:r>
              <a:rPr sz="1100" i="1" spc="-15" dirty="0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69464" y="5937503"/>
            <a:ext cx="6525895" cy="4298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2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60"/>
              </a:spcBef>
              <a:tabLst>
                <a:tab pos="1920239" algn="l"/>
              </a:tabLst>
            </a:pPr>
            <a:r>
              <a:rPr sz="1100" spc="-5" dirty="0">
                <a:latin typeface="맑은 고딕"/>
                <a:cs typeface="맑은 고딕"/>
              </a:rPr>
              <a:t>var name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spc="-5" dirty="0">
                <a:latin typeface="맑은 고딕"/>
                <a:cs typeface="맑은 고딕"/>
              </a:rPr>
              <a:t>cities[0];	// </a:t>
            </a:r>
            <a:r>
              <a:rPr sz="1100" dirty="0">
                <a:latin typeface="맑은 고딕"/>
                <a:cs typeface="맑은 고딕"/>
              </a:rPr>
              <a:t>name은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“Seoul”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1920239" algn="l"/>
              </a:tabLst>
            </a:pPr>
            <a:r>
              <a:rPr sz="1100" spc="-5" dirty="0">
                <a:latin typeface="맑은 고딕"/>
                <a:cs typeface="맑은 고딕"/>
              </a:rPr>
              <a:t>cities[1]</a:t>
            </a:r>
            <a:r>
              <a:rPr sz="1100" spc="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spc="-5" dirty="0">
                <a:latin typeface="맑은 고딕"/>
                <a:cs typeface="맑은 고딕"/>
              </a:rPr>
              <a:t>“Gainesville”;	// “New York” </a:t>
            </a:r>
            <a:r>
              <a:rPr sz="1100" dirty="0">
                <a:latin typeface="맑은 고딕"/>
                <a:cs typeface="맑은 고딕"/>
              </a:rPr>
              <a:t>자리에 </a:t>
            </a:r>
            <a:r>
              <a:rPr sz="1100" spc="-5" dirty="0">
                <a:latin typeface="맑은 고딕"/>
                <a:cs typeface="맑은 고딕"/>
              </a:rPr>
              <a:t>“Gainesville”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저장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530096"/>
            <a:ext cx="10574020" cy="5328285"/>
          </a:xfrm>
          <a:custGeom>
            <a:avLst/>
            <a:gdLst/>
            <a:ahLst/>
            <a:cxnLst/>
            <a:rect l="l" t="t" r="r" b="b"/>
            <a:pathLst>
              <a:path w="10574020" h="5328284">
                <a:moveTo>
                  <a:pt x="10573512" y="5327901"/>
                </a:moveTo>
                <a:lnTo>
                  <a:pt x="10573512" y="0"/>
                </a:lnTo>
                <a:lnTo>
                  <a:pt x="0" y="0"/>
                </a:lnTo>
                <a:lnTo>
                  <a:pt x="0" y="5327901"/>
                </a:lnTo>
                <a:lnTo>
                  <a:pt x="10573512" y="5327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92811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자바스크립트에서 배열을 만드는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방법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3810" y="1700389"/>
            <a:ext cx="4001135" cy="17018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배열 만드는 2가지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[]로 배열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Array </a:t>
            </a:r>
            <a:r>
              <a:rPr sz="1800" dirty="0">
                <a:latin typeface="맑은 고딕"/>
                <a:cs typeface="맑은 고딕"/>
              </a:rPr>
              <a:t>객체로 배열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[]로 배열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만들기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[] </a:t>
            </a:r>
            <a:r>
              <a:rPr sz="1800" spc="-5" dirty="0">
                <a:latin typeface="맑은 고딕"/>
                <a:cs typeface="맑은 고딕"/>
              </a:rPr>
              <a:t>안에는 원소들의 </a:t>
            </a:r>
            <a:r>
              <a:rPr sz="1800" dirty="0">
                <a:latin typeface="맑은 고딕"/>
                <a:cs typeface="맑은 고딕"/>
              </a:rPr>
              <a:t>초기 값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나열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68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01264" y="3988275"/>
            <a:ext cx="6003925" cy="62928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배열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크기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배열의 크기는 고정되지 않고, 마지막 원소 추가 시</a:t>
            </a:r>
            <a:r>
              <a:rPr sz="1600" spc="-26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늘어남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5055" y="3550920"/>
            <a:ext cx="4572000" cy="4298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week = </a:t>
            </a:r>
            <a:r>
              <a:rPr sz="1100" spc="-5" dirty="0">
                <a:latin typeface="맑은 고딕"/>
                <a:cs typeface="맑은 고딕"/>
              </a:rPr>
              <a:t>[“월”, “화”, </a:t>
            </a:r>
            <a:r>
              <a:rPr sz="1100" spc="-10" dirty="0">
                <a:latin typeface="맑은 고딕"/>
                <a:cs typeface="맑은 고딕"/>
              </a:rPr>
              <a:t>“수”, “목”, </a:t>
            </a:r>
            <a:r>
              <a:rPr sz="1100" spc="-5" dirty="0">
                <a:latin typeface="맑은 고딕"/>
                <a:cs typeface="맑은 고딕"/>
              </a:rPr>
              <a:t>“금”, </a:t>
            </a:r>
            <a:r>
              <a:rPr sz="1100" spc="-10" dirty="0">
                <a:latin typeface="맑은 고딕"/>
                <a:cs typeface="맑은 고딕"/>
              </a:rPr>
              <a:t>“토”,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10" dirty="0">
                <a:latin typeface="맑은 고딕"/>
                <a:cs typeface="맑은 고딕"/>
              </a:rPr>
              <a:t>“일”];</a:t>
            </a:r>
            <a:endParaRPr sz="11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plots = </a:t>
            </a:r>
            <a:r>
              <a:rPr sz="1100" spc="-5" dirty="0">
                <a:latin typeface="맑은 고딕"/>
                <a:cs typeface="맑은 고딕"/>
              </a:rPr>
              <a:t>[-20, -5, 0, 15,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20];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5432" y="5041391"/>
            <a:ext cx="5958840" cy="4298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sz="1100" spc="-5" dirty="0">
                <a:latin typeface="맑은 고딕"/>
                <a:cs typeface="맑은 고딕"/>
              </a:rPr>
              <a:t>plots[5] </a:t>
            </a:r>
            <a:r>
              <a:rPr sz="1100" dirty="0">
                <a:latin typeface="맑은 고딕"/>
                <a:cs typeface="맑은 고딕"/>
              </a:rPr>
              <a:t>= </a:t>
            </a:r>
            <a:r>
              <a:rPr sz="1100" spc="-5" dirty="0">
                <a:latin typeface="맑은 고딕"/>
                <a:cs typeface="맑은 고딕"/>
              </a:rPr>
              <a:t>33; // plots </a:t>
            </a:r>
            <a:r>
              <a:rPr sz="1100" dirty="0">
                <a:latin typeface="맑은 고딕"/>
                <a:cs typeface="맑은 고딕"/>
              </a:rPr>
              <a:t>배열에 6번째 원소 추가. 배열 크기는 </a:t>
            </a:r>
            <a:r>
              <a:rPr sz="1100" spc="-5" dirty="0">
                <a:latin typeface="맑은 고딕"/>
                <a:cs typeface="맑은 고딕"/>
              </a:rPr>
              <a:t>6이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됨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plots[6] = </a:t>
            </a:r>
            <a:r>
              <a:rPr sz="1100" spc="-5" dirty="0">
                <a:latin typeface="맑은 고딕"/>
                <a:cs typeface="맑은 고딕"/>
              </a:rPr>
              <a:t>22; // </a:t>
            </a:r>
            <a:r>
              <a:rPr sz="1100" dirty="0">
                <a:latin typeface="맑은 고딕"/>
                <a:cs typeface="맑은 고딕"/>
              </a:rPr>
              <a:t>plots 배열에 7번째 원소 추가. 배열 크기는 </a:t>
            </a:r>
            <a:r>
              <a:rPr sz="1100" spc="-5" dirty="0">
                <a:latin typeface="맑은 고딕"/>
                <a:cs typeface="맑은 고딕"/>
              </a:rPr>
              <a:t>7이</a:t>
            </a:r>
            <a:r>
              <a:rPr sz="1100" spc="-135" dirty="0">
                <a:latin typeface="맑은 고딕"/>
                <a:cs typeface="맑은 고딕"/>
              </a:rPr>
              <a:t> </a:t>
            </a:r>
            <a:r>
              <a:rPr sz="1100" spc="0" dirty="0">
                <a:latin typeface="맑은 고딕"/>
                <a:cs typeface="맑은 고딕"/>
              </a:rPr>
              <a:t>됨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5432" y="5937503"/>
            <a:ext cx="5958840" cy="26225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635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sz="1100" spc="-5" dirty="0">
                <a:latin typeface="맑은 고딕"/>
                <a:cs typeface="맑은 고딕"/>
              </a:rPr>
              <a:t>plots[</a:t>
            </a:r>
            <a:r>
              <a:rPr sz="1100" strike="sngStrike" spc="-5" dirty="0">
                <a:latin typeface="맑은 고딕"/>
                <a:cs typeface="맑은 고딕"/>
              </a:rPr>
              <a:t>10</a:t>
            </a:r>
            <a:r>
              <a:rPr sz="1100" strike="noStrike" spc="-5" dirty="0">
                <a:latin typeface="맑은 고딕"/>
                <a:cs typeface="맑은 고딕"/>
              </a:rPr>
              <a:t>] </a:t>
            </a:r>
            <a:r>
              <a:rPr sz="1100" strike="noStrike" dirty="0">
                <a:latin typeface="맑은 고딕"/>
                <a:cs typeface="맑은 고딕"/>
              </a:rPr>
              <a:t>= </a:t>
            </a:r>
            <a:r>
              <a:rPr sz="1100" strike="noStrike" spc="-5" dirty="0">
                <a:latin typeface="맑은 고딕"/>
                <a:cs typeface="맑은 고딕"/>
              </a:rPr>
              <a:t>33; // </a:t>
            </a:r>
            <a:r>
              <a:rPr sz="1100" b="1" strike="noStrike" dirty="0">
                <a:latin typeface="맑은 고딕"/>
                <a:cs typeface="맑은 고딕"/>
              </a:rPr>
              <a:t>오류</a:t>
            </a:r>
            <a:r>
              <a:rPr sz="1100" strike="noStrike" dirty="0">
                <a:latin typeface="맑은 고딕"/>
                <a:cs typeface="맑은 고딕"/>
              </a:rPr>
              <a:t>. 인덱스 </a:t>
            </a:r>
            <a:r>
              <a:rPr sz="1100" strike="noStrike" spc="-5" dirty="0">
                <a:latin typeface="맑은 고딕"/>
                <a:cs typeface="맑은 고딕"/>
              </a:rPr>
              <a:t>10은 plots </a:t>
            </a:r>
            <a:r>
              <a:rPr sz="1100" strike="noStrike" dirty="0">
                <a:latin typeface="맑은 고딕"/>
                <a:cs typeface="맑은 고딕"/>
              </a:rPr>
              <a:t>배열의 영역을</a:t>
            </a:r>
            <a:r>
              <a:rPr sz="1100" strike="noStrike" spc="-60" dirty="0">
                <a:latin typeface="맑은 고딕"/>
                <a:cs typeface="맑은 고딕"/>
              </a:rPr>
              <a:t> </a:t>
            </a:r>
            <a:r>
              <a:rPr sz="1100" strike="noStrike" dirty="0">
                <a:latin typeface="맑은 고딕"/>
                <a:cs typeface="맑은 고딕"/>
              </a:rPr>
              <a:t>벗어났음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530096"/>
            <a:ext cx="10574020" cy="5328285"/>
          </a:xfrm>
          <a:custGeom>
            <a:avLst/>
            <a:gdLst/>
            <a:ahLst/>
            <a:cxnLst/>
            <a:rect l="l" t="t" r="r" b="b"/>
            <a:pathLst>
              <a:path w="10574020" h="5328284">
                <a:moveTo>
                  <a:pt x="10573512" y="5327901"/>
                </a:moveTo>
                <a:lnTo>
                  <a:pt x="10573512" y="0"/>
                </a:lnTo>
                <a:lnTo>
                  <a:pt x="0" y="0"/>
                </a:lnTo>
                <a:lnTo>
                  <a:pt x="0" y="5327901"/>
                </a:lnTo>
                <a:lnTo>
                  <a:pt x="10573512" y="5327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0502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Array로 </a:t>
            </a:r>
            <a:r>
              <a:rPr sz="1800" dirty="0">
                <a:latin typeface="맑은 고딕"/>
                <a:cs typeface="맑은 고딕"/>
              </a:rPr>
              <a:t>배열</a:t>
            </a:r>
            <a:r>
              <a:rPr sz="1800" spc="-6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69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1589659"/>
            <a:ext cx="2864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맑은 고딕"/>
                <a:cs typeface="맑은 고딕"/>
              </a:rPr>
              <a:t>초기 값을 가진 배열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52014" y="2669915"/>
            <a:ext cx="4943475" cy="6235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맑은 고딕"/>
                <a:cs typeface="맑은 고딕"/>
              </a:rPr>
              <a:t>초기화되지 않은 배열</a:t>
            </a:r>
            <a:r>
              <a:rPr sz="1800" spc="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일정 크기의 배열 생성 후 나중에 원소 값</a:t>
            </a:r>
            <a:r>
              <a:rPr sz="1600" spc="-24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저장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52014" y="4823791"/>
            <a:ext cx="3714750" cy="622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dirty="0">
                <a:latin typeface="맑은 고딕"/>
                <a:cs typeface="맑은 고딕"/>
              </a:rPr>
              <a:t>빈 배열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원소 개수를 예상할 수 없는</a:t>
            </a:r>
            <a:r>
              <a:rPr sz="1600" spc="-17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경우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65120" y="2097023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week 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dirty="0">
                <a:latin typeface="맑은 고딕"/>
                <a:cs typeface="맑은 고딕"/>
              </a:rPr>
              <a:t>Array(“월”, “화”, “수”, “목”, “금”, “토”,</a:t>
            </a:r>
            <a:r>
              <a:rPr sz="1200" b="1" spc="-155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“일”);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65120" y="3566159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  <a:tabLst>
                <a:tab pos="242570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week 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new</a:t>
            </a:r>
            <a:r>
              <a:rPr sz="1200" b="1" spc="1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Array(7);	</a:t>
            </a:r>
            <a:r>
              <a:rPr sz="1200" dirty="0">
                <a:latin typeface="맑은 고딕"/>
                <a:cs typeface="맑은 고딕"/>
              </a:rPr>
              <a:t>// 7개의 </a:t>
            </a:r>
            <a:r>
              <a:rPr sz="1200" spc="-5" dirty="0">
                <a:latin typeface="맑은 고딕"/>
                <a:cs typeface="맑은 고딕"/>
              </a:rPr>
              <a:t>원소를 가진 배열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65120" y="3944111"/>
            <a:ext cx="5544820" cy="83248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week[0]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“월”;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week[1]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“화”;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...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week[6]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“일”;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65120" y="5937503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4450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  <a:tabLst>
                <a:tab pos="224917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week 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new</a:t>
            </a:r>
            <a:r>
              <a:rPr sz="1200" b="1" spc="1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Array();	</a:t>
            </a:r>
            <a:r>
              <a:rPr sz="1200" dirty="0">
                <a:latin typeface="맑은 고딕"/>
                <a:cs typeface="맑은 고딕"/>
              </a:rPr>
              <a:t>// 빈 </a:t>
            </a:r>
            <a:r>
              <a:rPr sz="1200" spc="-5" dirty="0">
                <a:latin typeface="맑은 고딕"/>
                <a:cs typeface="맑은 고딕"/>
              </a:rPr>
              <a:t>배열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65120" y="6339840"/>
            <a:ext cx="5544820" cy="460375"/>
          </a:xfrm>
          <a:custGeom>
            <a:avLst/>
            <a:gdLst/>
            <a:ahLst/>
            <a:cxnLst/>
            <a:rect l="l" t="t" r="r" b="b"/>
            <a:pathLst>
              <a:path w="5544820" h="460375">
                <a:moveTo>
                  <a:pt x="0" y="460248"/>
                </a:moveTo>
                <a:lnTo>
                  <a:pt x="5544311" y="460248"/>
                </a:lnTo>
                <a:lnTo>
                  <a:pt x="5544311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138042" y="6371640"/>
            <a:ext cx="1071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week[0]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8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“월”;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week[1]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“화”;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24805" y="6371640"/>
            <a:ext cx="2073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 배열 week 크기 자동으로</a:t>
            </a:r>
            <a:r>
              <a:rPr sz="1200" spc="-10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배열 </a:t>
            </a:r>
            <a:r>
              <a:rPr sz="1200" dirty="0">
                <a:latin typeface="맑은 고딕"/>
                <a:cs typeface="맑은 고딕"/>
              </a:rPr>
              <a:t>week 크기 </a:t>
            </a:r>
            <a:r>
              <a:rPr sz="1200" spc="-5" dirty="0">
                <a:latin typeface="맑은 고딕"/>
                <a:cs typeface="맑은 고딕"/>
              </a:rPr>
              <a:t>자동으로</a:t>
            </a:r>
            <a:r>
              <a:rPr sz="1200" spc="-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463232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&lt;script&gt;&lt;/script&gt; </a:t>
            </a:r>
            <a:r>
              <a:rPr sz="1800" dirty="0">
                <a:latin typeface="맑은 고딕"/>
                <a:cs typeface="맑은 고딕"/>
              </a:rPr>
              <a:t>태그에 자바스크립트</a:t>
            </a:r>
            <a:r>
              <a:rPr sz="1800" spc="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08175" y="1692910"/>
            <a:ext cx="6171565" cy="1351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특징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맑은 고딕"/>
                <a:cs typeface="맑은 고딕"/>
              </a:rPr>
              <a:t>&lt;head&gt;&lt;/head&gt;나 </a:t>
            </a:r>
            <a:r>
              <a:rPr sz="1800" dirty="0">
                <a:latin typeface="맑은 고딕"/>
                <a:cs typeface="맑은 고딕"/>
              </a:rPr>
              <a:t>&lt;body&gt;&lt;/body&gt; 내 어디든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맑은 고딕"/>
                <a:cs typeface="맑은 고딕"/>
              </a:rPr>
              <a:t>웹 페이지 내에 여러 번 삽입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57441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배열의 원소 개수, </a:t>
            </a:r>
            <a:r>
              <a:rPr sz="1800" spc="-10" dirty="0">
                <a:latin typeface="맑은 고딕"/>
                <a:cs typeface="맑은 고딕"/>
              </a:rPr>
              <a:t>length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99157" y="1924303"/>
            <a:ext cx="6232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배열의 크기 : </a:t>
            </a:r>
            <a:r>
              <a:rPr sz="2400" spc="-10" dirty="0">
                <a:latin typeface="맑은 고딕"/>
                <a:cs typeface="맑은 고딕"/>
              </a:rPr>
              <a:t>Array </a:t>
            </a:r>
            <a:r>
              <a:rPr sz="2400" dirty="0">
                <a:latin typeface="맑은 고딕"/>
                <a:cs typeface="맑은 고딕"/>
              </a:rPr>
              <a:t>객체의 </a:t>
            </a:r>
            <a:r>
              <a:rPr sz="2400" spc="-5" dirty="0">
                <a:latin typeface="맑은 고딕"/>
                <a:cs typeface="맑은 고딕"/>
              </a:rPr>
              <a:t>length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프로퍼티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6357" y="3695826"/>
            <a:ext cx="353758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length 프로퍼티는 읽기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전용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22448" y="2508504"/>
            <a:ext cx="5815965" cy="83248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45"/>
              </a:spcBef>
            </a:pPr>
            <a:r>
              <a:rPr sz="1200" spc="-5" dirty="0">
                <a:latin typeface="맑은 고딕"/>
                <a:cs typeface="맑은 고딕"/>
              </a:rPr>
              <a:t>var plots </a:t>
            </a:r>
            <a:r>
              <a:rPr sz="1200" dirty="0">
                <a:latin typeface="맑은 고딕"/>
                <a:cs typeface="맑은 고딕"/>
              </a:rPr>
              <a:t>= [-20, -5, 0, 15,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20];</a:t>
            </a:r>
            <a:endParaRPr sz="12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week = </a:t>
            </a:r>
            <a:r>
              <a:rPr sz="1200" spc="-5" dirty="0">
                <a:latin typeface="맑은 고딕"/>
                <a:cs typeface="맑은 고딕"/>
              </a:rPr>
              <a:t>new Array(“월”, “화”, “수”, “목”, “금”, “토”,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“일”);</a:t>
            </a:r>
            <a:endParaRPr sz="1200">
              <a:latin typeface="맑은 고딕"/>
              <a:cs typeface="맑은 고딕"/>
            </a:endParaRPr>
          </a:p>
          <a:p>
            <a:pPr marL="284480" marR="3137535">
              <a:lnSpc>
                <a:spcPct val="100000"/>
              </a:lnSpc>
              <a:spcBef>
                <a:spcPts val="5"/>
              </a:spcBef>
              <a:tabLst>
                <a:tab pos="2070735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m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plots.length</a:t>
            </a:r>
            <a:r>
              <a:rPr sz="1200" spc="-10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m은</a:t>
            </a:r>
            <a:r>
              <a:rPr sz="1200" spc="-10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5  </a:t>
            </a: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week.length</a:t>
            </a:r>
            <a:r>
              <a:rPr sz="1200" spc="-10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n은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22448" y="4236720"/>
            <a:ext cx="5815965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355"/>
              </a:spcBef>
            </a:pPr>
            <a:r>
              <a:rPr sz="1200" spc="-5" dirty="0">
                <a:latin typeface="맑은 고딕"/>
                <a:cs typeface="맑은 고딕"/>
              </a:rPr>
              <a:t>plots.length </a:t>
            </a:r>
            <a:r>
              <a:rPr sz="1200" strike="sngStrike" dirty="0">
                <a:latin typeface="맑은 고딕"/>
                <a:cs typeface="맑은 고딕"/>
              </a:rPr>
              <a:t>= 10</a:t>
            </a:r>
            <a:r>
              <a:rPr sz="1200" strike="noStrike" dirty="0">
                <a:latin typeface="맑은 고딕"/>
                <a:cs typeface="맑은 고딕"/>
              </a:rPr>
              <a:t>; // </a:t>
            </a:r>
            <a:r>
              <a:rPr sz="1200" b="1" strike="noStrike" dirty="0">
                <a:latin typeface="맑은 고딕"/>
                <a:cs typeface="맑은 고딕"/>
              </a:rPr>
              <a:t>오류</a:t>
            </a:r>
            <a:r>
              <a:rPr sz="1200" strike="noStrike" dirty="0">
                <a:latin typeface="맑은 고딕"/>
                <a:cs typeface="맑은 고딕"/>
              </a:rPr>
              <a:t>. </a:t>
            </a:r>
            <a:r>
              <a:rPr sz="1200" strike="noStrike" spc="-5" dirty="0">
                <a:latin typeface="맑은 고딕"/>
                <a:cs typeface="맑은 고딕"/>
              </a:rPr>
              <a:t>length는 </a:t>
            </a:r>
            <a:r>
              <a:rPr sz="1200" strike="noStrike" dirty="0">
                <a:latin typeface="맑은 고딕"/>
                <a:cs typeface="맑은 고딕"/>
              </a:rPr>
              <a:t>읽기 전용</a:t>
            </a:r>
            <a:r>
              <a:rPr sz="1200" strike="noStrike" spc="50" dirty="0">
                <a:latin typeface="맑은 고딕"/>
                <a:cs typeface="맑은 고딕"/>
              </a:rPr>
              <a:t> </a:t>
            </a:r>
            <a:r>
              <a:rPr sz="1200" strike="noStrike" dirty="0">
                <a:latin typeface="맑은 고딕"/>
                <a:cs typeface="맑은 고딕"/>
              </a:rPr>
              <a:t>프로퍼티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04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7-3 Array </a:t>
            </a:r>
            <a:r>
              <a:rPr sz="1800" dirty="0"/>
              <a:t>객체로 배열</a:t>
            </a:r>
            <a:r>
              <a:rPr sz="1800" spc="-70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00300" y="1775460"/>
            <a:ext cx="5687695" cy="4831080"/>
          </a:xfrm>
          <a:custGeom>
            <a:avLst/>
            <a:gdLst/>
            <a:ahLst/>
            <a:cxnLst/>
            <a:rect l="l" t="t" r="r" b="b"/>
            <a:pathLst>
              <a:path w="5687695" h="4831080">
                <a:moveTo>
                  <a:pt x="0" y="4831080"/>
                </a:moveTo>
                <a:lnTo>
                  <a:pt x="5687567" y="4831080"/>
                </a:lnTo>
                <a:lnTo>
                  <a:pt x="5687567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400300" y="1775460"/>
            <a:ext cx="5687695" cy="48310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&lt;html&gt;&lt;head&gt;&lt;title&gt;Array 객체로 배열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만들기&lt;/title&gt;&lt;/head&gt;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&lt;h3&gt;Array </a:t>
            </a:r>
            <a:r>
              <a:rPr sz="1400" spc="-10" dirty="0">
                <a:latin typeface="맑은 고딕"/>
                <a:cs typeface="맑은 고딕"/>
              </a:rPr>
              <a:t>객체로 배열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만들기&lt;/h3&gt;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degrees = new </a:t>
            </a:r>
            <a:r>
              <a:rPr sz="1400" b="1" spc="-5" dirty="0">
                <a:latin typeface="맑은 고딕"/>
                <a:cs typeface="맑은 고딕"/>
              </a:rPr>
              <a:t>Array(); </a:t>
            </a: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빈 배열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degrees[0] =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15.1;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degrees[1] </a:t>
            </a:r>
            <a:r>
              <a:rPr sz="1400" spc="-5" dirty="0">
                <a:latin typeface="맑은 고딕"/>
                <a:cs typeface="맑은 고딕"/>
              </a:rPr>
              <a:t>=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15.4;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degrees[2] =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16.1;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degrees[3] =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17.5;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degrees[4] </a:t>
            </a:r>
            <a:r>
              <a:rPr sz="1400" spc="-5" dirty="0">
                <a:latin typeface="맑은 고딕"/>
                <a:cs typeface="맑은 고딕"/>
              </a:rPr>
              <a:t>=</a:t>
            </a:r>
            <a:r>
              <a:rPr sz="1400" spc="-4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19.2;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degrees[5] =</a:t>
            </a:r>
            <a:r>
              <a:rPr sz="1400" spc="-4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21.4;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400" spc="-20" dirty="0">
                <a:latin typeface="맑은 고딕"/>
                <a:cs typeface="맑은 고딕"/>
              </a:rPr>
              <a:t>var </a:t>
            </a:r>
            <a:r>
              <a:rPr sz="1400" spc="-10" dirty="0">
                <a:latin typeface="맑은 고딕"/>
                <a:cs typeface="맑은 고딕"/>
              </a:rPr>
              <a:t>sum </a:t>
            </a:r>
            <a:r>
              <a:rPr sz="1400" spc="-5" dirty="0">
                <a:latin typeface="맑은 고딕"/>
                <a:cs typeface="맑은 고딕"/>
              </a:rPr>
              <a:t>=</a:t>
            </a:r>
            <a:r>
              <a:rPr sz="1400" spc="3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0;</a:t>
            </a:r>
            <a:endParaRPr sz="1400">
              <a:latin typeface="맑은 고딕"/>
              <a:cs typeface="맑은 고딕"/>
            </a:endParaRPr>
          </a:p>
          <a:p>
            <a:pPr marL="450215" marR="2795905" indent="-180340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for(i=0; </a:t>
            </a:r>
            <a:r>
              <a:rPr sz="1400" b="1" spc="-10" dirty="0">
                <a:latin typeface="맑은 고딕"/>
                <a:cs typeface="맑은 고딕"/>
              </a:rPr>
              <a:t>i&lt;degrees.length; </a:t>
            </a:r>
            <a:r>
              <a:rPr sz="1400" b="1" spc="-5" dirty="0">
                <a:latin typeface="맑은 고딕"/>
                <a:cs typeface="맑은 고딕"/>
              </a:rPr>
              <a:t>i++)  </a:t>
            </a:r>
            <a:r>
              <a:rPr sz="1400" b="1" spc="-10" dirty="0">
                <a:latin typeface="맑은 고딕"/>
                <a:cs typeface="맑은 고딕"/>
              </a:rPr>
              <a:t>sum +=</a:t>
            </a:r>
            <a:r>
              <a:rPr sz="1400" b="1" spc="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degrees[i];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document.write("평균 온도는 </a:t>
            </a:r>
            <a:r>
              <a:rPr sz="1400" spc="-5" dirty="0">
                <a:latin typeface="맑은 고딕"/>
                <a:cs typeface="맑은 고딕"/>
              </a:rPr>
              <a:t>" </a:t>
            </a:r>
            <a:r>
              <a:rPr sz="1400" spc="-10" dirty="0">
                <a:latin typeface="맑은 고딕"/>
                <a:cs typeface="맑은 고딕"/>
              </a:rPr>
              <a:t>+ </a:t>
            </a:r>
            <a:r>
              <a:rPr sz="1400" b="1" spc="-10" dirty="0">
                <a:latin typeface="맑은 고딕"/>
                <a:cs typeface="맑은 고딕"/>
              </a:rPr>
              <a:t>sum/degrees.length </a:t>
            </a:r>
            <a:r>
              <a:rPr sz="1400" spc="-10" dirty="0">
                <a:latin typeface="맑은 고딕"/>
                <a:cs typeface="맑은 고딕"/>
              </a:rPr>
              <a:t>+</a:t>
            </a:r>
            <a:r>
              <a:rPr sz="1400" spc="250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98207" y="2703576"/>
            <a:ext cx="2977896" cy="2410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배열의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1757904"/>
            <a:ext cx="5104765" cy="14814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배열은 Array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latin typeface="맑은 고딕"/>
                <a:cs typeface="맑은 고딕"/>
              </a:rPr>
              <a:t>[]로 생성해도 </a:t>
            </a:r>
            <a:r>
              <a:rPr sz="1800" spc="-5" dirty="0">
                <a:latin typeface="맑은 고딕"/>
                <a:cs typeface="맑은 고딕"/>
              </a:rPr>
              <a:t>Array </a:t>
            </a:r>
            <a:r>
              <a:rPr sz="1800" dirty="0">
                <a:latin typeface="맑은 고딕"/>
                <a:cs typeface="맑은 고딕"/>
              </a:rPr>
              <a:t>객체로</a:t>
            </a:r>
            <a:r>
              <a:rPr sz="1800" spc="-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다루어짐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배열에 여러 타입의 데이터 섞여 저장</a:t>
            </a:r>
            <a:r>
              <a:rPr sz="2000" spc="6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95727" y="3453384"/>
            <a:ext cx="6120765" cy="1384300"/>
          </a:xfrm>
          <a:custGeom>
            <a:avLst/>
            <a:gdLst/>
            <a:ahLst/>
            <a:cxnLst/>
            <a:rect l="l" t="t" r="r" b="b"/>
            <a:pathLst>
              <a:path w="6120765" h="1384300">
                <a:moveTo>
                  <a:pt x="0" y="1383791"/>
                </a:moveTo>
                <a:lnTo>
                  <a:pt x="6120383" y="1383791"/>
                </a:lnTo>
                <a:lnTo>
                  <a:pt x="6120383" y="0"/>
                </a:lnTo>
                <a:lnTo>
                  <a:pt x="0" y="0"/>
                </a:lnTo>
                <a:lnTo>
                  <a:pt x="0" y="1383791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002657" y="3483940"/>
            <a:ext cx="251587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5개의 원소를 가진 배열</a:t>
            </a:r>
            <a:r>
              <a:rPr sz="1400" spc="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79826" y="3483940"/>
            <a:ext cx="2078989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맑은 고딕"/>
                <a:cs typeface="맑은 고딕"/>
              </a:rPr>
              <a:t>var any </a:t>
            </a:r>
            <a:r>
              <a:rPr sz="1400" spc="-5" dirty="0">
                <a:latin typeface="맑은 고딕"/>
                <a:cs typeface="맑은 고딕"/>
              </a:rPr>
              <a:t>= </a:t>
            </a:r>
            <a:r>
              <a:rPr sz="1400" spc="-10" dirty="0">
                <a:latin typeface="맑은 고딕"/>
                <a:cs typeface="맑은 고딕"/>
              </a:rPr>
              <a:t>new</a:t>
            </a:r>
            <a:r>
              <a:rPr sz="1400" spc="-5" dirty="0">
                <a:latin typeface="맑은 고딕"/>
                <a:cs typeface="맑은 고딕"/>
              </a:rPr>
              <a:t> Array(5);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any[0]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0;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any[1]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5.5;</a:t>
            </a:r>
            <a:endParaRPr sz="1400">
              <a:latin typeface="맑은 고딕"/>
              <a:cs typeface="맑은 고딕"/>
            </a:endParaRPr>
          </a:p>
          <a:p>
            <a:pPr marR="508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any[2] = </a:t>
            </a:r>
            <a:r>
              <a:rPr sz="1400" spc="-10" dirty="0">
                <a:latin typeface="맑은 고딕"/>
                <a:cs typeface="맑은 고딕"/>
              </a:rPr>
              <a:t>“이미지 벡터”;  </a:t>
            </a:r>
            <a:r>
              <a:rPr sz="1400" spc="-5" dirty="0">
                <a:latin typeface="맑은 고딕"/>
                <a:cs typeface="맑은 고딕"/>
              </a:rPr>
              <a:t>any[3] </a:t>
            </a:r>
            <a:r>
              <a:rPr sz="1400" spc="-10" dirty="0">
                <a:latin typeface="맑은 고딕"/>
                <a:cs typeface="맑은 고딕"/>
              </a:rPr>
              <a:t>= new Date();  </a:t>
            </a:r>
            <a:r>
              <a:rPr sz="1400" spc="-5" dirty="0">
                <a:latin typeface="맑은 고딕"/>
                <a:cs typeface="맑은 고딕"/>
              </a:rPr>
              <a:t>any[4] 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convertFunction;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02657" y="4124401"/>
            <a:ext cx="3354704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문자열 </a:t>
            </a:r>
            <a:r>
              <a:rPr sz="1400" spc="-15" dirty="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</a:t>
            </a:r>
            <a:r>
              <a:rPr sz="1400" spc="-10" dirty="0">
                <a:latin typeface="맑은 고딕"/>
                <a:cs typeface="맑은 고딕"/>
              </a:rPr>
              <a:t>Date 객체</a:t>
            </a:r>
            <a:r>
              <a:rPr sz="1400" spc="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// function </a:t>
            </a:r>
            <a:r>
              <a:rPr sz="1400" spc="-10" dirty="0">
                <a:latin typeface="맑은 고딕"/>
                <a:cs typeface="맑은 고딕"/>
              </a:rPr>
              <a:t>convertFunction()의 주소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29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7–4 </a:t>
            </a:r>
            <a:r>
              <a:rPr sz="1800" spc="-5" dirty="0"/>
              <a:t>Array </a:t>
            </a:r>
            <a:r>
              <a:rPr sz="1800" dirty="0"/>
              <a:t>객체의 메소드</a:t>
            </a:r>
            <a:r>
              <a:rPr sz="1800" spc="-50" dirty="0"/>
              <a:t> </a:t>
            </a:r>
            <a:r>
              <a:rPr sz="1800" dirty="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44139" y="1028698"/>
            <a:ext cx="4392295" cy="5773420"/>
          </a:xfrm>
          <a:custGeom>
            <a:avLst/>
            <a:gdLst/>
            <a:ahLst/>
            <a:cxnLst/>
            <a:rect l="l" t="t" r="r" b="b"/>
            <a:pathLst>
              <a:path w="4392295" h="5773420">
                <a:moveTo>
                  <a:pt x="0" y="5772912"/>
                </a:moveTo>
                <a:lnTo>
                  <a:pt x="4392168" y="5772912"/>
                </a:lnTo>
                <a:lnTo>
                  <a:pt x="4392168" y="0"/>
                </a:lnTo>
                <a:lnTo>
                  <a:pt x="0" y="0"/>
                </a:lnTo>
                <a:lnTo>
                  <a:pt x="0" y="5772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44139" y="1028698"/>
            <a:ext cx="4392295" cy="57734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spc="-5" dirty="0">
                <a:latin typeface="맑은 고딕"/>
                <a:cs typeface="맑은 고딕"/>
              </a:rPr>
              <a:t>&lt;html&gt;&lt;head&gt;&lt;title&gt;Array </a:t>
            </a:r>
            <a:r>
              <a:rPr sz="900" spc="5" dirty="0">
                <a:latin typeface="맑은 고딕"/>
                <a:cs typeface="맑은 고딕"/>
              </a:rPr>
              <a:t>객체의 메소드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활용&lt;/title&gt;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</a:t>
            </a:r>
            <a:r>
              <a:rPr sz="900" b="1" spc="-2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pr(msg,</a:t>
            </a:r>
            <a:r>
              <a:rPr sz="900" b="1" spc="-8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arr)</a:t>
            </a:r>
            <a:r>
              <a:rPr sz="900" b="1" spc="-4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r>
              <a:rPr sz="900" b="1" spc="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document.write(msg</a:t>
            </a:r>
            <a:r>
              <a:rPr sz="900" spc="-7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spc="-5" dirty="0">
                <a:latin typeface="맑은 고딕"/>
                <a:cs typeface="맑은 고딕"/>
              </a:rPr>
              <a:t>arr.toString()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&lt;h3&gt;Array </a:t>
            </a:r>
            <a:r>
              <a:rPr sz="900" spc="5" dirty="0">
                <a:latin typeface="맑은 고딕"/>
                <a:cs typeface="맑은 고딕"/>
              </a:rPr>
              <a:t>객체의 메소드</a:t>
            </a:r>
            <a:r>
              <a:rPr sz="900" spc="-19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활용&lt;/h3&gt;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</a:t>
            </a:r>
            <a:r>
              <a:rPr sz="900" b="1" spc="0" dirty="0">
                <a:latin typeface="맑은 고딕"/>
                <a:cs typeface="맑은 고딕"/>
              </a:rPr>
              <a:t>a = </a:t>
            </a:r>
            <a:r>
              <a:rPr sz="900" b="1" dirty="0">
                <a:latin typeface="맑은 고딕"/>
                <a:cs typeface="맑은 고딕"/>
              </a:rPr>
              <a:t>new Array("황", "김",</a:t>
            </a:r>
            <a:r>
              <a:rPr sz="900" b="1" spc="-19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"이");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</a:t>
            </a:r>
            <a:r>
              <a:rPr sz="900" b="1" spc="0" dirty="0">
                <a:latin typeface="맑은 고딕"/>
                <a:cs typeface="맑은 고딕"/>
              </a:rPr>
              <a:t>b </a:t>
            </a:r>
            <a:r>
              <a:rPr sz="900" b="1" spc="5" dirty="0">
                <a:latin typeface="맑은 고딕"/>
                <a:cs typeface="맑은 고딕"/>
              </a:rPr>
              <a:t>= </a:t>
            </a:r>
            <a:r>
              <a:rPr sz="900" b="1" spc="0" dirty="0">
                <a:latin typeface="맑은 고딕"/>
                <a:cs typeface="맑은 고딕"/>
              </a:rPr>
              <a:t>new</a:t>
            </a:r>
            <a:r>
              <a:rPr sz="900" b="1" spc="-10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Array("박");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c;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pr("배열 </a:t>
            </a:r>
            <a:r>
              <a:rPr sz="900" spc="0" dirty="0">
                <a:latin typeface="맑은 고딕"/>
                <a:cs typeface="맑은 고딕"/>
              </a:rPr>
              <a:t>a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7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pr("배열 </a:t>
            </a:r>
            <a:r>
              <a:rPr sz="900" spc="0" dirty="0">
                <a:latin typeface="맑은 고딕"/>
                <a:cs typeface="맑은 고딕"/>
              </a:rPr>
              <a:t>b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7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b);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spc="-5" dirty="0">
                <a:latin typeface="맑은 고딕"/>
                <a:cs typeface="맑은 고딕"/>
              </a:rPr>
              <a:t>document.write("&lt;hr&gt;");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</a:t>
            </a:r>
            <a:r>
              <a:rPr sz="900" b="1" spc="-2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a.concat(b);</a:t>
            </a:r>
            <a:r>
              <a:rPr sz="900" b="1" spc="-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c는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a와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b를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연결한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새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a.concat(b)후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c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=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 </a:t>
            </a:r>
            <a:r>
              <a:rPr sz="900" spc="0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a.concat(b)후</a:t>
            </a:r>
            <a:r>
              <a:rPr sz="900" spc="-2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a = </a:t>
            </a:r>
            <a:r>
              <a:rPr sz="900" dirty="0">
                <a:latin typeface="맑은 고딕"/>
                <a:cs typeface="맑은 고딕"/>
              </a:rPr>
              <a:t>", 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</a:t>
            </a:r>
            <a:r>
              <a:rPr sz="900" b="1" spc="-2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a.join("##");</a:t>
            </a:r>
            <a:r>
              <a:rPr sz="900" b="1" spc="-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c는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배열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a를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연결한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문자열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 </a:t>
            </a:r>
            <a:r>
              <a:rPr sz="900" spc="0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a.join()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c =</a:t>
            </a:r>
            <a:r>
              <a:rPr sz="900" spc="-229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", 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 </a:t>
            </a:r>
            <a:r>
              <a:rPr sz="900" spc="0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a.join()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a =</a:t>
            </a:r>
            <a:r>
              <a:rPr sz="900" spc="-2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", 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</a:t>
            </a:r>
            <a:r>
              <a:rPr sz="900" b="1" spc="-2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a.reverse();</a:t>
            </a:r>
            <a:r>
              <a:rPr sz="900" b="1" spc="-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a.reverse()로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a</a:t>
            </a:r>
            <a:r>
              <a:rPr sz="9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자체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변경.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c는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a.reverse()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c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9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a.reverse()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a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8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 </a:t>
            </a:r>
            <a:r>
              <a:rPr sz="900" b="1" spc="5" dirty="0">
                <a:latin typeface="맑은 고딕"/>
                <a:cs typeface="맑은 고딕"/>
              </a:rPr>
              <a:t>= </a:t>
            </a:r>
            <a:r>
              <a:rPr sz="900" b="1" dirty="0">
                <a:latin typeface="맑은 고딕"/>
                <a:cs typeface="맑은 고딕"/>
              </a:rPr>
              <a:t>a.slice(1, </a:t>
            </a:r>
            <a:r>
              <a:rPr sz="900" b="1" spc="0" dirty="0">
                <a:latin typeface="맑은 고딕"/>
                <a:cs typeface="맑은 고딕"/>
              </a:rPr>
              <a:t>2); </a:t>
            </a:r>
            <a:r>
              <a:rPr sz="900" spc="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c는 새</a:t>
            </a:r>
            <a:r>
              <a:rPr sz="900" spc="-22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a.slice(1, </a:t>
            </a:r>
            <a:r>
              <a:rPr sz="900" spc="0" dirty="0">
                <a:latin typeface="맑은 고딕"/>
                <a:cs typeface="맑은 고딕"/>
              </a:rPr>
              <a:t>2)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c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8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a.slice(1, </a:t>
            </a:r>
            <a:r>
              <a:rPr sz="900" spc="0" dirty="0">
                <a:latin typeface="맑은 고딕"/>
                <a:cs typeface="맑은 고딕"/>
              </a:rPr>
              <a:t>2)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a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</a:t>
            </a:r>
            <a:r>
              <a:rPr sz="900" b="1" spc="-2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a.sort();</a:t>
            </a:r>
            <a:r>
              <a:rPr sz="900" b="1" spc="-7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a.sort()는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a</a:t>
            </a:r>
            <a:r>
              <a:rPr sz="9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자체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변경.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c는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a.sort()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c </a:t>
            </a:r>
            <a:r>
              <a:rPr sz="900" spc="5" dirty="0">
                <a:latin typeface="맑은 고딕"/>
                <a:cs typeface="맑은 고딕"/>
              </a:rPr>
              <a:t>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9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pr("c= </a:t>
            </a:r>
            <a:r>
              <a:rPr sz="900" spc="-5" dirty="0">
                <a:latin typeface="맑은 고딕"/>
                <a:cs typeface="맑은 고딕"/>
              </a:rPr>
              <a:t>a.sort() </a:t>
            </a:r>
            <a:r>
              <a:rPr sz="900" spc="5" dirty="0">
                <a:latin typeface="맑은 고딕"/>
                <a:cs typeface="맑은 고딕"/>
              </a:rPr>
              <a:t>후 </a:t>
            </a:r>
            <a:r>
              <a:rPr sz="900" spc="0" dirty="0">
                <a:latin typeface="맑은 고딕"/>
                <a:cs typeface="맑은 고딕"/>
              </a:rPr>
              <a:t>a =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2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c = </a:t>
            </a:r>
            <a:r>
              <a:rPr sz="900" b="1" dirty="0">
                <a:latin typeface="맑은 고딕"/>
                <a:cs typeface="맑은 고딕"/>
              </a:rPr>
              <a:t>a.toString(); </a:t>
            </a:r>
            <a:r>
              <a:rPr sz="900" dirty="0">
                <a:latin typeface="맑은 고딕"/>
                <a:cs typeface="맑은 고딕"/>
              </a:rPr>
              <a:t>// toString()은 </a:t>
            </a:r>
            <a:r>
              <a:rPr sz="900" spc="5" dirty="0">
                <a:latin typeface="맑은 고딕"/>
                <a:cs typeface="맑은 고딕"/>
              </a:rPr>
              <a:t>원소 사이에 </a:t>
            </a:r>
            <a:r>
              <a:rPr sz="900" dirty="0">
                <a:latin typeface="맑은 고딕"/>
                <a:cs typeface="맑은 고딕"/>
              </a:rPr>
              <a:t>","를 </a:t>
            </a:r>
            <a:r>
              <a:rPr sz="900" spc="5" dirty="0">
                <a:latin typeface="맑은 고딕"/>
                <a:cs typeface="맑은 고딕"/>
              </a:rPr>
              <a:t>넣어 문자열</a:t>
            </a:r>
            <a:r>
              <a:rPr sz="900" spc="-6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생성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document.write("a.toString() : "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c); // </a:t>
            </a:r>
            <a:r>
              <a:rPr sz="900" spc="0" dirty="0">
                <a:latin typeface="맑은 고딕"/>
                <a:cs typeface="맑은 고딕"/>
              </a:rPr>
              <a:t>c </a:t>
            </a:r>
            <a:r>
              <a:rPr sz="900" spc="5" dirty="0">
                <a:latin typeface="맑은 고딕"/>
                <a:cs typeface="맑은 고딕"/>
              </a:rPr>
              <a:t>는</a:t>
            </a:r>
            <a:r>
              <a:rPr sz="900" spc="-20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문자열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900" spc="-5" dirty="0">
                <a:latin typeface="맑은 고딕"/>
                <a:cs typeface="맑은 고딕"/>
              </a:rPr>
              <a:t>&lt;/script&gt;&lt;/body&gt;&lt;/html&gt;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91528" y="1941576"/>
            <a:ext cx="2767583" cy="4666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Date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35276" y="1704141"/>
            <a:ext cx="3263265" cy="11150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맑은 고딕"/>
                <a:cs typeface="맑은 고딕"/>
              </a:rPr>
              <a:t>Date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시간 정보를 담는</a:t>
            </a:r>
            <a:r>
              <a:rPr sz="2000" spc="-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현재 시간</a:t>
            </a:r>
            <a:r>
              <a:rPr sz="2000" spc="1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정보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92476" y="3163265"/>
            <a:ext cx="492823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학기 시작일 </a:t>
            </a:r>
            <a:r>
              <a:rPr sz="2000" spc="-5" dirty="0">
                <a:latin typeface="맑은 고딕"/>
                <a:cs typeface="맑은 고딕"/>
              </a:rPr>
              <a:t>2017년 3월 </a:t>
            </a:r>
            <a:r>
              <a:rPr sz="2000" spc="-10" dirty="0">
                <a:latin typeface="맑은 고딕"/>
                <a:cs typeface="맑은 고딕"/>
              </a:rPr>
              <a:t>1일의 날짜</a:t>
            </a:r>
            <a:r>
              <a:rPr sz="2000" spc="5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기억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35276" y="4234053"/>
            <a:ext cx="2334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맑은 고딕"/>
                <a:cs typeface="맑은 고딕"/>
              </a:rPr>
              <a:t>Date </a:t>
            </a:r>
            <a:r>
              <a:rPr sz="2400" dirty="0">
                <a:latin typeface="맑은 고딕"/>
                <a:cs typeface="맑은 고딕"/>
              </a:rPr>
              <a:t>객체</a:t>
            </a:r>
            <a:r>
              <a:rPr sz="2400" spc="-3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활용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74976" y="2980944"/>
            <a:ext cx="6986270" cy="277495"/>
          </a:xfrm>
          <a:custGeom>
            <a:avLst/>
            <a:gdLst/>
            <a:ahLst/>
            <a:cxnLst/>
            <a:rect l="l" t="t" r="r" b="b"/>
            <a:pathLst>
              <a:path w="6986270" h="277495">
                <a:moveTo>
                  <a:pt x="0" y="277367"/>
                </a:moveTo>
                <a:lnTo>
                  <a:pt x="6986016" y="277367"/>
                </a:lnTo>
                <a:lnTo>
                  <a:pt x="6986016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746629" y="3013075"/>
            <a:ext cx="5647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now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spc="-5" dirty="0">
                <a:latin typeface="맑은 고딕"/>
                <a:cs typeface="맑은 고딕"/>
              </a:rPr>
              <a:t>Date()</a:t>
            </a:r>
            <a:r>
              <a:rPr sz="1200" spc="-5" dirty="0">
                <a:latin typeface="맑은 고딕"/>
                <a:cs typeface="맑은 고딕"/>
              </a:rPr>
              <a:t>; </a:t>
            </a:r>
            <a:r>
              <a:rPr sz="1200" dirty="0">
                <a:latin typeface="맑은 고딕"/>
                <a:cs typeface="맑은 고딕"/>
              </a:rPr>
              <a:t>// 현재 날짜와 </a:t>
            </a:r>
            <a:r>
              <a:rPr sz="1200" spc="-5" dirty="0">
                <a:latin typeface="맑은 고딕"/>
                <a:cs typeface="맑은 고딕"/>
              </a:rPr>
              <a:t>시간(시, </a:t>
            </a:r>
            <a:r>
              <a:rPr sz="1200" dirty="0">
                <a:latin typeface="맑은 고딕"/>
                <a:cs typeface="맑은 고딕"/>
              </a:rPr>
              <a:t>분, 초) 값으로 초기화된 객체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2783" y="3752088"/>
            <a:ext cx="6983095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  <a:tabLst>
                <a:tab pos="3145790" algn="l"/>
              </a:tabLst>
            </a:pPr>
            <a:r>
              <a:rPr sz="1200" spc="-5" dirty="0">
                <a:latin typeface="맑은 고딕"/>
                <a:cs typeface="맑은 고딕"/>
              </a:rPr>
              <a:t>var startDay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spc="-5" dirty="0">
                <a:latin typeface="맑은 고딕"/>
                <a:cs typeface="맑은 고딕"/>
              </a:rPr>
              <a:t>Date(2017,</a:t>
            </a:r>
            <a:r>
              <a:rPr sz="1200" b="1" spc="10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2,</a:t>
            </a:r>
            <a:r>
              <a:rPr sz="1200" b="1" spc="0" dirty="0">
                <a:latin typeface="맑은 고딕"/>
                <a:cs typeface="맑은 고딕"/>
              </a:rPr>
              <a:t> </a:t>
            </a:r>
            <a:r>
              <a:rPr sz="1200" b="1" dirty="0">
                <a:latin typeface="맑은 고딕"/>
                <a:cs typeface="맑은 고딕"/>
              </a:rPr>
              <a:t>1)</a:t>
            </a:r>
            <a:r>
              <a:rPr sz="1200" dirty="0">
                <a:latin typeface="맑은 고딕"/>
                <a:cs typeface="맑은 고딕"/>
              </a:rPr>
              <a:t>;	// 2017년 3월 1일(2는 3월을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뜻함)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9735" y="4998720"/>
            <a:ext cx="6971030" cy="64643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2575" marR="1872614">
              <a:lnSpc>
                <a:spcPct val="100000"/>
              </a:lnSpc>
              <a:spcBef>
                <a:spcPts val="345"/>
              </a:spcBef>
              <a:tabLst>
                <a:tab pos="2834005" algn="l"/>
              </a:tabLst>
            </a:pPr>
            <a:r>
              <a:rPr sz="1200" spc="-5" dirty="0">
                <a:latin typeface="맑은 고딕"/>
                <a:cs typeface="맑은 고딕"/>
              </a:rPr>
              <a:t>var now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new Date(); </a:t>
            </a:r>
            <a:r>
              <a:rPr sz="1200" dirty="0">
                <a:latin typeface="맑은 고딕"/>
                <a:cs typeface="맑은 고딕"/>
              </a:rPr>
              <a:t>// 현재 2017년 5월 15일 저녁 8시 48분이라면  </a:t>
            </a:r>
            <a:r>
              <a:rPr sz="1200" spc="-5" dirty="0">
                <a:latin typeface="맑은 고딕"/>
                <a:cs typeface="맑은 고딕"/>
              </a:rPr>
              <a:t>var date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5" dirty="0">
                <a:latin typeface="맑은 고딕"/>
                <a:cs typeface="맑은 고딕"/>
              </a:rPr>
              <a:t> now.getDate();	</a:t>
            </a:r>
            <a:r>
              <a:rPr sz="1200" dirty="0">
                <a:latin typeface="맑은 고딕"/>
                <a:cs typeface="맑은 고딕"/>
              </a:rPr>
              <a:t>// 오늘 </a:t>
            </a:r>
            <a:r>
              <a:rPr sz="1200" spc="-5" dirty="0">
                <a:latin typeface="맑은 고딕"/>
                <a:cs typeface="맑은 고딕"/>
              </a:rPr>
              <a:t>날짜. date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15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  <a:tabLst>
                <a:tab pos="2834005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hour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now.getHours();	</a:t>
            </a:r>
            <a:r>
              <a:rPr sz="1200" dirty="0">
                <a:latin typeface="맑은 고딕"/>
                <a:cs typeface="맑은 고딕"/>
              </a:rPr>
              <a:t>// 지금 </a:t>
            </a:r>
            <a:r>
              <a:rPr sz="1200" spc="-5" dirty="0">
                <a:latin typeface="맑은 고딕"/>
                <a:cs typeface="맑은 고딕"/>
              </a:rPr>
              <a:t>시간. </a:t>
            </a:r>
            <a:r>
              <a:rPr sz="1200" dirty="0">
                <a:latin typeface="맑은 고딕"/>
                <a:cs typeface="맑은 고딕"/>
              </a:rPr>
              <a:t>hour =</a:t>
            </a:r>
            <a:r>
              <a:rPr sz="1200" spc="-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41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7–5 Date </a:t>
            </a:r>
            <a:r>
              <a:rPr sz="1800" dirty="0"/>
              <a:t>객체 생성 및</a:t>
            </a:r>
            <a:r>
              <a:rPr sz="1800" spc="-40" dirty="0"/>
              <a:t> </a:t>
            </a:r>
            <a:r>
              <a:rPr sz="1800" dirty="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69948" y="1790700"/>
            <a:ext cx="4825365" cy="489204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&lt;title&gt;Date </a:t>
            </a:r>
            <a:r>
              <a:rPr sz="1200" dirty="0">
                <a:latin typeface="맑은 고딕"/>
                <a:cs typeface="맑은 고딕"/>
              </a:rPr>
              <a:t>객체로 현재 시간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알아내기&lt;/title&gt;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&lt;h3&gt;Date </a:t>
            </a:r>
            <a:r>
              <a:rPr sz="1200" spc="-5" dirty="0">
                <a:latin typeface="맑은 고딕"/>
                <a:cs typeface="맑은 고딕"/>
              </a:rPr>
              <a:t>객체로 </a:t>
            </a:r>
            <a:r>
              <a:rPr sz="1200" dirty="0">
                <a:latin typeface="맑은 고딕"/>
                <a:cs typeface="맑은 고딕"/>
              </a:rPr>
              <a:t>현재 </a:t>
            </a:r>
            <a:r>
              <a:rPr sz="1200" spc="-5" dirty="0">
                <a:latin typeface="맑은 고딕"/>
                <a:cs typeface="맑은 고딕"/>
              </a:rPr>
              <a:t>시간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알아내기&lt;/h3&gt;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spc="-5" dirty="0">
                <a:latin typeface="맑은 고딕"/>
                <a:cs typeface="맑은 고딕"/>
              </a:rPr>
              <a:t>now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spc="-5" dirty="0">
                <a:latin typeface="맑은 고딕"/>
                <a:cs typeface="맑은 고딕"/>
              </a:rPr>
              <a:t>Date();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현재 시간 </a:t>
            </a:r>
            <a:r>
              <a:rPr sz="1200" dirty="0">
                <a:latin typeface="맑은 고딕"/>
                <a:cs typeface="맑은 고딕"/>
              </a:rPr>
              <a:t>값을 </a:t>
            </a:r>
            <a:r>
              <a:rPr sz="1200" spc="-5" dirty="0">
                <a:latin typeface="맑은 고딕"/>
                <a:cs typeface="맑은 고딕"/>
              </a:rPr>
              <a:t>가진 Date 객체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document.write("현재 </a:t>
            </a:r>
            <a:r>
              <a:rPr sz="1200" dirty="0">
                <a:latin typeface="맑은 고딕"/>
                <a:cs typeface="맑은 고딕"/>
              </a:rPr>
              <a:t>시간 : " +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b="1" spc="-15" dirty="0">
                <a:latin typeface="맑은 고딕"/>
                <a:cs typeface="맑은 고딕"/>
              </a:rPr>
              <a:t>now.toUTCString()</a:t>
            </a:r>
            <a:endParaRPr sz="1200">
              <a:latin typeface="맑은 고딕"/>
              <a:cs typeface="맑은 고딕"/>
            </a:endParaRPr>
          </a:p>
          <a:p>
            <a:pPr marL="90805" marR="1213485" indent="71945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"&lt;br&gt;&lt;hr&gt;");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now.getFullYear()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"년도&lt;br&gt;");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now.getMonth() </a:t>
            </a:r>
            <a:r>
              <a:rPr sz="1200" dirty="0">
                <a:latin typeface="맑은 고딕"/>
                <a:cs typeface="맑은 고딕"/>
              </a:rPr>
              <a:t>+ 1 + </a:t>
            </a:r>
            <a:r>
              <a:rPr sz="1200" spc="-5" dirty="0">
                <a:latin typeface="맑은 고딕"/>
                <a:cs typeface="맑은 고딕"/>
              </a:rPr>
              <a:t>"월&lt;br&gt;");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now.getDate()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"일&lt;br&gt;");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now.getHours()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"시&lt;br&gt;");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now.getMinutes()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5" dirty="0">
                <a:latin typeface="맑은 고딕"/>
                <a:cs typeface="맑은 고딕"/>
              </a:rPr>
              <a:t>"분&lt;br&gt;");  </a:t>
            </a: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now.getSeconds()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"초&lt;br&gt;");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document.write(</a:t>
            </a:r>
            <a:r>
              <a:rPr sz="1200" b="1" spc="-10" dirty="0">
                <a:latin typeface="맑은 고딕"/>
                <a:cs typeface="맑은 고딕"/>
              </a:rPr>
              <a:t>now.getMilliseconds()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"밀리초&lt;br&gt;&lt;hr&gt;");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next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spc="-5" dirty="0">
                <a:latin typeface="맑은 고딕"/>
                <a:cs typeface="맑은 고딕"/>
              </a:rPr>
              <a:t>Date(2017, </a:t>
            </a:r>
            <a:r>
              <a:rPr sz="1200" b="1" dirty="0">
                <a:latin typeface="맑은 고딕"/>
                <a:cs typeface="맑은 고딕"/>
              </a:rPr>
              <a:t>7, 15, 12, 12, 12); </a:t>
            </a:r>
            <a:r>
              <a:rPr sz="1200" dirty="0">
                <a:latin typeface="맑은 고딕"/>
                <a:cs typeface="맑은 고딕"/>
              </a:rPr>
              <a:t>// 7은</a:t>
            </a:r>
            <a:r>
              <a:rPr sz="1200" spc="10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8월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document.write("next.toLocaleString() </a:t>
            </a:r>
            <a:r>
              <a:rPr sz="1200" dirty="0">
                <a:latin typeface="맑은 고딕"/>
                <a:cs typeface="맑은 고딕"/>
              </a:rPr>
              <a:t>: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"</a:t>
            </a:r>
            <a:endParaRPr sz="1200">
              <a:latin typeface="맑은 고딕"/>
              <a:cs typeface="맑은 고딕"/>
            </a:endParaRPr>
          </a:p>
          <a:p>
            <a:pPr marL="81089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b="1" spc="-10" dirty="0">
                <a:latin typeface="맑은 고딕"/>
                <a:cs typeface="맑은 고딕"/>
              </a:rPr>
              <a:t>next.toLocaleString()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09816" y="2075688"/>
            <a:ext cx="2359152" cy="417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507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7–6 </a:t>
            </a:r>
            <a:r>
              <a:rPr sz="1800" dirty="0"/>
              <a:t>방문 시간에 따라 변하는 배경색</a:t>
            </a:r>
            <a:r>
              <a:rPr sz="1800" spc="-50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98548" y="1812035"/>
            <a:ext cx="5690870" cy="4154804"/>
          </a:xfrm>
          <a:custGeom>
            <a:avLst/>
            <a:gdLst/>
            <a:ahLst/>
            <a:cxnLst/>
            <a:rect l="l" t="t" r="r" b="b"/>
            <a:pathLst>
              <a:path w="5690870" h="4154804">
                <a:moveTo>
                  <a:pt x="0" y="4154424"/>
                </a:moveTo>
                <a:lnTo>
                  <a:pt x="5690615" y="4154424"/>
                </a:lnTo>
                <a:lnTo>
                  <a:pt x="5690615" y="0"/>
                </a:lnTo>
                <a:lnTo>
                  <a:pt x="0" y="0"/>
                </a:lnTo>
                <a:lnTo>
                  <a:pt x="0" y="41544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8548" y="1812035"/>
            <a:ext cx="5690870" cy="4154804"/>
          </a:xfrm>
          <a:custGeom>
            <a:avLst/>
            <a:gdLst/>
            <a:ahLst/>
            <a:cxnLst/>
            <a:rect l="l" t="t" r="r" b="b"/>
            <a:pathLst>
              <a:path w="5690870" h="4154804">
                <a:moveTo>
                  <a:pt x="0" y="4154424"/>
                </a:moveTo>
                <a:lnTo>
                  <a:pt x="5690615" y="4154424"/>
                </a:lnTo>
                <a:lnTo>
                  <a:pt x="5690615" y="0"/>
                </a:lnTo>
                <a:lnTo>
                  <a:pt x="0" y="0"/>
                </a:lnTo>
                <a:lnTo>
                  <a:pt x="0" y="4154424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77288" y="1841753"/>
            <a:ext cx="5424805" cy="4050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&lt;title&gt;방문 </a:t>
            </a:r>
            <a:r>
              <a:rPr sz="1200" dirty="0">
                <a:latin typeface="맑은 고딕"/>
                <a:cs typeface="맑은 고딕"/>
              </a:rPr>
              <a:t>시간에 따라 변하는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배경색&lt;/title&gt;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&lt;h3&gt;페이지 방문 초시간이 짝수이면 </a:t>
            </a:r>
            <a:r>
              <a:rPr sz="1200" spc="-10" dirty="0">
                <a:latin typeface="맑은 고딕"/>
                <a:cs typeface="맑은 고딕"/>
              </a:rPr>
              <a:t>violet, </a:t>
            </a:r>
            <a:r>
              <a:rPr sz="1200" dirty="0">
                <a:latin typeface="맑은 고딕"/>
                <a:cs typeface="맑은 고딕"/>
              </a:rPr>
              <a:t>홀수이면 </a:t>
            </a:r>
            <a:r>
              <a:rPr sz="1200" spc="-10" dirty="0">
                <a:latin typeface="맑은 고딕"/>
                <a:cs typeface="맑은 고딕"/>
              </a:rPr>
              <a:t>lightskyblue</a:t>
            </a:r>
            <a:r>
              <a:rPr sz="1200" spc="8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배경&lt;/h3&gt;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current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new </a:t>
            </a:r>
            <a:r>
              <a:rPr sz="1200" b="1" spc="-5" dirty="0">
                <a:latin typeface="맑은 고딕"/>
                <a:cs typeface="맑은 고딕"/>
              </a:rPr>
              <a:t>Date(); </a:t>
            </a:r>
            <a:r>
              <a:rPr sz="1200" dirty="0">
                <a:latin typeface="맑은 고딕"/>
                <a:cs typeface="맑은 고딕"/>
              </a:rPr>
              <a:t>// 현재 시간을 가진 </a:t>
            </a:r>
            <a:r>
              <a:rPr sz="1200" spc="-5" dirty="0">
                <a:latin typeface="맑은 고딕"/>
                <a:cs typeface="맑은 고딕"/>
              </a:rPr>
              <a:t>Date </a:t>
            </a:r>
            <a:r>
              <a:rPr sz="1200" dirty="0">
                <a:latin typeface="맑은 고딕"/>
                <a:cs typeface="맑은 고딕"/>
              </a:rPr>
              <a:t>객체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if(</a:t>
            </a:r>
            <a:r>
              <a:rPr sz="1200" b="1" spc="-10" dirty="0">
                <a:latin typeface="맑은 고딕"/>
                <a:cs typeface="맑은 고딕"/>
              </a:rPr>
              <a:t>current.getSeconds() </a:t>
            </a:r>
            <a:r>
              <a:rPr sz="1200" b="1" dirty="0">
                <a:latin typeface="맑은 고딕"/>
                <a:cs typeface="맑은 고딕"/>
              </a:rPr>
              <a:t>% 2 </a:t>
            </a:r>
            <a:r>
              <a:rPr sz="1200" dirty="0">
                <a:latin typeface="맑은 고딕"/>
                <a:cs typeface="맑은 고딕"/>
              </a:rPr>
              <a:t>==</a:t>
            </a:r>
            <a:r>
              <a:rPr sz="1200" spc="9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0)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document.body.style.backgroundColor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5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"violet";</a:t>
            </a:r>
            <a:endParaRPr sz="1200">
              <a:latin typeface="맑은 고딕"/>
              <a:cs typeface="맑은 고딕"/>
            </a:endParaRPr>
          </a:p>
          <a:p>
            <a:pPr marR="4764405" algn="ctr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document.body.style.backgroundColor </a:t>
            </a:r>
            <a:r>
              <a:rPr sz="1200" b="1" dirty="0">
                <a:latin typeface="맑은 고딕"/>
                <a:cs typeface="맑은 고딕"/>
              </a:rPr>
              <a:t>=</a:t>
            </a:r>
            <a:r>
              <a:rPr sz="1200" b="1" spc="6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"lightskyblue";</a:t>
            </a:r>
            <a:endParaRPr sz="1200">
              <a:latin typeface="맑은 고딕"/>
              <a:cs typeface="맑은 고딕"/>
            </a:endParaRPr>
          </a:p>
          <a:p>
            <a:pPr marL="192405" marR="1892300">
              <a:lnSpc>
                <a:spcPct val="100000"/>
              </a:lnSpc>
              <a:spcBef>
                <a:spcPts val="1440"/>
              </a:spcBef>
            </a:pPr>
            <a:r>
              <a:rPr sz="1200" spc="-5" dirty="0">
                <a:latin typeface="맑은 고딕"/>
                <a:cs typeface="맑은 고딕"/>
              </a:rPr>
              <a:t>document.write("현재 시간 </a:t>
            </a:r>
            <a:r>
              <a:rPr sz="1200" dirty="0">
                <a:latin typeface="맑은 고딕"/>
                <a:cs typeface="맑은 고딕"/>
              </a:rPr>
              <a:t>: </a:t>
            </a:r>
            <a:r>
              <a:rPr sz="1200" spc="-5" dirty="0">
                <a:latin typeface="맑은 고딕"/>
                <a:cs typeface="맑은 고딕"/>
              </a:rPr>
              <a:t>");  document.write(current.getHours(), "시,");  document.write(current.getMinutes(), "분,");  document.write(current.getSeconds(),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"초&lt;br&gt;");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63968" y="4404358"/>
            <a:ext cx="2386583" cy="23743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0480" y="1883664"/>
            <a:ext cx="2389631" cy="23743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76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맑은 고딕"/>
                <a:cs typeface="맑은 고딕"/>
              </a:rPr>
              <a:t>String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35276" y="1558091"/>
            <a:ext cx="3516629" cy="77660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맑은 고딕"/>
                <a:cs typeface="맑은 고딕"/>
              </a:rPr>
              <a:t>String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문자열을 담기 위한</a:t>
            </a:r>
            <a:r>
              <a:rPr sz="2000" spc="-2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92476" y="4033265"/>
            <a:ext cx="501015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  <a:tab pos="1088390" algn="l"/>
              </a:tabLst>
            </a:pPr>
            <a:r>
              <a:rPr sz="2000" spc="-20" dirty="0">
                <a:latin typeface="맑은 고딕"/>
                <a:cs typeface="맑은 고딕"/>
              </a:rPr>
              <a:t>String	</a:t>
            </a:r>
            <a:r>
              <a:rPr sz="2000" spc="-10" dirty="0">
                <a:latin typeface="맑은 고딕"/>
                <a:cs typeface="맑은 고딕"/>
              </a:rPr>
              <a:t>객체는 일단 생성되면 수정</a:t>
            </a:r>
            <a:r>
              <a:rPr sz="2000" spc="1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불가능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93264" y="5081015"/>
            <a:ext cx="3453765" cy="82931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hello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new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10" dirty="0">
                <a:latin typeface="맑은 고딕"/>
                <a:cs typeface="맑은 고딕"/>
              </a:rPr>
              <a:t>res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hello.concat(“Javascript”);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concat() </a:t>
            </a:r>
            <a:r>
              <a:rPr sz="1200" dirty="0">
                <a:latin typeface="맑은 고딕"/>
                <a:cs typeface="맑은 고딕"/>
              </a:rPr>
              <a:t>후 </a:t>
            </a:r>
            <a:r>
              <a:rPr sz="1200" spc="-5" dirty="0">
                <a:latin typeface="맑은 고딕"/>
                <a:cs typeface="맑은 고딕"/>
              </a:rPr>
              <a:t>hello의 </a:t>
            </a:r>
            <a:r>
              <a:rPr sz="1200" dirty="0">
                <a:latin typeface="맑은 고딕"/>
                <a:cs typeface="맑은 고딕"/>
              </a:rPr>
              <a:t>문자열 변화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없음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22491" y="5286755"/>
            <a:ext cx="1152525" cy="521334"/>
          </a:xfrm>
          <a:custGeom>
            <a:avLst/>
            <a:gdLst/>
            <a:ahLst/>
            <a:cxnLst/>
            <a:rect l="l" t="t" r="r" b="b"/>
            <a:pathLst>
              <a:path w="115252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8" y="0"/>
                </a:lnTo>
                <a:lnTo>
                  <a:pt x="1065276" y="0"/>
                </a:lnTo>
                <a:lnTo>
                  <a:pt x="1099101" y="6822"/>
                </a:lnTo>
                <a:lnTo>
                  <a:pt x="1126712" y="25431"/>
                </a:lnTo>
                <a:lnTo>
                  <a:pt x="1145321" y="53042"/>
                </a:lnTo>
                <a:lnTo>
                  <a:pt x="1152143" y="86868"/>
                </a:lnTo>
                <a:lnTo>
                  <a:pt x="1152143" y="434340"/>
                </a:lnTo>
                <a:lnTo>
                  <a:pt x="1145321" y="468154"/>
                </a:lnTo>
                <a:lnTo>
                  <a:pt x="1126712" y="495766"/>
                </a:lnTo>
                <a:lnTo>
                  <a:pt x="1099101" y="514382"/>
                </a:lnTo>
                <a:lnTo>
                  <a:pt x="1065276" y="521208"/>
                </a:lnTo>
                <a:lnTo>
                  <a:pt x="86868" y="521208"/>
                </a:lnTo>
                <a:lnTo>
                  <a:pt x="53042" y="514382"/>
                </a:lnTo>
                <a:lnTo>
                  <a:pt x="25431" y="495766"/>
                </a:lnTo>
                <a:lnTo>
                  <a:pt x="6822" y="468154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9143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34328" y="5419344"/>
            <a:ext cx="622300" cy="259079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“Hello”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1660" y="5050282"/>
            <a:ext cx="6654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hello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87995" y="5286755"/>
            <a:ext cx="1801495" cy="521334"/>
          </a:xfrm>
          <a:custGeom>
            <a:avLst/>
            <a:gdLst/>
            <a:ahLst/>
            <a:cxnLst/>
            <a:rect l="l" t="t" r="r" b="b"/>
            <a:pathLst>
              <a:path w="180149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8" y="0"/>
                </a:lnTo>
                <a:lnTo>
                  <a:pt x="1714500" y="0"/>
                </a:lnTo>
                <a:lnTo>
                  <a:pt x="1748325" y="6822"/>
                </a:lnTo>
                <a:lnTo>
                  <a:pt x="1775936" y="25431"/>
                </a:lnTo>
                <a:lnTo>
                  <a:pt x="1794545" y="53042"/>
                </a:lnTo>
                <a:lnTo>
                  <a:pt x="1801368" y="86868"/>
                </a:lnTo>
                <a:lnTo>
                  <a:pt x="1801368" y="434340"/>
                </a:lnTo>
                <a:lnTo>
                  <a:pt x="1794545" y="468154"/>
                </a:lnTo>
                <a:lnTo>
                  <a:pt x="1775936" y="495766"/>
                </a:lnTo>
                <a:lnTo>
                  <a:pt x="1748325" y="514382"/>
                </a:lnTo>
                <a:lnTo>
                  <a:pt x="1714500" y="521208"/>
                </a:lnTo>
                <a:lnTo>
                  <a:pt x="86868" y="521208"/>
                </a:lnTo>
                <a:lnTo>
                  <a:pt x="53042" y="514382"/>
                </a:lnTo>
                <a:lnTo>
                  <a:pt x="25431" y="495766"/>
                </a:lnTo>
                <a:lnTo>
                  <a:pt x="6822" y="468154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99831" y="5407152"/>
            <a:ext cx="1240790" cy="262255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5719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359"/>
              </a:spcBef>
            </a:pPr>
            <a:r>
              <a:rPr sz="1100" spc="-5" dirty="0">
                <a:latin typeface="맑은 고딕"/>
                <a:cs typeface="맑은 고딕"/>
              </a:rPr>
              <a:t>“HelloJavascript”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72450" y="5039359"/>
            <a:ext cx="5410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res</a:t>
            </a:r>
            <a:r>
              <a:rPr sz="1100" spc="-6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93264" y="2691383"/>
            <a:ext cx="3453765" cy="83248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200" dirty="0">
                <a:latin typeface="맑은 고딕"/>
                <a:cs typeface="맑은 고딕"/>
              </a:rPr>
              <a:t>// 2 경우 모두 오른쪽 </a:t>
            </a:r>
            <a:r>
              <a:rPr sz="1200" spc="-15" dirty="0">
                <a:latin typeface="맑은 고딕"/>
                <a:cs typeface="맑은 고딕"/>
              </a:rPr>
              <a:t>String </a:t>
            </a:r>
            <a:r>
              <a:rPr sz="1200" dirty="0">
                <a:latin typeface="맑은 고딕"/>
                <a:cs typeface="맑은 고딕"/>
              </a:rPr>
              <a:t>객체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hello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new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hello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“Hello”;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22491" y="2677667"/>
            <a:ext cx="2261870" cy="1313815"/>
          </a:xfrm>
          <a:custGeom>
            <a:avLst/>
            <a:gdLst/>
            <a:ahLst/>
            <a:cxnLst/>
            <a:rect l="l" t="t" r="r" b="b"/>
            <a:pathLst>
              <a:path w="2261870" h="1313814">
                <a:moveTo>
                  <a:pt x="0" y="218948"/>
                </a:moveTo>
                <a:lnTo>
                  <a:pt x="5783" y="168750"/>
                </a:lnTo>
                <a:lnTo>
                  <a:pt x="22257" y="122667"/>
                </a:lnTo>
                <a:lnTo>
                  <a:pt x="48105" y="82014"/>
                </a:lnTo>
                <a:lnTo>
                  <a:pt x="82014" y="48105"/>
                </a:lnTo>
                <a:lnTo>
                  <a:pt x="122667" y="22257"/>
                </a:lnTo>
                <a:lnTo>
                  <a:pt x="168750" y="5783"/>
                </a:lnTo>
                <a:lnTo>
                  <a:pt x="218948" y="0"/>
                </a:lnTo>
                <a:lnTo>
                  <a:pt x="2042667" y="0"/>
                </a:lnTo>
                <a:lnTo>
                  <a:pt x="2092865" y="5783"/>
                </a:lnTo>
                <a:lnTo>
                  <a:pt x="2138948" y="22257"/>
                </a:lnTo>
                <a:lnTo>
                  <a:pt x="2179601" y="48105"/>
                </a:lnTo>
                <a:lnTo>
                  <a:pt x="2213510" y="82014"/>
                </a:lnTo>
                <a:lnTo>
                  <a:pt x="2239358" y="122667"/>
                </a:lnTo>
                <a:lnTo>
                  <a:pt x="2255832" y="168750"/>
                </a:lnTo>
                <a:lnTo>
                  <a:pt x="2261616" y="218948"/>
                </a:lnTo>
                <a:lnTo>
                  <a:pt x="2261616" y="1094740"/>
                </a:lnTo>
                <a:lnTo>
                  <a:pt x="2255832" y="1144937"/>
                </a:lnTo>
                <a:lnTo>
                  <a:pt x="2239358" y="1191020"/>
                </a:lnTo>
                <a:lnTo>
                  <a:pt x="2213510" y="1231673"/>
                </a:lnTo>
                <a:lnTo>
                  <a:pt x="2179601" y="1265582"/>
                </a:lnTo>
                <a:lnTo>
                  <a:pt x="2138948" y="1291430"/>
                </a:lnTo>
                <a:lnTo>
                  <a:pt x="2092865" y="1307904"/>
                </a:lnTo>
                <a:lnTo>
                  <a:pt x="2042667" y="1313688"/>
                </a:lnTo>
                <a:lnTo>
                  <a:pt x="218948" y="1313688"/>
                </a:lnTo>
                <a:lnTo>
                  <a:pt x="168750" y="1307904"/>
                </a:lnTo>
                <a:lnTo>
                  <a:pt x="122667" y="1291430"/>
                </a:lnTo>
                <a:lnTo>
                  <a:pt x="82014" y="1265582"/>
                </a:lnTo>
                <a:lnTo>
                  <a:pt x="48105" y="1231673"/>
                </a:lnTo>
                <a:lnTo>
                  <a:pt x="22257" y="1191020"/>
                </a:lnTo>
                <a:lnTo>
                  <a:pt x="5783" y="1144937"/>
                </a:lnTo>
                <a:lnTo>
                  <a:pt x="0" y="1094740"/>
                </a:lnTo>
                <a:lnTo>
                  <a:pt x="0" y="218948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925056" y="2804160"/>
            <a:ext cx="624840" cy="262255"/>
          </a:xfrm>
          <a:prstGeom prst="rect">
            <a:avLst/>
          </a:prstGeom>
          <a:solidFill>
            <a:srgbClr val="DEEBF7"/>
          </a:solidFill>
        </p:spPr>
        <p:txBody>
          <a:bodyPr vert="horz" wrap="square" lIns="0" tIns="4445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50"/>
              </a:spcBef>
            </a:pPr>
            <a:r>
              <a:rPr sz="1100" spc="-5" dirty="0">
                <a:latin typeface="맑은 고딕"/>
                <a:cs typeface="맑은 고딕"/>
              </a:rPr>
              <a:t>“Hello”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41363" y="2419299"/>
            <a:ext cx="6661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hello</a:t>
            </a:r>
            <a:r>
              <a:rPr sz="1100" spc="-5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01740" y="3204972"/>
            <a:ext cx="725805" cy="277495"/>
          </a:xfrm>
          <a:custGeom>
            <a:avLst/>
            <a:gdLst/>
            <a:ahLst/>
            <a:cxnLst/>
            <a:rect l="l" t="t" r="r" b="b"/>
            <a:pathLst>
              <a:path w="725804" h="277495">
                <a:moveTo>
                  <a:pt x="362712" y="0"/>
                </a:moveTo>
                <a:lnTo>
                  <a:pt x="297524" y="2234"/>
                </a:lnTo>
                <a:lnTo>
                  <a:pt x="236166" y="8677"/>
                </a:lnTo>
                <a:lnTo>
                  <a:pt x="179662" y="18937"/>
                </a:lnTo>
                <a:lnTo>
                  <a:pt x="129038" y="32620"/>
                </a:lnTo>
                <a:lnTo>
                  <a:pt x="85318" y="49336"/>
                </a:lnTo>
                <a:lnTo>
                  <a:pt x="49530" y="68692"/>
                </a:lnTo>
                <a:lnTo>
                  <a:pt x="5845" y="113758"/>
                </a:lnTo>
                <a:lnTo>
                  <a:pt x="0" y="138683"/>
                </a:lnTo>
                <a:lnTo>
                  <a:pt x="5845" y="163609"/>
                </a:lnTo>
                <a:lnTo>
                  <a:pt x="49530" y="208675"/>
                </a:lnTo>
                <a:lnTo>
                  <a:pt x="85318" y="228031"/>
                </a:lnTo>
                <a:lnTo>
                  <a:pt x="129038" y="244747"/>
                </a:lnTo>
                <a:lnTo>
                  <a:pt x="179662" y="258430"/>
                </a:lnTo>
                <a:lnTo>
                  <a:pt x="236166" y="268690"/>
                </a:lnTo>
                <a:lnTo>
                  <a:pt x="297524" y="275133"/>
                </a:lnTo>
                <a:lnTo>
                  <a:pt x="362712" y="277367"/>
                </a:lnTo>
                <a:lnTo>
                  <a:pt x="427899" y="275133"/>
                </a:lnTo>
                <a:lnTo>
                  <a:pt x="489257" y="268690"/>
                </a:lnTo>
                <a:lnTo>
                  <a:pt x="545761" y="258430"/>
                </a:lnTo>
                <a:lnTo>
                  <a:pt x="596385" y="244747"/>
                </a:lnTo>
                <a:lnTo>
                  <a:pt x="640105" y="228031"/>
                </a:lnTo>
                <a:lnTo>
                  <a:pt x="675893" y="208675"/>
                </a:lnTo>
                <a:lnTo>
                  <a:pt x="719578" y="163609"/>
                </a:lnTo>
                <a:lnTo>
                  <a:pt x="725424" y="138683"/>
                </a:lnTo>
                <a:lnTo>
                  <a:pt x="719578" y="113758"/>
                </a:lnTo>
                <a:lnTo>
                  <a:pt x="675894" y="68692"/>
                </a:lnTo>
                <a:lnTo>
                  <a:pt x="640105" y="49336"/>
                </a:lnTo>
                <a:lnTo>
                  <a:pt x="596385" y="32620"/>
                </a:lnTo>
                <a:lnTo>
                  <a:pt x="545761" y="18937"/>
                </a:lnTo>
                <a:lnTo>
                  <a:pt x="489257" y="8677"/>
                </a:lnTo>
                <a:lnTo>
                  <a:pt x="427899" y="2234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301740" y="3204972"/>
            <a:ext cx="725805" cy="277495"/>
          </a:xfrm>
          <a:custGeom>
            <a:avLst/>
            <a:gdLst/>
            <a:ahLst/>
            <a:cxnLst/>
            <a:rect l="l" t="t" r="r" b="b"/>
            <a:pathLst>
              <a:path w="725804" h="277495">
                <a:moveTo>
                  <a:pt x="0" y="138683"/>
                </a:moveTo>
                <a:lnTo>
                  <a:pt x="22696" y="90297"/>
                </a:lnTo>
                <a:lnTo>
                  <a:pt x="85318" y="49336"/>
                </a:lnTo>
                <a:lnTo>
                  <a:pt x="129038" y="32620"/>
                </a:lnTo>
                <a:lnTo>
                  <a:pt x="179662" y="18937"/>
                </a:lnTo>
                <a:lnTo>
                  <a:pt x="236166" y="8677"/>
                </a:lnTo>
                <a:lnTo>
                  <a:pt x="297524" y="2234"/>
                </a:lnTo>
                <a:lnTo>
                  <a:pt x="362712" y="0"/>
                </a:lnTo>
                <a:lnTo>
                  <a:pt x="427899" y="2234"/>
                </a:lnTo>
                <a:lnTo>
                  <a:pt x="489257" y="8677"/>
                </a:lnTo>
                <a:lnTo>
                  <a:pt x="545761" y="18937"/>
                </a:lnTo>
                <a:lnTo>
                  <a:pt x="596385" y="32620"/>
                </a:lnTo>
                <a:lnTo>
                  <a:pt x="640105" y="49336"/>
                </a:lnTo>
                <a:lnTo>
                  <a:pt x="675893" y="68692"/>
                </a:lnTo>
                <a:lnTo>
                  <a:pt x="719578" y="113758"/>
                </a:lnTo>
                <a:lnTo>
                  <a:pt x="725424" y="138683"/>
                </a:lnTo>
                <a:lnTo>
                  <a:pt x="719578" y="163609"/>
                </a:lnTo>
                <a:lnTo>
                  <a:pt x="675894" y="208675"/>
                </a:lnTo>
                <a:lnTo>
                  <a:pt x="640105" y="228031"/>
                </a:lnTo>
                <a:lnTo>
                  <a:pt x="596385" y="244747"/>
                </a:lnTo>
                <a:lnTo>
                  <a:pt x="545761" y="258430"/>
                </a:lnTo>
                <a:lnTo>
                  <a:pt x="489257" y="268690"/>
                </a:lnTo>
                <a:lnTo>
                  <a:pt x="427899" y="275133"/>
                </a:lnTo>
                <a:lnTo>
                  <a:pt x="362712" y="277367"/>
                </a:lnTo>
                <a:lnTo>
                  <a:pt x="297524" y="275133"/>
                </a:lnTo>
                <a:lnTo>
                  <a:pt x="236166" y="268690"/>
                </a:lnTo>
                <a:lnTo>
                  <a:pt x="179662" y="258430"/>
                </a:lnTo>
                <a:lnTo>
                  <a:pt x="129038" y="244747"/>
                </a:lnTo>
                <a:lnTo>
                  <a:pt x="85318" y="228031"/>
                </a:lnTo>
                <a:lnTo>
                  <a:pt x="49530" y="208675"/>
                </a:lnTo>
                <a:lnTo>
                  <a:pt x="5845" y="163609"/>
                </a:lnTo>
                <a:lnTo>
                  <a:pt x="0" y="138683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25310" y="3252343"/>
            <a:ext cx="480059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c</a:t>
            </a:r>
            <a:r>
              <a:rPr sz="1000" spc="-10" dirty="0">
                <a:latin typeface="맑은 고딕"/>
                <a:cs typeface="맑은 고딕"/>
              </a:rPr>
              <a:t>h</a:t>
            </a:r>
            <a:r>
              <a:rPr sz="1000" dirty="0">
                <a:latin typeface="맑은 고딕"/>
                <a:cs typeface="맑은 고딕"/>
              </a:rPr>
              <a:t>ar</a:t>
            </a:r>
            <a:r>
              <a:rPr sz="1000" spc="5" dirty="0">
                <a:latin typeface="맑은 고딕"/>
                <a:cs typeface="맑은 고딕"/>
              </a:rPr>
              <a:t>A</a:t>
            </a:r>
            <a:r>
              <a:rPr sz="1000" spc="-10" dirty="0">
                <a:latin typeface="맑은 고딕"/>
                <a:cs typeface="맑은 고딕"/>
              </a:rPr>
              <a:t>t</a:t>
            </a:r>
            <a:r>
              <a:rPr sz="1000" dirty="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58100" y="3628644"/>
            <a:ext cx="734695" cy="302260"/>
          </a:xfrm>
          <a:custGeom>
            <a:avLst/>
            <a:gdLst/>
            <a:ahLst/>
            <a:cxnLst/>
            <a:rect l="l" t="t" r="r" b="b"/>
            <a:pathLst>
              <a:path w="734695" h="302260">
                <a:moveTo>
                  <a:pt x="367283" y="0"/>
                </a:moveTo>
                <a:lnTo>
                  <a:pt x="301271" y="2431"/>
                </a:lnTo>
                <a:lnTo>
                  <a:pt x="239137" y="9440"/>
                </a:lnTo>
                <a:lnTo>
                  <a:pt x="181920" y="20602"/>
                </a:lnTo>
                <a:lnTo>
                  <a:pt x="130658" y="35488"/>
                </a:lnTo>
                <a:lnTo>
                  <a:pt x="86389" y="53674"/>
                </a:lnTo>
                <a:lnTo>
                  <a:pt x="50150" y="74732"/>
                </a:lnTo>
                <a:lnTo>
                  <a:pt x="5918" y="123759"/>
                </a:lnTo>
                <a:lnTo>
                  <a:pt x="0" y="150875"/>
                </a:lnTo>
                <a:lnTo>
                  <a:pt x="5918" y="177992"/>
                </a:lnTo>
                <a:lnTo>
                  <a:pt x="50150" y="227019"/>
                </a:lnTo>
                <a:lnTo>
                  <a:pt x="86389" y="248077"/>
                </a:lnTo>
                <a:lnTo>
                  <a:pt x="130658" y="266263"/>
                </a:lnTo>
                <a:lnTo>
                  <a:pt x="181920" y="281149"/>
                </a:lnTo>
                <a:lnTo>
                  <a:pt x="239137" y="292311"/>
                </a:lnTo>
                <a:lnTo>
                  <a:pt x="301271" y="299320"/>
                </a:lnTo>
                <a:lnTo>
                  <a:pt x="367283" y="301751"/>
                </a:lnTo>
                <a:lnTo>
                  <a:pt x="433296" y="299320"/>
                </a:lnTo>
                <a:lnTo>
                  <a:pt x="495430" y="292311"/>
                </a:lnTo>
                <a:lnTo>
                  <a:pt x="552647" y="281149"/>
                </a:lnTo>
                <a:lnTo>
                  <a:pt x="603909" y="266263"/>
                </a:lnTo>
                <a:lnTo>
                  <a:pt x="648178" y="248077"/>
                </a:lnTo>
                <a:lnTo>
                  <a:pt x="684417" y="227019"/>
                </a:lnTo>
                <a:lnTo>
                  <a:pt x="728649" y="177992"/>
                </a:lnTo>
                <a:lnTo>
                  <a:pt x="734568" y="150875"/>
                </a:lnTo>
                <a:lnTo>
                  <a:pt x="728649" y="123759"/>
                </a:lnTo>
                <a:lnTo>
                  <a:pt x="684417" y="74732"/>
                </a:lnTo>
                <a:lnTo>
                  <a:pt x="648178" y="53674"/>
                </a:lnTo>
                <a:lnTo>
                  <a:pt x="603909" y="35488"/>
                </a:lnTo>
                <a:lnTo>
                  <a:pt x="552647" y="20602"/>
                </a:lnTo>
                <a:lnTo>
                  <a:pt x="495430" y="9440"/>
                </a:lnTo>
                <a:lnTo>
                  <a:pt x="433296" y="2431"/>
                </a:lnTo>
                <a:lnTo>
                  <a:pt x="36728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58100" y="3628644"/>
            <a:ext cx="734695" cy="302260"/>
          </a:xfrm>
          <a:custGeom>
            <a:avLst/>
            <a:gdLst/>
            <a:ahLst/>
            <a:cxnLst/>
            <a:rect l="l" t="t" r="r" b="b"/>
            <a:pathLst>
              <a:path w="734695" h="302260">
                <a:moveTo>
                  <a:pt x="0" y="150875"/>
                </a:moveTo>
                <a:lnTo>
                  <a:pt x="22981" y="98236"/>
                </a:lnTo>
                <a:lnTo>
                  <a:pt x="86389" y="53674"/>
                </a:lnTo>
                <a:lnTo>
                  <a:pt x="130658" y="35488"/>
                </a:lnTo>
                <a:lnTo>
                  <a:pt x="181920" y="20602"/>
                </a:lnTo>
                <a:lnTo>
                  <a:pt x="239137" y="9440"/>
                </a:lnTo>
                <a:lnTo>
                  <a:pt x="301271" y="2431"/>
                </a:lnTo>
                <a:lnTo>
                  <a:pt x="367283" y="0"/>
                </a:lnTo>
                <a:lnTo>
                  <a:pt x="433296" y="2431"/>
                </a:lnTo>
                <a:lnTo>
                  <a:pt x="495430" y="9440"/>
                </a:lnTo>
                <a:lnTo>
                  <a:pt x="552647" y="20602"/>
                </a:lnTo>
                <a:lnTo>
                  <a:pt x="603909" y="35488"/>
                </a:lnTo>
                <a:lnTo>
                  <a:pt x="648178" y="53674"/>
                </a:lnTo>
                <a:lnTo>
                  <a:pt x="684417" y="74732"/>
                </a:lnTo>
                <a:lnTo>
                  <a:pt x="728649" y="123759"/>
                </a:lnTo>
                <a:lnTo>
                  <a:pt x="734568" y="150875"/>
                </a:lnTo>
                <a:lnTo>
                  <a:pt x="728649" y="177992"/>
                </a:lnTo>
                <a:lnTo>
                  <a:pt x="684417" y="227019"/>
                </a:lnTo>
                <a:lnTo>
                  <a:pt x="648178" y="248077"/>
                </a:lnTo>
                <a:lnTo>
                  <a:pt x="603909" y="266263"/>
                </a:lnTo>
                <a:lnTo>
                  <a:pt x="552647" y="281149"/>
                </a:lnTo>
                <a:lnTo>
                  <a:pt x="495430" y="292311"/>
                </a:lnTo>
                <a:lnTo>
                  <a:pt x="433296" y="299320"/>
                </a:lnTo>
                <a:lnTo>
                  <a:pt x="367283" y="301751"/>
                </a:lnTo>
                <a:lnTo>
                  <a:pt x="301271" y="299320"/>
                </a:lnTo>
                <a:lnTo>
                  <a:pt x="239137" y="292311"/>
                </a:lnTo>
                <a:lnTo>
                  <a:pt x="181920" y="281149"/>
                </a:lnTo>
                <a:lnTo>
                  <a:pt x="130658" y="266263"/>
                </a:lnTo>
                <a:lnTo>
                  <a:pt x="86389" y="248077"/>
                </a:lnTo>
                <a:lnTo>
                  <a:pt x="50150" y="227019"/>
                </a:lnTo>
                <a:lnTo>
                  <a:pt x="5918" y="177992"/>
                </a:lnTo>
                <a:lnTo>
                  <a:pt x="0" y="15087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781035" y="3686936"/>
            <a:ext cx="4857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c</a:t>
            </a: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-10" dirty="0">
                <a:latin typeface="맑은 고딕"/>
                <a:cs typeface="맑은 고딕"/>
              </a:rPr>
              <a:t>n</a:t>
            </a:r>
            <a:r>
              <a:rPr sz="1000" dirty="0">
                <a:latin typeface="맑은 고딕"/>
                <a:cs typeface="맑은 고딕"/>
              </a:rPr>
              <a:t>ca</a:t>
            </a:r>
            <a:r>
              <a:rPr sz="1000" spc="-10" dirty="0">
                <a:latin typeface="맑은 고딕"/>
                <a:cs typeface="맑은 고딕"/>
              </a:rPr>
              <a:t>t</a:t>
            </a:r>
            <a:r>
              <a:rPr sz="1000" dirty="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65747" y="3610355"/>
            <a:ext cx="597535" cy="299085"/>
          </a:xfrm>
          <a:custGeom>
            <a:avLst/>
            <a:gdLst/>
            <a:ahLst/>
            <a:cxnLst/>
            <a:rect l="l" t="t" r="r" b="b"/>
            <a:pathLst>
              <a:path w="597534" h="299085">
                <a:moveTo>
                  <a:pt x="298703" y="0"/>
                </a:moveTo>
                <a:lnTo>
                  <a:pt x="238503" y="3036"/>
                </a:lnTo>
                <a:lnTo>
                  <a:pt x="182433" y="11745"/>
                </a:lnTo>
                <a:lnTo>
                  <a:pt x="131694" y="25523"/>
                </a:lnTo>
                <a:lnTo>
                  <a:pt x="87487" y="43767"/>
                </a:lnTo>
                <a:lnTo>
                  <a:pt x="51013" y="65875"/>
                </a:lnTo>
                <a:lnTo>
                  <a:pt x="6068" y="119270"/>
                </a:lnTo>
                <a:lnTo>
                  <a:pt x="0" y="149352"/>
                </a:lnTo>
                <a:lnTo>
                  <a:pt x="6068" y="179433"/>
                </a:lnTo>
                <a:lnTo>
                  <a:pt x="51013" y="232828"/>
                </a:lnTo>
                <a:lnTo>
                  <a:pt x="87487" y="254936"/>
                </a:lnTo>
                <a:lnTo>
                  <a:pt x="131694" y="273180"/>
                </a:lnTo>
                <a:lnTo>
                  <a:pt x="182433" y="286958"/>
                </a:lnTo>
                <a:lnTo>
                  <a:pt x="238503" y="295667"/>
                </a:lnTo>
                <a:lnTo>
                  <a:pt x="298703" y="298704"/>
                </a:lnTo>
                <a:lnTo>
                  <a:pt x="358904" y="295667"/>
                </a:lnTo>
                <a:lnTo>
                  <a:pt x="414974" y="286958"/>
                </a:lnTo>
                <a:lnTo>
                  <a:pt x="465713" y="273180"/>
                </a:lnTo>
                <a:lnTo>
                  <a:pt x="509920" y="254936"/>
                </a:lnTo>
                <a:lnTo>
                  <a:pt x="546394" y="232828"/>
                </a:lnTo>
                <a:lnTo>
                  <a:pt x="591339" y="179433"/>
                </a:lnTo>
                <a:lnTo>
                  <a:pt x="597407" y="149352"/>
                </a:lnTo>
                <a:lnTo>
                  <a:pt x="591339" y="119270"/>
                </a:lnTo>
                <a:lnTo>
                  <a:pt x="546394" y="65875"/>
                </a:lnTo>
                <a:lnTo>
                  <a:pt x="509920" y="43767"/>
                </a:lnTo>
                <a:lnTo>
                  <a:pt x="465713" y="25523"/>
                </a:lnTo>
                <a:lnTo>
                  <a:pt x="414974" y="11745"/>
                </a:lnTo>
                <a:lnTo>
                  <a:pt x="358904" y="3036"/>
                </a:lnTo>
                <a:lnTo>
                  <a:pt x="2987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65747" y="3610355"/>
            <a:ext cx="597535" cy="299085"/>
          </a:xfrm>
          <a:custGeom>
            <a:avLst/>
            <a:gdLst/>
            <a:ahLst/>
            <a:cxnLst/>
            <a:rect l="l" t="t" r="r" b="b"/>
            <a:pathLst>
              <a:path w="597534" h="299085">
                <a:moveTo>
                  <a:pt x="0" y="149352"/>
                </a:moveTo>
                <a:lnTo>
                  <a:pt x="23473" y="91243"/>
                </a:lnTo>
                <a:lnTo>
                  <a:pt x="87487" y="43767"/>
                </a:lnTo>
                <a:lnTo>
                  <a:pt x="131694" y="25523"/>
                </a:lnTo>
                <a:lnTo>
                  <a:pt x="182433" y="11745"/>
                </a:lnTo>
                <a:lnTo>
                  <a:pt x="238503" y="3036"/>
                </a:lnTo>
                <a:lnTo>
                  <a:pt x="298703" y="0"/>
                </a:lnTo>
                <a:lnTo>
                  <a:pt x="358904" y="3036"/>
                </a:lnTo>
                <a:lnTo>
                  <a:pt x="414974" y="11745"/>
                </a:lnTo>
                <a:lnTo>
                  <a:pt x="465713" y="25523"/>
                </a:lnTo>
                <a:lnTo>
                  <a:pt x="509920" y="43767"/>
                </a:lnTo>
                <a:lnTo>
                  <a:pt x="546394" y="65875"/>
                </a:lnTo>
                <a:lnTo>
                  <a:pt x="591339" y="119270"/>
                </a:lnTo>
                <a:lnTo>
                  <a:pt x="597407" y="149352"/>
                </a:lnTo>
                <a:lnTo>
                  <a:pt x="591339" y="179433"/>
                </a:lnTo>
                <a:lnTo>
                  <a:pt x="546394" y="232828"/>
                </a:lnTo>
                <a:lnTo>
                  <a:pt x="509920" y="254936"/>
                </a:lnTo>
                <a:lnTo>
                  <a:pt x="465713" y="273180"/>
                </a:lnTo>
                <a:lnTo>
                  <a:pt x="414974" y="286958"/>
                </a:lnTo>
                <a:lnTo>
                  <a:pt x="358904" y="295667"/>
                </a:lnTo>
                <a:lnTo>
                  <a:pt x="298703" y="298704"/>
                </a:lnTo>
                <a:lnTo>
                  <a:pt x="238503" y="295667"/>
                </a:lnTo>
                <a:lnTo>
                  <a:pt x="182433" y="286958"/>
                </a:lnTo>
                <a:lnTo>
                  <a:pt x="131694" y="273180"/>
                </a:lnTo>
                <a:lnTo>
                  <a:pt x="87487" y="254936"/>
                </a:lnTo>
                <a:lnTo>
                  <a:pt x="51013" y="232828"/>
                </a:lnTo>
                <a:lnTo>
                  <a:pt x="6068" y="179433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493509" y="3668648"/>
            <a:ext cx="3390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s</a:t>
            </a:r>
            <a:r>
              <a:rPr sz="1000" spc="-10" dirty="0">
                <a:latin typeface="맑은 고딕"/>
                <a:cs typeface="맑은 고딕"/>
              </a:rPr>
              <a:t>pli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dirty="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133843" y="3491484"/>
            <a:ext cx="454659" cy="271780"/>
          </a:xfrm>
          <a:custGeom>
            <a:avLst/>
            <a:gdLst/>
            <a:ahLst/>
            <a:cxnLst/>
            <a:rect l="l" t="t" r="r" b="b"/>
            <a:pathLst>
              <a:path w="454659" h="271779">
                <a:moveTo>
                  <a:pt x="227075" y="0"/>
                </a:moveTo>
                <a:lnTo>
                  <a:pt x="166731" y="4843"/>
                </a:lnTo>
                <a:lnTo>
                  <a:pt x="112493" y="18513"/>
                </a:lnTo>
                <a:lnTo>
                  <a:pt x="66532" y="39719"/>
                </a:lnTo>
                <a:lnTo>
                  <a:pt x="31016" y="67168"/>
                </a:lnTo>
                <a:lnTo>
                  <a:pt x="8115" y="99571"/>
                </a:lnTo>
                <a:lnTo>
                  <a:pt x="0" y="135635"/>
                </a:lnTo>
                <a:lnTo>
                  <a:pt x="8115" y="171700"/>
                </a:lnTo>
                <a:lnTo>
                  <a:pt x="31016" y="204103"/>
                </a:lnTo>
                <a:lnTo>
                  <a:pt x="66532" y="231552"/>
                </a:lnTo>
                <a:lnTo>
                  <a:pt x="112493" y="252758"/>
                </a:lnTo>
                <a:lnTo>
                  <a:pt x="166731" y="266428"/>
                </a:lnTo>
                <a:lnTo>
                  <a:pt x="227075" y="271271"/>
                </a:lnTo>
                <a:lnTo>
                  <a:pt x="287420" y="266428"/>
                </a:lnTo>
                <a:lnTo>
                  <a:pt x="341658" y="252758"/>
                </a:lnTo>
                <a:lnTo>
                  <a:pt x="387619" y="231552"/>
                </a:lnTo>
                <a:lnTo>
                  <a:pt x="423135" y="204103"/>
                </a:lnTo>
                <a:lnTo>
                  <a:pt x="446036" y="171700"/>
                </a:lnTo>
                <a:lnTo>
                  <a:pt x="454151" y="135635"/>
                </a:lnTo>
                <a:lnTo>
                  <a:pt x="446036" y="99571"/>
                </a:lnTo>
                <a:lnTo>
                  <a:pt x="423135" y="67168"/>
                </a:lnTo>
                <a:lnTo>
                  <a:pt x="387619" y="39719"/>
                </a:lnTo>
                <a:lnTo>
                  <a:pt x="341658" y="18513"/>
                </a:lnTo>
                <a:lnTo>
                  <a:pt x="287420" y="4843"/>
                </a:lnTo>
                <a:lnTo>
                  <a:pt x="2270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3843" y="3491484"/>
            <a:ext cx="454659" cy="271780"/>
          </a:xfrm>
          <a:custGeom>
            <a:avLst/>
            <a:gdLst/>
            <a:ahLst/>
            <a:cxnLst/>
            <a:rect l="l" t="t" r="r" b="b"/>
            <a:pathLst>
              <a:path w="454659" h="271779">
                <a:moveTo>
                  <a:pt x="0" y="135635"/>
                </a:moveTo>
                <a:lnTo>
                  <a:pt x="31016" y="67168"/>
                </a:lnTo>
                <a:lnTo>
                  <a:pt x="66532" y="39719"/>
                </a:lnTo>
                <a:lnTo>
                  <a:pt x="112493" y="18513"/>
                </a:lnTo>
                <a:lnTo>
                  <a:pt x="166731" y="4843"/>
                </a:lnTo>
                <a:lnTo>
                  <a:pt x="227075" y="0"/>
                </a:lnTo>
                <a:lnTo>
                  <a:pt x="287420" y="4843"/>
                </a:lnTo>
                <a:lnTo>
                  <a:pt x="341658" y="18513"/>
                </a:lnTo>
                <a:lnTo>
                  <a:pt x="387619" y="39719"/>
                </a:lnTo>
                <a:lnTo>
                  <a:pt x="423135" y="67168"/>
                </a:lnTo>
                <a:lnTo>
                  <a:pt x="446036" y="99571"/>
                </a:lnTo>
                <a:lnTo>
                  <a:pt x="454151" y="135635"/>
                </a:lnTo>
                <a:lnTo>
                  <a:pt x="446036" y="171700"/>
                </a:lnTo>
                <a:lnTo>
                  <a:pt x="423135" y="204103"/>
                </a:lnTo>
                <a:lnTo>
                  <a:pt x="387619" y="231552"/>
                </a:lnTo>
                <a:lnTo>
                  <a:pt x="341658" y="252758"/>
                </a:lnTo>
                <a:lnTo>
                  <a:pt x="287420" y="266428"/>
                </a:lnTo>
                <a:lnTo>
                  <a:pt x="227075" y="271271"/>
                </a:lnTo>
                <a:lnTo>
                  <a:pt x="166731" y="266428"/>
                </a:lnTo>
                <a:lnTo>
                  <a:pt x="112493" y="252758"/>
                </a:lnTo>
                <a:lnTo>
                  <a:pt x="66532" y="231552"/>
                </a:lnTo>
                <a:lnTo>
                  <a:pt x="31016" y="204103"/>
                </a:lnTo>
                <a:lnTo>
                  <a:pt x="8115" y="171700"/>
                </a:lnTo>
                <a:lnTo>
                  <a:pt x="0" y="13563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186676" y="3535807"/>
            <a:ext cx="3479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s</a:t>
            </a:r>
            <a:r>
              <a:rPr sz="1000" spc="-10" dirty="0">
                <a:latin typeface="맑은 고딕"/>
                <a:cs typeface="맑은 고딕"/>
              </a:rPr>
              <a:t>li</a:t>
            </a:r>
            <a:r>
              <a:rPr sz="1000" dirty="0">
                <a:latin typeface="맑은 고딕"/>
                <a:cs typeface="맑은 고딕"/>
              </a:rPr>
              <a:t>c</a:t>
            </a:r>
            <a:r>
              <a:rPr sz="1000" spc="-15" dirty="0">
                <a:latin typeface="맑은 고딕"/>
                <a:cs typeface="맑은 고딕"/>
              </a:rPr>
              <a:t>e</a:t>
            </a:r>
            <a:r>
              <a:rPr sz="1000" dirty="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19518" y="3201670"/>
            <a:ext cx="11112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0" dirty="0">
                <a:latin typeface="맑은 고딕"/>
                <a:cs typeface="맑은 고딕"/>
              </a:rPr>
              <a:t>…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48956" y="3232404"/>
            <a:ext cx="744220" cy="271780"/>
          </a:xfrm>
          <a:custGeom>
            <a:avLst/>
            <a:gdLst/>
            <a:ahLst/>
            <a:cxnLst/>
            <a:rect l="l" t="t" r="r" b="b"/>
            <a:pathLst>
              <a:path w="744220" h="271779">
                <a:moveTo>
                  <a:pt x="371855" y="0"/>
                </a:moveTo>
                <a:lnTo>
                  <a:pt x="305017" y="2184"/>
                </a:lnTo>
                <a:lnTo>
                  <a:pt x="242107" y="8483"/>
                </a:lnTo>
                <a:lnTo>
                  <a:pt x="184178" y="18513"/>
                </a:lnTo>
                <a:lnTo>
                  <a:pt x="132278" y="31893"/>
                </a:lnTo>
                <a:lnTo>
                  <a:pt x="87459" y="48239"/>
                </a:lnTo>
                <a:lnTo>
                  <a:pt x="50771" y="67168"/>
                </a:lnTo>
                <a:lnTo>
                  <a:pt x="5991" y="111249"/>
                </a:lnTo>
                <a:lnTo>
                  <a:pt x="0" y="135636"/>
                </a:lnTo>
                <a:lnTo>
                  <a:pt x="5991" y="160022"/>
                </a:lnTo>
                <a:lnTo>
                  <a:pt x="50771" y="204103"/>
                </a:lnTo>
                <a:lnTo>
                  <a:pt x="87459" y="223032"/>
                </a:lnTo>
                <a:lnTo>
                  <a:pt x="132278" y="239378"/>
                </a:lnTo>
                <a:lnTo>
                  <a:pt x="184178" y="252758"/>
                </a:lnTo>
                <a:lnTo>
                  <a:pt x="242107" y="262788"/>
                </a:lnTo>
                <a:lnTo>
                  <a:pt x="305017" y="269087"/>
                </a:lnTo>
                <a:lnTo>
                  <a:pt x="371855" y="271272"/>
                </a:lnTo>
                <a:lnTo>
                  <a:pt x="438694" y="269087"/>
                </a:lnTo>
                <a:lnTo>
                  <a:pt x="501604" y="262788"/>
                </a:lnTo>
                <a:lnTo>
                  <a:pt x="559533" y="252758"/>
                </a:lnTo>
                <a:lnTo>
                  <a:pt x="611433" y="239378"/>
                </a:lnTo>
                <a:lnTo>
                  <a:pt x="656252" y="223032"/>
                </a:lnTo>
                <a:lnTo>
                  <a:pt x="692940" y="204103"/>
                </a:lnTo>
                <a:lnTo>
                  <a:pt x="737720" y="160022"/>
                </a:lnTo>
                <a:lnTo>
                  <a:pt x="743712" y="135636"/>
                </a:lnTo>
                <a:lnTo>
                  <a:pt x="737720" y="111249"/>
                </a:lnTo>
                <a:lnTo>
                  <a:pt x="692940" y="67168"/>
                </a:lnTo>
                <a:lnTo>
                  <a:pt x="656252" y="48239"/>
                </a:lnTo>
                <a:lnTo>
                  <a:pt x="611433" y="31893"/>
                </a:lnTo>
                <a:lnTo>
                  <a:pt x="559533" y="18513"/>
                </a:lnTo>
                <a:lnTo>
                  <a:pt x="501604" y="8483"/>
                </a:lnTo>
                <a:lnTo>
                  <a:pt x="438694" y="2184"/>
                </a:lnTo>
                <a:lnTo>
                  <a:pt x="37185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48956" y="3232404"/>
            <a:ext cx="744220" cy="271780"/>
          </a:xfrm>
          <a:custGeom>
            <a:avLst/>
            <a:gdLst/>
            <a:ahLst/>
            <a:cxnLst/>
            <a:rect l="l" t="t" r="r" b="b"/>
            <a:pathLst>
              <a:path w="744220" h="271779">
                <a:moveTo>
                  <a:pt x="0" y="135636"/>
                </a:moveTo>
                <a:lnTo>
                  <a:pt x="23265" y="88300"/>
                </a:lnTo>
                <a:lnTo>
                  <a:pt x="87459" y="48239"/>
                </a:lnTo>
                <a:lnTo>
                  <a:pt x="132278" y="31893"/>
                </a:lnTo>
                <a:lnTo>
                  <a:pt x="184178" y="18513"/>
                </a:lnTo>
                <a:lnTo>
                  <a:pt x="242107" y="8483"/>
                </a:lnTo>
                <a:lnTo>
                  <a:pt x="305017" y="2184"/>
                </a:lnTo>
                <a:lnTo>
                  <a:pt x="371855" y="0"/>
                </a:lnTo>
                <a:lnTo>
                  <a:pt x="438694" y="2184"/>
                </a:lnTo>
                <a:lnTo>
                  <a:pt x="501604" y="8483"/>
                </a:lnTo>
                <a:lnTo>
                  <a:pt x="559533" y="18513"/>
                </a:lnTo>
                <a:lnTo>
                  <a:pt x="611433" y="31893"/>
                </a:lnTo>
                <a:lnTo>
                  <a:pt x="656252" y="48239"/>
                </a:lnTo>
                <a:lnTo>
                  <a:pt x="692940" y="67168"/>
                </a:lnTo>
                <a:lnTo>
                  <a:pt x="737720" y="111249"/>
                </a:lnTo>
                <a:lnTo>
                  <a:pt x="743712" y="135636"/>
                </a:lnTo>
                <a:lnTo>
                  <a:pt x="737720" y="160022"/>
                </a:lnTo>
                <a:lnTo>
                  <a:pt x="692940" y="204103"/>
                </a:lnTo>
                <a:lnTo>
                  <a:pt x="656252" y="223032"/>
                </a:lnTo>
                <a:lnTo>
                  <a:pt x="611433" y="239378"/>
                </a:lnTo>
                <a:lnTo>
                  <a:pt x="559533" y="252758"/>
                </a:lnTo>
                <a:lnTo>
                  <a:pt x="501604" y="262788"/>
                </a:lnTo>
                <a:lnTo>
                  <a:pt x="438694" y="269087"/>
                </a:lnTo>
                <a:lnTo>
                  <a:pt x="371855" y="271272"/>
                </a:lnTo>
                <a:lnTo>
                  <a:pt x="305017" y="269087"/>
                </a:lnTo>
                <a:lnTo>
                  <a:pt x="242107" y="262788"/>
                </a:lnTo>
                <a:lnTo>
                  <a:pt x="184178" y="252758"/>
                </a:lnTo>
                <a:lnTo>
                  <a:pt x="132278" y="239378"/>
                </a:lnTo>
                <a:lnTo>
                  <a:pt x="87459" y="223032"/>
                </a:lnTo>
                <a:lnTo>
                  <a:pt x="50771" y="204103"/>
                </a:lnTo>
                <a:lnTo>
                  <a:pt x="5991" y="160022"/>
                </a:lnTo>
                <a:lnTo>
                  <a:pt x="0" y="135636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61478" y="3276727"/>
            <a:ext cx="52070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replace()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77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421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맑은 고딕"/>
                <a:cs typeface="맑은 고딕"/>
              </a:rPr>
              <a:t>String </a:t>
            </a:r>
            <a:r>
              <a:rPr sz="1800" dirty="0">
                <a:latin typeface="맑은 고딕"/>
                <a:cs typeface="맑은 고딕"/>
              </a:rPr>
              <a:t>객체의</a:t>
            </a:r>
            <a:r>
              <a:rPr sz="1800" spc="-5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281554" y="1614210"/>
            <a:ext cx="5494655" cy="775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맑은 고딕"/>
                <a:cs typeface="맑은 고딕"/>
              </a:rPr>
              <a:t>문자열</a:t>
            </a:r>
            <a:r>
              <a:rPr sz="2400" spc="-10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길이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latin typeface="맑은 고딕"/>
                <a:cs typeface="맑은 고딕"/>
              </a:rPr>
              <a:t>String </a:t>
            </a:r>
            <a:r>
              <a:rPr sz="2000" spc="-10" dirty="0">
                <a:latin typeface="맑은 고딕"/>
                <a:cs typeface="맑은 고딕"/>
              </a:rPr>
              <a:t>객체의 length 프로퍼티 </a:t>
            </a:r>
            <a:r>
              <a:rPr sz="2000" spc="-5" dirty="0">
                <a:latin typeface="맑은 고딕"/>
                <a:cs typeface="맑은 고딕"/>
              </a:rPr>
              <a:t>: </a:t>
            </a:r>
            <a:r>
              <a:rPr sz="2000" spc="-10" dirty="0">
                <a:latin typeface="맑은 고딕"/>
                <a:cs typeface="맑은 고딕"/>
              </a:rPr>
              <a:t>읽기</a:t>
            </a:r>
            <a:r>
              <a:rPr sz="2000" spc="100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전용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81554" y="4102020"/>
            <a:ext cx="4613910" cy="7696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문자열을 배열처럼</a:t>
            </a:r>
            <a:r>
              <a:rPr sz="2400" spc="0" dirty="0">
                <a:latin typeface="맑은 고딕"/>
                <a:cs typeface="맑은 고딕"/>
              </a:rPr>
              <a:t> </a:t>
            </a:r>
            <a:r>
              <a:rPr sz="2400" spc="-5" dirty="0">
                <a:latin typeface="맑은 고딕"/>
                <a:cs typeface="맑은 고딕"/>
              </a:rPr>
              <a:t>사용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맑은 고딕"/>
                <a:cs typeface="맑은 고딕"/>
              </a:rPr>
              <a:t>[] 연산자를 사용하여 각 문자</a:t>
            </a:r>
            <a:r>
              <a:rPr sz="2000" spc="5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93135" y="2602992"/>
            <a:ext cx="4572000" cy="83248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18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40"/>
              </a:spcBef>
            </a:pPr>
            <a:r>
              <a:rPr sz="1200" spc="-5" dirty="0">
                <a:latin typeface="맑은 고딕"/>
                <a:cs typeface="맑은 고딕"/>
              </a:rPr>
              <a:t>var hello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new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every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“Boy and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Girl”;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  <a:tabLst>
                <a:tab pos="260731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m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hello.length</a:t>
            </a:r>
            <a:r>
              <a:rPr sz="1200" spc="-10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m은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5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tabLst>
                <a:tab pos="260731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every.length</a:t>
            </a:r>
            <a:r>
              <a:rPr sz="1200" spc="-10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n은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0" dirty="0">
                <a:latin typeface="맑은 고딕"/>
                <a:cs typeface="맑은 고딕"/>
              </a:rPr>
              <a:t>12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3135" y="3755135"/>
            <a:ext cx="457200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345"/>
              </a:spcBef>
              <a:tabLst>
                <a:tab pos="283591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 =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"Thank</a:t>
            </a:r>
            <a:r>
              <a:rPr sz="1200" b="1" spc="1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you".length</a:t>
            </a:r>
            <a:r>
              <a:rPr sz="1200" spc="-10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n은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93135" y="5340096"/>
            <a:ext cx="5257800" cy="460375"/>
          </a:xfrm>
          <a:custGeom>
            <a:avLst/>
            <a:gdLst/>
            <a:ahLst/>
            <a:cxnLst/>
            <a:rect l="l" t="t" r="r" b="b"/>
            <a:pathLst>
              <a:path w="5257800" h="460375">
                <a:moveTo>
                  <a:pt x="0" y="460247"/>
                </a:moveTo>
                <a:lnTo>
                  <a:pt x="5257800" y="460247"/>
                </a:lnTo>
                <a:lnTo>
                  <a:pt x="5257800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77489" y="5371591"/>
            <a:ext cx="4354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hello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new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String("</a:t>
            </a:r>
            <a:r>
              <a:rPr sz="1200" b="1" spc="-5" dirty="0">
                <a:latin typeface="맑은 고딕"/>
                <a:cs typeface="맑은 고딕"/>
              </a:rPr>
              <a:t>H</a:t>
            </a:r>
            <a:r>
              <a:rPr sz="1200" spc="-5" dirty="0">
                <a:latin typeface="맑은 고딕"/>
                <a:cs typeface="맑은 고딕"/>
              </a:rPr>
              <a:t>ello");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3703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c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hello[0];	</a:t>
            </a:r>
            <a:r>
              <a:rPr sz="1200" dirty="0">
                <a:latin typeface="맑은 고딕"/>
                <a:cs typeface="맑은 고딕"/>
              </a:rPr>
              <a:t>// c = </a:t>
            </a:r>
            <a:r>
              <a:rPr sz="1200" spc="-5" dirty="0">
                <a:latin typeface="맑은 고딕"/>
                <a:cs typeface="맑은 고딕"/>
              </a:rPr>
              <a:t>"H". </a:t>
            </a:r>
            <a:r>
              <a:rPr sz="1200" dirty="0">
                <a:latin typeface="맑은 고딕"/>
                <a:cs typeface="맑은 고딕"/>
              </a:rPr>
              <a:t>문자 </a:t>
            </a:r>
            <a:r>
              <a:rPr sz="1200" spc="-5" dirty="0">
                <a:latin typeface="맑은 고딕"/>
                <a:cs typeface="맑은 고딕"/>
              </a:rPr>
              <a:t>H가 </a:t>
            </a:r>
            <a:r>
              <a:rPr sz="1200" dirty="0">
                <a:latin typeface="맑은 고딕"/>
                <a:cs typeface="맑은 고딕"/>
              </a:rPr>
              <a:t>아니라 문자열</a:t>
            </a:r>
            <a:r>
              <a:rPr sz="1200" spc="-6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“H”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78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87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7–7 </a:t>
            </a:r>
            <a:r>
              <a:rPr sz="1800" spc="-15" dirty="0"/>
              <a:t>String </a:t>
            </a:r>
            <a:r>
              <a:rPr sz="1800" dirty="0"/>
              <a:t>객체의 메소드</a:t>
            </a:r>
            <a:r>
              <a:rPr sz="1800" spc="-30" dirty="0"/>
              <a:t> </a:t>
            </a:r>
            <a:r>
              <a:rPr sz="1800" dirty="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79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78752" y="1456942"/>
            <a:ext cx="2721863" cy="5294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55292" y="1242060"/>
            <a:ext cx="4572000" cy="5511165"/>
          </a:xfrm>
          <a:custGeom>
            <a:avLst/>
            <a:gdLst/>
            <a:ahLst/>
            <a:cxnLst/>
            <a:rect l="l" t="t" r="r" b="b"/>
            <a:pathLst>
              <a:path w="4572000" h="5511165">
                <a:moveTo>
                  <a:pt x="0" y="5510784"/>
                </a:moveTo>
                <a:lnTo>
                  <a:pt x="4572000" y="5510784"/>
                </a:lnTo>
                <a:lnTo>
                  <a:pt x="4572000" y="0"/>
                </a:lnTo>
                <a:lnTo>
                  <a:pt x="0" y="0"/>
                </a:lnTo>
                <a:lnTo>
                  <a:pt x="0" y="55107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55292" y="1242060"/>
            <a:ext cx="4572000" cy="5511165"/>
          </a:xfrm>
          <a:custGeom>
            <a:avLst/>
            <a:gdLst/>
            <a:ahLst/>
            <a:cxnLst/>
            <a:rect l="l" t="t" r="r" b="b"/>
            <a:pathLst>
              <a:path w="4572000" h="5511165">
                <a:moveTo>
                  <a:pt x="0" y="5510784"/>
                </a:moveTo>
                <a:lnTo>
                  <a:pt x="4572000" y="5510784"/>
                </a:lnTo>
                <a:lnTo>
                  <a:pt x="4572000" y="0"/>
                </a:lnTo>
                <a:lnTo>
                  <a:pt x="0" y="0"/>
                </a:lnTo>
                <a:lnTo>
                  <a:pt x="0" y="55107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31873" y="1272286"/>
            <a:ext cx="415353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&lt;!DOCTYPE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&lt;html&gt;&lt;head&gt;&lt;title&gt;String </a:t>
            </a:r>
            <a:r>
              <a:rPr sz="1100" dirty="0">
                <a:latin typeface="맑은 고딕"/>
                <a:cs typeface="맑은 고딕"/>
              </a:rPr>
              <a:t>객체의 메소드</a:t>
            </a:r>
            <a:r>
              <a:rPr sz="1100" spc="5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활용&lt;/title&gt;&lt;/head&gt;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31873" y="1607565"/>
            <a:ext cx="3453765" cy="3883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&lt;h3&gt;String </a:t>
            </a:r>
            <a:r>
              <a:rPr sz="1100" dirty="0">
                <a:latin typeface="맑은 고딕"/>
                <a:cs typeface="맑은 고딕"/>
              </a:rPr>
              <a:t>객체의 메소드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활용&lt;/h3&gt;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a = </a:t>
            </a:r>
            <a:r>
              <a:rPr sz="1100" b="1" spc="-5" dirty="0">
                <a:latin typeface="맑은 고딕"/>
                <a:cs typeface="맑은 고딕"/>
              </a:rPr>
              <a:t>new String("Boys </a:t>
            </a:r>
            <a:r>
              <a:rPr sz="1100" b="1" dirty="0">
                <a:latin typeface="맑은 고딕"/>
                <a:cs typeface="맑은 고딕"/>
              </a:rPr>
              <a:t>and</a:t>
            </a:r>
            <a:r>
              <a:rPr sz="1100" b="1" spc="-35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Girls");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b =</a:t>
            </a:r>
            <a:r>
              <a:rPr sz="1100" b="1" spc="-3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"!!";</a:t>
            </a:r>
            <a:endParaRPr sz="1100">
              <a:latin typeface="맑은 고딕"/>
              <a:cs typeface="맑은 고딕"/>
            </a:endParaRPr>
          </a:p>
          <a:p>
            <a:pPr marL="12700" marR="76771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document.write("a : " + a + </a:t>
            </a:r>
            <a:r>
              <a:rPr sz="1100" spc="-5" dirty="0">
                <a:latin typeface="맑은 고딕"/>
                <a:cs typeface="맑은 고딕"/>
              </a:rPr>
              <a:t>"&lt;br&gt;");  </a:t>
            </a:r>
            <a:r>
              <a:rPr sz="1100" dirty="0">
                <a:latin typeface="맑은 고딕"/>
                <a:cs typeface="맑은 고딕"/>
              </a:rPr>
              <a:t>document.write("b : " + b +</a:t>
            </a:r>
            <a:r>
              <a:rPr sz="1100" spc="-10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"&lt;br&gt;&lt;hr&gt;");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295275">
              <a:lnSpc>
                <a:spcPct val="100000"/>
              </a:lnSpc>
              <a:spcBef>
                <a:spcPts val="5"/>
              </a:spcBef>
              <a:tabLst>
                <a:tab pos="1240790" algn="l"/>
                <a:tab pos="1689100" algn="l"/>
              </a:tabLst>
            </a:pPr>
            <a:r>
              <a:rPr sz="1100" spc="-5" dirty="0">
                <a:latin typeface="맑은 고딕"/>
                <a:cs typeface="맑은 고딕"/>
              </a:rPr>
              <a:t>document.write(a.charAt(0)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document.write(a.concat(b, </a:t>
            </a:r>
            <a:r>
              <a:rPr sz="1100" dirty="0">
                <a:latin typeface="맑은 고딕"/>
                <a:cs typeface="맑은 고딕"/>
              </a:rPr>
              <a:t>"입니다") + </a:t>
            </a:r>
            <a:r>
              <a:rPr sz="1100" spc="-5" dirty="0">
                <a:latin typeface="맑은 고딕"/>
                <a:cs typeface="맑은 고딕"/>
              </a:rPr>
              <a:t>"&lt;br&gt;");  document.write(a.indexOf("s")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document.write(a.indexOf("And")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document.write(a.slice(5, 8)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document.write(a.substr(5, 3)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document.write(a.toUpperCase()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document.write(a.replace("and", "or")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"&lt;br&gt;");  </a:t>
            </a:r>
            <a:r>
              <a:rPr sz="1100" dirty="0">
                <a:latin typeface="맑은 고딕"/>
                <a:cs typeface="맑은 고딕"/>
              </a:rPr>
              <a:t>document.write("	</a:t>
            </a:r>
            <a:r>
              <a:rPr sz="1100" spc="-5" dirty="0">
                <a:latin typeface="맑은 고딕"/>
                <a:cs typeface="맑은 고딕"/>
              </a:rPr>
              <a:t>kitae	".trim() </a:t>
            </a: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-4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"&lt;br&gt;&lt;hr&gt;");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sub = </a:t>
            </a:r>
            <a:r>
              <a:rPr sz="1100" spc="-5" dirty="0">
                <a:latin typeface="맑은 고딕"/>
                <a:cs typeface="맑은 고딕"/>
              </a:rPr>
              <a:t>a.split("</a:t>
            </a:r>
            <a:r>
              <a:rPr sz="1100" spc="-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12700" marR="74358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document.write("a를 빈칸으로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분리&lt;br&gt;");  for(var </a:t>
            </a:r>
            <a:r>
              <a:rPr sz="1100" spc="-10" dirty="0">
                <a:latin typeface="맑은 고딕"/>
                <a:cs typeface="맑은 고딕"/>
              </a:rPr>
              <a:t>i=0; </a:t>
            </a:r>
            <a:r>
              <a:rPr sz="1100" dirty="0">
                <a:latin typeface="맑은 고딕"/>
                <a:cs typeface="맑은 고딕"/>
              </a:rPr>
              <a:t>i&lt;sub.length;</a:t>
            </a:r>
            <a:r>
              <a:rPr sz="1100" spc="-35" dirty="0">
                <a:latin typeface="맑은 고딕"/>
                <a:cs typeface="맑은 고딕"/>
              </a:rPr>
              <a:t> </a:t>
            </a:r>
            <a:r>
              <a:rPr sz="1100" spc="-10" dirty="0">
                <a:latin typeface="맑은 고딕"/>
                <a:cs typeface="맑은 고딕"/>
              </a:rPr>
              <a:t>i++)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document.write("sub" </a:t>
            </a:r>
            <a:r>
              <a:rPr sz="1100" dirty="0">
                <a:latin typeface="맑은 고딕"/>
                <a:cs typeface="맑은 고딕"/>
              </a:rPr>
              <a:t>+ i + </a:t>
            </a:r>
            <a:r>
              <a:rPr sz="1100" spc="-5" dirty="0">
                <a:latin typeface="맑은 고딕"/>
                <a:cs typeface="맑은 고딕"/>
              </a:rPr>
              <a:t>"="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sub[i] </a:t>
            </a: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31873" y="5632805"/>
            <a:ext cx="444373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맑은 고딕"/>
                <a:cs typeface="맑은 고딕"/>
              </a:rPr>
              <a:t>document.write("&lt;hr&gt;String 메소드를 </a:t>
            </a:r>
            <a:r>
              <a:rPr sz="1100" dirty="0">
                <a:latin typeface="맑은 고딕"/>
                <a:cs typeface="맑은 고딕"/>
              </a:rPr>
              <a:t>실행 후 </a:t>
            </a:r>
            <a:r>
              <a:rPr sz="1100" spc="-10" dirty="0">
                <a:latin typeface="맑은 고딕"/>
                <a:cs typeface="맑은 고딕"/>
              </a:rPr>
              <a:t>a와 </a:t>
            </a:r>
            <a:r>
              <a:rPr sz="1100" dirty="0">
                <a:latin typeface="맑은 고딕"/>
                <a:cs typeface="맑은 고딕"/>
              </a:rPr>
              <a:t>b 변함 </a:t>
            </a:r>
            <a:r>
              <a:rPr sz="1100" spc="-5" dirty="0">
                <a:latin typeface="맑은 고딕"/>
                <a:cs typeface="맑은 고딕"/>
              </a:rPr>
              <a:t>없음&lt;br&gt;");  </a:t>
            </a:r>
            <a:r>
              <a:rPr sz="1100" dirty="0">
                <a:latin typeface="맑은 고딕"/>
                <a:cs typeface="맑은 고딕"/>
              </a:rPr>
              <a:t>document.write("a : " + a +</a:t>
            </a:r>
            <a:r>
              <a:rPr sz="1100" spc="-7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document.write("b : " + b +</a:t>
            </a:r>
            <a:r>
              <a:rPr sz="1100" spc="-10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01867" y="3208020"/>
            <a:ext cx="1002665" cy="271780"/>
          </a:xfrm>
          <a:custGeom>
            <a:avLst/>
            <a:gdLst/>
            <a:ahLst/>
            <a:cxnLst/>
            <a:rect l="l" t="t" r="r" b="b"/>
            <a:pathLst>
              <a:path w="1002665" h="271779">
                <a:moveTo>
                  <a:pt x="783843" y="0"/>
                </a:moveTo>
                <a:lnTo>
                  <a:pt x="45212" y="0"/>
                </a:lnTo>
                <a:lnTo>
                  <a:pt x="27592" y="3546"/>
                </a:lnTo>
                <a:lnTo>
                  <a:pt x="13223" y="13223"/>
                </a:lnTo>
                <a:lnTo>
                  <a:pt x="3546" y="27592"/>
                </a:lnTo>
                <a:lnTo>
                  <a:pt x="0" y="45212"/>
                </a:lnTo>
                <a:lnTo>
                  <a:pt x="0" y="226059"/>
                </a:lnTo>
                <a:lnTo>
                  <a:pt x="3546" y="243679"/>
                </a:lnTo>
                <a:lnTo>
                  <a:pt x="13223" y="258048"/>
                </a:lnTo>
                <a:lnTo>
                  <a:pt x="27592" y="267725"/>
                </a:lnTo>
                <a:lnTo>
                  <a:pt x="45212" y="271271"/>
                </a:lnTo>
                <a:lnTo>
                  <a:pt x="783843" y="271271"/>
                </a:lnTo>
                <a:lnTo>
                  <a:pt x="801463" y="267725"/>
                </a:lnTo>
                <a:lnTo>
                  <a:pt x="815832" y="258048"/>
                </a:lnTo>
                <a:lnTo>
                  <a:pt x="825509" y="243679"/>
                </a:lnTo>
                <a:lnTo>
                  <a:pt x="829056" y="226059"/>
                </a:lnTo>
                <a:lnTo>
                  <a:pt x="993310" y="226059"/>
                </a:lnTo>
                <a:lnTo>
                  <a:pt x="829056" y="158241"/>
                </a:lnTo>
                <a:lnTo>
                  <a:pt x="829056" y="45212"/>
                </a:lnTo>
                <a:lnTo>
                  <a:pt x="825509" y="27592"/>
                </a:lnTo>
                <a:lnTo>
                  <a:pt x="815832" y="13223"/>
                </a:lnTo>
                <a:lnTo>
                  <a:pt x="801463" y="3546"/>
                </a:lnTo>
                <a:lnTo>
                  <a:pt x="783843" y="0"/>
                </a:lnTo>
                <a:close/>
              </a:path>
              <a:path w="1002665" h="271779">
                <a:moveTo>
                  <a:pt x="993310" y="226059"/>
                </a:moveTo>
                <a:lnTo>
                  <a:pt x="829056" y="226059"/>
                </a:lnTo>
                <a:lnTo>
                  <a:pt x="1002538" y="229869"/>
                </a:lnTo>
                <a:lnTo>
                  <a:pt x="993310" y="22605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01867" y="3208020"/>
            <a:ext cx="1002665" cy="271780"/>
          </a:xfrm>
          <a:custGeom>
            <a:avLst/>
            <a:gdLst/>
            <a:ahLst/>
            <a:cxnLst/>
            <a:rect l="l" t="t" r="r" b="b"/>
            <a:pathLst>
              <a:path w="100266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483616" y="0"/>
                </a:lnTo>
                <a:lnTo>
                  <a:pt x="690880" y="0"/>
                </a:lnTo>
                <a:lnTo>
                  <a:pt x="783843" y="0"/>
                </a:lnTo>
                <a:lnTo>
                  <a:pt x="801463" y="3546"/>
                </a:lnTo>
                <a:lnTo>
                  <a:pt x="815832" y="13223"/>
                </a:lnTo>
                <a:lnTo>
                  <a:pt x="825509" y="27592"/>
                </a:lnTo>
                <a:lnTo>
                  <a:pt x="829056" y="45212"/>
                </a:lnTo>
                <a:lnTo>
                  <a:pt x="829056" y="158241"/>
                </a:lnTo>
                <a:lnTo>
                  <a:pt x="1002538" y="229869"/>
                </a:lnTo>
                <a:lnTo>
                  <a:pt x="829056" y="226059"/>
                </a:lnTo>
                <a:lnTo>
                  <a:pt x="825509" y="243679"/>
                </a:lnTo>
                <a:lnTo>
                  <a:pt x="815832" y="258048"/>
                </a:lnTo>
                <a:lnTo>
                  <a:pt x="801463" y="267725"/>
                </a:lnTo>
                <a:lnTo>
                  <a:pt x="783843" y="271271"/>
                </a:lnTo>
                <a:lnTo>
                  <a:pt x="690880" y="271271"/>
                </a:lnTo>
                <a:lnTo>
                  <a:pt x="483616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158241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894578" y="3250818"/>
            <a:ext cx="6438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a.charAt(0)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19571" y="3558540"/>
            <a:ext cx="1102360" cy="274320"/>
          </a:xfrm>
          <a:custGeom>
            <a:avLst/>
            <a:gdLst/>
            <a:ahLst/>
            <a:cxnLst/>
            <a:rect l="l" t="t" r="r" b="b"/>
            <a:pathLst>
              <a:path w="1102359" h="274320">
                <a:moveTo>
                  <a:pt x="941831" y="0"/>
                </a:moveTo>
                <a:lnTo>
                  <a:pt x="45719" y="0"/>
                </a:lnTo>
                <a:lnTo>
                  <a:pt x="27914" y="3589"/>
                </a:lnTo>
                <a:lnTo>
                  <a:pt x="13382" y="13382"/>
                </a:lnTo>
                <a:lnTo>
                  <a:pt x="3589" y="27914"/>
                </a:lnTo>
                <a:lnTo>
                  <a:pt x="0" y="45720"/>
                </a:lnTo>
                <a:lnTo>
                  <a:pt x="0" y="228600"/>
                </a:lnTo>
                <a:lnTo>
                  <a:pt x="3589" y="246405"/>
                </a:lnTo>
                <a:lnTo>
                  <a:pt x="13382" y="260937"/>
                </a:lnTo>
                <a:lnTo>
                  <a:pt x="27914" y="270730"/>
                </a:lnTo>
                <a:lnTo>
                  <a:pt x="45719" y="274320"/>
                </a:lnTo>
                <a:lnTo>
                  <a:pt x="941831" y="274320"/>
                </a:lnTo>
                <a:lnTo>
                  <a:pt x="959637" y="270730"/>
                </a:lnTo>
                <a:lnTo>
                  <a:pt x="974169" y="260937"/>
                </a:lnTo>
                <a:lnTo>
                  <a:pt x="983962" y="246405"/>
                </a:lnTo>
                <a:lnTo>
                  <a:pt x="987551" y="228600"/>
                </a:lnTo>
                <a:lnTo>
                  <a:pt x="1101978" y="191516"/>
                </a:lnTo>
                <a:lnTo>
                  <a:pt x="987551" y="160020"/>
                </a:lnTo>
                <a:lnTo>
                  <a:pt x="987551" y="45720"/>
                </a:lnTo>
                <a:lnTo>
                  <a:pt x="983962" y="27914"/>
                </a:lnTo>
                <a:lnTo>
                  <a:pt x="974169" y="13382"/>
                </a:lnTo>
                <a:lnTo>
                  <a:pt x="959637" y="3589"/>
                </a:lnTo>
                <a:lnTo>
                  <a:pt x="94183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719571" y="3558540"/>
            <a:ext cx="1102360" cy="274320"/>
          </a:xfrm>
          <a:custGeom>
            <a:avLst/>
            <a:gdLst/>
            <a:ahLst/>
            <a:cxnLst/>
            <a:rect l="l" t="t" r="r" b="b"/>
            <a:pathLst>
              <a:path w="1102359" h="274320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576072" y="0"/>
                </a:lnTo>
                <a:lnTo>
                  <a:pt x="822959" y="0"/>
                </a:lnTo>
                <a:lnTo>
                  <a:pt x="941831" y="0"/>
                </a:lnTo>
                <a:lnTo>
                  <a:pt x="959637" y="3589"/>
                </a:lnTo>
                <a:lnTo>
                  <a:pt x="974169" y="13382"/>
                </a:lnTo>
                <a:lnTo>
                  <a:pt x="983962" y="27914"/>
                </a:lnTo>
                <a:lnTo>
                  <a:pt x="987551" y="45720"/>
                </a:lnTo>
                <a:lnTo>
                  <a:pt x="987551" y="160020"/>
                </a:lnTo>
                <a:lnTo>
                  <a:pt x="1101978" y="191516"/>
                </a:lnTo>
                <a:lnTo>
                  <a:pt x="987551" y="228600"/>
                </a:lnTo>
                <a:lnTo>
                  <a:pt x="983962" y="246405"/>
                </a:lnTo>
                <a:lnTo>
                  <a:pt x="974169" y="260937"/>
                </a:lnTo>
                <a:lnTo>
                  <a:pt x="959637" y="270730"/>
                </a:lnTo>
                <a:lnTo>
                  <a:pt x="941831" y="274320"/>
                </a:lnTo>
                <a:lnTo>
                  <a:pt x="822959" y="274320"/>
                </a:lnTo>
                <a:lnTo>
                  <a:pt x="576072" y="274320"/>
                </a:lnTo>
                <a:lnTo>
                  <a:pt x="45719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160020"/>
                </a:lnTo>
                <a:lnTo>
                  <a:pt x="0" y="457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812663" y="3603498"/>
            <a:ext cx="8026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a.indexOf("s")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58355" y="3997452"/>
            <a:ext cx="926465" cy="271780"/>
          </a:xfrm>
          <a:custGeom>
            <a:avLst/>
            <a:gdLst/>
            <a:ahLst/>
            <a:cxnLst/>
            <a:rect l="l" t="t" r="r" b="b"/>
            <a:pathLst>
              <a:path w="926465" h="271779">
                <a:moveTo>
                  <a:pt x="881252" y="0"/>
                </a:moveTo>
                <a:lnTo>
                  <a:pt x="173100" y="0"/>
                </a:lnTo>
                <a:lnTo>
                  <a:pt x="155481" y="3546"/>
                </a:lnTo>
                <a:lnTo>
                  <a:pt x="141112" y="13223"/>
                </a:lnTo>
                <a:lnTo>
                  <a:pt x="131435" y="27592"/>
                </a:lnTo>
                <a:lnTo>
                  <a:pt x="127889" y="45212"/>
                </a:lnTo>
                <a:lnTo>
                  <a:pt x="127889" y="158242"/>
                </a:lnTo>
                <a:lnTo>
                  <a:pt x="0" y="179324"/>
                </a:lnTo>
                <a:lnTo>
                  <a:pt x="127889" y="226060"/>
                </a:lnTo>
                <a:lnTo>
                  <a:pt x="131435" y="243679"/>
                </a:lnTo>
                <a:lnTo>
                  <a:pt x="141112" y="258048"/>
                </a:lnTo>
                <a:lnTo>
                  <a:pt x="155481" y="267725"/>
                </a:lnTo>
                <a:lnTo>
                  <a:pt x="173100" y="271272"/>
                </a:lnTo>
                <a:lnTo>
                  <a:pt x="881252" y="271272"/>
                </a:lnTo>
                <a:lnTo>
                  <a:pt x="898872" y="267725"/>
                </a:lnTo>
                <a:lnTo>
                  <a:pt x="913241" y="258048"/>
                </a:lnTo>
                <a:lnTo>
                  <a:pt x="922918" y="243679"/>
                </a:lnTo>
                <a:lnTo>
                  <a:pt x="926465" y="226060"/>
                </a:lnTo>
                <a:lnTo>
                  <a:pt x="926465" y="45212"/>
                </a:lnTo>
                <a:lnTo>
                  <a:pt x="922918" y="27592"/>
                </a:lnTo>
                <a:lnTo>
                  <a:pt x="913241" y="13223"/>
                </a:lnTo>
                <a:lnTo>
                  <a:pt x="898872" y="3546"/>
                </a:lnTo>
                <a:lnTo>
                  <a:pt x="88125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58355" y="3997452"/>
            <a:ext cx="926465" cy="271780"/>
          </a:xfrm>
          <a:custGeom>
            <a:avLst/>
            <a:gdLst/>
            <a:ahLst/>
            <a:cxnLst/>
            <a:rect l="l" t="t" r="r" b="b"/>
            <a:pathLst>
              <a:path w="926465" h="271779">
                <a:moveTo>
                  <a:pt x="127889" y="45212"/>
                </a:moveTo>
                <a:lnTo>
                  <a:pt x="131435" y="27592"/>
                </a:lnTo>
                <a:lnTo>
                  <a:pt x="141112" y="13223"/>
                </a:lnTo>
                <a:lnTo>
                  <a:pt x="155481" y="3546"/>
                </a:lnTo>
                <a:lnTo>
                  <a:pt x="173100" y="0"/>
                </a:lnTo>
                <a:lnTo>
                  <a:pt x="260985" y="0"/>
                </a:lnTo>
                <a:lnTo>
                  <a:pt x="460628" y="0"/>
                </a:lnTo>
                <a:lnTo>
                  <a:pt x="881252" y="0"/>
                </a:lnTo>
                <a:lnTo>
                  <a:pt x="898872" y="3546"/>
                </a:lnTo>
                <a:lnTo>
                  <a:pt x="913241" y="13223"/>
                </a:lnTo>
                <a:lnTo>
                  <a:pt x="922918" y="27592"/>
                </a:lnTo>
                <a:lnTo>
                  <a:pt x="926465" y="45212"/>
                </a:lnTo>
                <a:lnTo>
                  <a:pt x="926465" y="158242"/>
                </a:lnTo>
                <a:lnTo>
                  <a:pt x="926465" y="226060"/>
                </a:lnTo>
                <a:lnTo>
                  <a:pt x="922918" y="243679"/>
                </a:lnTo>
                <a:lnTo>
                  <a:pt x="913241" y="258048"/>
                </a:lnTo>
                <a:lnTo>
                  <a:pt x="898872" y="267725"/>
                </a:lnTo>
                <a:lnTo>
                  <a:pt x="881252" y="271272"/>
                </a:lnTo>
                <a:lnTo>
                  <a:pt x="460628" y="271272"/>
                </a:lnTo>
                <a:lnTo>
                  <a:pt x="260985" y="271272"/>
                </a:lnTo>
                <a:lnTo>
                  <a:pt x="173100" y="271272"/>
                </a:lnTo>
                <a:lnTo>
                  <a:pt x="155481" y="267725"/>
                </a:lnTo>
                <a:lnTo>
                  <a:pt x="141112" y="258048"/>
                </a:lnTo>
                <a:lnTo>
                  <a:pt x="131435" y="243679"/>
                </a:lnTo>
                <a:lnTo>
                  <a:pt x="127889" y="226060"/>
                </a:lnTo>
                <a:lnTo>
                  <a:pt x="0" y="179324"/>
                </a:lnTo>
                <a:lnTo>
                  <a:pt x="127889" y="158242"/>
                </a:lnTo>
                <a:lnTo>
                  <a:pt x="127889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378065" y="4041394"/>
            <a:ext cx="6102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a.slice(5,8)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921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6-2 &lt;script&gt;태그에</a:t>
            </a:r>
            <a:r>
              <a:rPr sz="1800" spc="-65" dirty="0"/>
              <a:t> </a:t>
            </a:r>
            <a:r>
              <a:rPr sz="1800" dirty="0"/>
              <a:t>자바스크립트코드작성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167109" y="6434734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32076" y="1857755"/>
            <a:ext cx="4752340" cy="4401820"/>
          </a:xfrm>
          <a:custGeom>
            <a:avLst/>
            <a:gdLst/>
            <a:ahLst/>
            <a:cxnLst/>
            <a:rect l="l" t="t" r="r" b="b"/>
            <a:pathLst>
              <a:path w="4752340" h="4401820">
                <a:moveTo>
                  <a:pt x="0" y="4401312"/>
                </a:moveTo>
                <a:lnTo>
                  <a:pt x="4751832" y="4401312"/>
                </a:lnTo>
                <a:lnTo>
                  <a:pt x="475183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32076" y="1857755"/>
            <a:ext cx="4752340" cy="4401820"/>
          </a:xfrm>
          <a:custGeom>
            <a:avLst/>
            <a:gdLst/>
            <a:ahLst/>
            <a:cxnLst/>
            <a:rect l="l" t="t" r="r" b="b"/>
            <a:pathLst>
              <a:path w="4752340" h="4401820">
                <a:moveTo>
                  <a:pt x="0" y="4401312"/>
                </a:moveTo>
                <a:lnTo>
                  <a:pt x="4751832" y="4401312"/>
                </a:lnTo>
                <a:lnTo>
                  <a:pt x="475183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22626" y="1886204"/>
            <a:ext cx="4413250" cy="878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&lt;head&gt;&lt;title&gt;script 태그에 자바스크립트</a:t>
            </a:r>
            <a:r>
              <a:rPr sz="1400" spc="1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22626" y="2739898"/>
            <a:ext cx="2526665" cy="2159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맑은 고딕"/>
                <a:cs typeface="맑은 고딕"/>
              </a:rPr>
              <a:t>function </a:t>
            </a:r>
            <a:r>
              <a:rPr sz="1400" b="1" spc="-10" dirty="0">
                <a:latin typeface="맑은 고딕"/>
                <a:cs typeface="맑은 고딕"/>
              </a:rPr>
              <a:t>over(obj)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obj.src="media/banana.png";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b="1" spc="-15" dirty="0">
                <a:latin typeface="맑은 고딕"/>
                <a:cs typeface="맑은 고딕"/>
              </a:rPr>
              <a:t>function </a:t>
            </a:r>
            <a:r>
              <a:rPr sz="1400" b="1" spc="-10" dirty="0">
                <a:latin typeface="맑은 고딕"/>
                <a:cs typeface="맑은 고딕"/>
              </a:rPr>
              <a:t>out(obj)</a:t>
            </a:r>
            <a:r>
              <a:rPr sz="1400" b="1" spc="7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obj.src="media/apple.png";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&lt;h3&gt;마우스 </a:t>
            </a:r>
            <a:r>
              <a:rPr sz="1400" spc="-10" dirty="0">
                <a:latin typeface="맑은 고딕"/>
                <a:cs typeface="맑은 고딕"/>
              </a:rPr>
              <a:t>올려 보세요&lt;/h3&gt;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22626" y="4874514"/>
            <a:ext cx="3412490" cy="1304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539750" marR="5080" indent="-539750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&lt;img src="media/apple.png" alt="이미지"  </a:t>
            </a:r>
            <a:r>
              <a:rPr sz="1400" b="1" spc="-10" dirty="0">
                <a:latin typeface="맑은 고딕"/>
                <a:cs typeface="맑은 고딕"/>
              </a:rPr>
              <a:t>onmouseover="over(this)"  onmouseout="out(this)"</a:t>
            </a:r>
            <a:r>
              <a:rPr sz="1400" spc="-10" dirty="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59020" y="5457444"/>
            <a:ext cx="1238885" cy="862965"/>
          </a:xfrm>
          <a:custGeom>
            <a:avLst/>
            <a:gdLst/>
            <a:ahLst/>
            <a:cxnLst/>
            <a:rect l="l" t="t" r="r" b="b"/>
            <a:pathLst>
              <a:path w="1238885" h="862964">
                <a:moveTo>
                  <a:pt x="1238507" y="813993"/>
                </a:moveTo>
                <a:lnTo>
                  <a:pt x="1225930" y="813993"/>
                </a:lnTo>
                <a:lnTo>
                  <a:pt x="1224406" y="862380"/>
                </a:lnTo>
                <a:lnTo>
                  <a:pt x="1236979" y="862787"/>
                </a:lnTo>
                <a:lnTo>
                  <a:pt x="1238507" y="813993"/>
                </a:lnTo>
                <a:close/>
              </a:path>
              <a:path w="1238885" h="862964">
                <a:moveTo>
                  <a:pt x="1238757" y="790041"/>
                </a:moveTo>
                <a:lnTo>
                  <a:pt x="1226057" y="790041"/>
                </a:lnTo>
                <a:lnTo>
                  <a:pt x="1225803" y="814146"/>
                </a:lnTo>
                <a:lnTo>
                  <a:pt x="1225930" y="813993"/>
                </a:lnTo>
                <a:lnTo>
                  <a:pt x="1238507" y="813993"/>
                </a:lnTo>
                <a:lnTo>
                  <a:pt x="1238757" y="790041"/>
                </a:lnTo>
                <a:close/>
              </a:path>
              <a:path w="1238885" h="862964">
                <a:moveTo>
                  <a:pt x="1238134" y="766432"/>
                </a:moveTo>
                <a:lnTo>
                  <a:pt x="1225550" y="766432"/>
                </a:lnTo>
                <a:lnTo>
                  <a:pt x="1226056" y="790177"/>
                </a:lnTo>
                <a:lnTo>
                  <a:pt x="1226057" y="790041"/>
                </a:lnTo>
                <a:lnTo>
                  <a:pt x="1238757" y="790041"/>
                </a:lnTo>
                <a:lnTo>
                  <a:pt x="1238134" y="766432"/>
                </a:lnTo>
                <a:close/>
              </a:path>
              <a:path w="1238885" h="862964">
                <a:moveTo>
                  <a:pt x="1236661" y="743076"/>
                </a:moveTo>
                <a:lnTo>
                  <a:pt x="1224026" y="743076"/>
                </a:lnTo>
                <a:lnTo>
                  <a:pt x="1225550" y="766698"/>
                </a:lnTo>
                <a:lnTo>
                  <a:pt x="1225550" y="766432"/>
                </a:lnTo>
                <a:lnTo>
                  <a:pt x="1238134" y="766432"/>
                </a:lnTo>
                <a:lnTo>
                  <a:pt x="1238122" y="766000"/>
                </a:lnTo>
                <a:lnTo>
                  <a:pt x="1236661" y="743076"/>
                </a:lnTo>
                <a:close/>
              </a:path>
              <a:path w="1238885" h="862964">
                <a:moveTo>
                  <a:pt x="1234116" y="720051"/>
                </a:moveTo>
                <a:lnTo>
                  <a:pt x="1221358" y="720051"/>
                </a:lnTo>
                <a:lnTo>
                  <a:pt x="1224026" y="743381"/>
                </a:lnTo>
                <a:lnTo>
                  <a:pt x="1224026" y="743076"/>
                </a:lnTo>
                <a:lnTo>
                  <a:pt x="1236661" y="743076"/>
                </a:lnTo>
                <a:lnTo>
                  <a:pt x="1236599" y="742099"/>
                </a:lnTo>
                <a:lnTo>
                  <a:pt x="1234116" y="720051"/>
                </a:lnTo>
                <a:close/>
              </a:path>
              <a:path w="1238885" h="862964">
                <a:moveTo>
                  <a:pt x="1224675" y="675589"/>
                </a:moveTo>
                <a:lnTo>
                  <a:pt x="1211579" y="675589"/>
                </a:lnTo>
                <a:lnTo>
                  <a:pt x="1217421" y="697966"/>
                </a:lnTo>
                <a:lnTo>
                  <a:pt x="1221358" y="720445"/>
                </a:lnTo>
                <a:lnTo>
                  <a:pt x="1221358" y="720051"/>
                </a:lnTo>
                <a:lnTo>
                  <a:pt x="1234116" y="720051"/>
                </a:lnTo>
                <a:lnTo>
                  <a:pt x="1233931" y="718413"/>
                </a:lnTo>
                <a:lnTo>
                  <a:pt x="1229740" y="695020"/>
                </a:lnTo>
                <a:lnTo>
                  <a:pt x="1224675" y="675589"/>
                </a:lnTo>
                <a:close/>
              </a:path>
              <a:path w="1238885" h="862964">
                <a:moveTo>
                  <a:pt x="1217294" y="697483"/>
                </a:moveTo>
                <a:lnTo>
                  <a:pt x="1217380" y="697966"/>
                </a:lnTo>
                <a:lnTo>
                  <a:pt x="1217294" y="697483"/>
                </a:lnTo>
                <a:close/>
              </a:path>
              <a:path w="1238885" h="862964">
                <a:moveTo>
                  <a:pt x="1217460" y="654113"/>
                </a:moveTo>
                <a:lnTo>
                  <a:pt x="1203959" y="654113"/>
                </a:lnTo>
                <a:lnTo>
                  <a:pt x="1211706" y="676109"/>
                </a:lnTo>
                <a:lnTo>
                  <a:pt x="1211579" y="675589"/>
                </a:lnTo>
                <a:lnTo>
                  <a:pt x="1224675" y="675589"/>
                </a:lnTo>
                <a:lnTo>
                  <a:pt x="1223771" y="672122"/>
                </a:lnTo>
                <a:lnTo>
                  <a:pt x="1217460" y="654113"/>
                </a:lnTo>
                <a:close/>
              </a:path>
              <a:path w="1238885" h="862964">
                <a:moveTo>
                  <a:pt x="1213330" y="643750"/>
                </a:moveTo>
                <a:lnTo>
                  <a:pt x="1199388" y="643750"/>
                </a:lnTo>
                <a:lnTo>
                  <a:pt x="1199514" y="644016"/>
                </a:lnTo>
                <a:lnTo>
                  <a:pt x="1204087" y="654507"/>
                </a:lnTo>
                <a:lnTo>
                  <a:pt x="1203959" y="654113"/>
                </a:lnTo>
                <a:lnTo>
                  <a:pt x="1217460" y="654113"/>
                </a:lnTo>
                <a:lnTo>
                  <a:pt x="1215897" y="649655"/>
                </a:lnTo>
                <a:lnTo>
                  <a:pt x="1213330" y="643750"/>
                </a:lnTo>
                <a:close/>
              </a:path>
              <a:path w="1238885" h="862964">
                <a:moveTo>
                  <a:pt x="1199415" y="643812"/>
                </a:moveTo>
                <a:lnTo>
                  <a:pt x="1199504" y="644016"/>
                </a:lnTo>
                <a:lnTo>
                  <a:pt x="1199415" y="643812"/>
                </a:lnTo>
                <a:close/>
              </a:path>
              <a:path w="1238885" h="862964">
                <a:moveTo>
                  <a:pt x="1208474" y="633348"/>
                </a:moveTo>
                <a:lnTo>
                  <a:pt x="1194307" y="633348"/>
                </a:lnTo>
                <a:lnTo>
                  <a:pt x="1199415" y="643812"/>
                </a:lnTo>
                <a:lnTo>
                  <a:pt x="1213330" y="643750"/>
                </a:lnTo>
                <a:lnTo>
                  <a:pt x="1211071" y="638555"/>
                </a:lnTo>
                <a:lnTo>
                  <a:pt x="1208474" y="633348"/>
                </a:lnTo>
                <a:close/>
              </a:path>
              <a:path w="1238885" h="862964">
                <a:moveTo>
                  <a:pt x="1203140" y="623150"/>
                </a:moveTo>
                <a:lnTo>
                  <a:pt x="1188719" y="623150"/>
                </a:lnTo>
                <a:lnTo>
                  <a:pt x="1194434" y="633628"/>
                </a:lnTo>
                <a:lnTo>
                  <a:pt x="1194307" y="633348"/>
                </a:lnTo>
                <a:lnTo>
                  <a:pt x="1208474" y="633348"/>
                </a:lnTo>
                <a:lnTo>
                  <a:pt x="1205610" y="627608"/>
                </a:lnTo>
                <a:lnTo>
                  <a:pt x="1203140" y="623150"/>
                </a:lnTo>
                <a:close/>
              </a:path>
              <a:path w="1238885" h="862964">
                <a:moveTo>
                  <a:pt x="1197348" y="613168"/>
                </a:moveTo>
                <a:lnTo>
                  <a:pt x="1182369" y="613168"/>
                </a:lnTo>
                <a:lnTo>
                  <a:pt x="1188846" y="623455"/>
                </a:lnTo>
                <a:lnTo>
                  <a:pt x="1188719" y="623150"/>
                </a:lnTo>
                <a:lnTo>
                  <a:pt x="1203140" y="623150"/>
                </a:lnTo>
                <a:lnTo>
                  <a:pt x="1199641" y="616838"/>
                </a:lnTo>
                <a:lnTo>
                  <a:pt x="1197348" y="613168"/>
                </a:lnTo>
                <a:close/>
              </a:path>
              <a:path w="1238885" h="862964">
                <a:moveTo>
                  <a:pt x="1190977" y="603326"/>
                </a:moveTo>
                <a:lnTo>
                  <a:pt x="1175512" y="603326"/>
                </a:lnTo>
                <a:lnTo>
                  <a:pt x="1182496" y="613422"/>
                </a:lnTo>
                <a:lnTo>
                  <a:pt x="1182369" y="613168"/>
                </a:lnTo>
                <a:lnTo>
                  <a:pt x="1197348" y="613168"/>
                </a:lnTo>
                <a:lnTo>
                  <a:pt x="1193038" y="606272"/>
                </a:lnTo>
                <a:lnTo>
                  <a:pt x="1190977" y="603326"/>
                </a:lnTo>
                <a:close/>
              </a:path>
              <a:path w="1238885" h="862964">
                <a:moveTo>
                  <a:pt x="1183991" y="593597"/>
                </a:moveTo>
                <a:lnTo>
                  <a:pt x="1167891" y="593597"/>
                </a:lnTo>
                <a:lnTo>
                  <a:pt x="1168145" y="593890"/>
                </a:lnTo>
                <a:lnTo>
                  <a:pt x="1175639" y="603605"/>
                </a:lnTo>
                <a:lnTo>
                  <a:pt x="1175512" y="603326"/>
                </a:lnTo>
                <a:lnTo>
                  <a:pt x="1190977" y="603326"/>
                </a:lnTo>
                <a:lnTo>
                  <a:pt x="1185799" y="595922"/>
                </a:lnTo>
                <a:lnTo>
                  <a:pt x="1183991" y="593597"/>
                </a:lnTo>
                <a:close/>
              </a:path>
              <a:path w="1238885" h="862964">
                <a:moveTo>
                  <a:pt x="1167930" y="593647"/>
                </a:moveTo>
                <a:lnTo>
                  <a:pt x="1168118" y="593890"/>
                </a:lnTo>
                <a:lnTo>
                  <a:pt x="1167930" y="593647"/>
                </a:lnTo>
                <a:close/>
              </a:path>
              <a:path w="1238885" h="862964">
                <a:moveTo>
                  <a:pt x="1168138" y="574751"/>
                </a:moveTo>
                <a:lnTo>
                  <a:pt x="1150492" y="574751"/>
                </a:lnTo>
                <a:lnTo>
                  <a:pt x="1159764" y="584377"/>
                </a:lnTo>
                <a:lnTo>
                  <a:pt x="1167930" y="593647"/>
                </a:lnTo>
                <a:lnTo>
                  <a:pt x="1183991" y="593597"/>
                </a:lnTo>
                <a:lnTo>
                  <a:pt x="1177797" y="585635"/>
                </a:lnTo>
                <a:lnTo>
                  <a:pt x="1169034" y="575678"/>
                </a:lnTo>
                <a:lnTo>
                  <a:pt x="1168138" y="574751"/>
                </a:lnTo>
                <a:close/>
              </a:path>
              <a:path w="1238885" h="862964">
                <a:moveTo>
                  <a:pt x="1159509" y="584174"/>
                </a:moveTo>
                <a:lnTo>
                  <a:pt x="1159690" y="584377"/>
                </a:lnTo>
                <a:lnTo>
                  <a:pt x="1159509" y="584174"/>
                </a:lnTo>
                <a:close/>
              </a:path>
              <a:path w="1238885" h="862964">
                <a:moveTo>
                  <a:pt x="1159359" y="565683"/>
                </a:moveTo>
                <a:lnTo>
                  <a:pt x="1140714" y="565683"/>
                </a:lnTo>
                <a:lnTo>
                  <a:pt x="1150746" y="575017"/>
                </a:lnTo>
                <a:lnTo>
                  <a:pt x="1150492" y="574751"/>
                </a:lnTo>
                <a:lnTo>
                  <a:pt x="1168138" y="574751"/>
                </a:lnTo>
                <a:lnTo>
                  <a:pt x="1159359" y="565683"/>
                </a:lnTo>
                <a:close/>
              </a:path>
              <a:path w="1238885" h="862964">
                <a:moveTo>
                  <a:pt x="1139293" y="547966"/>
                </a:moveTo>
                <a:lnTo>
                  <a:pt x="1118489" y="547966"/>
                </a:lnTo>
                <a:lnTo>
                  <a:pt x="1118742" y="548157"/>
                </a:lnTo>
                <a:lnTo>
                  <a:pt x="1130300" y="556920"/>
                </a:lnTo>
                <a:lnTo>
                  <a:pt x="1140840" y="565873"/>
                </a:lnTo>
                <a:lnTo>
                  <a:pt x="1140714" y="565683"/>
                </a:lnTo>
                <a:lnTo>
                  <a:pt x="1159359" y="565683"/>
                </a:lnTo>
                <a:lnTo>
                  <a:pt x="1149222" y="556259"/>
                </a:lnTo>
                <a:lnTo>
                  <a:pt x="1139293" y="547966"/>
                </a:lnTo>
                <a:close/>
              </a:path>
              <a:path w="1238885" h="862964">
                <a:moveTo>
                  <a:pt x="1130045" y="556729"/>
                </a:moveTo>
                <a:lnTo>
                  <a:pt x="1130270" y="556920"/>
                </a:lnTo>
                <a:lnTo>
                  <a:pt x="1130045" y="556729"/>
                </a:lnTo>
                <a:close/>
              </a:path>
              <a:path w="1238885" h="862964">
                <a:moveTo>
                  <a:pt x="1118712" y="548136"/>
                </a:moveTo>
                <a:close/>
              </a:path>
              <a:path w="1238885" h="862964">
                <a:moveTo>
                  <a:pt x="1116493" y="531164"/>
                </a:moveTo>
                <a:lnTo>
                  <a:pt x="1092962" y="531164"/>
                </a:lnTo>
                <a:lnTo>
                  <a:pt x="1106424" y="539635"/>
                </a:lnTo>
                <a:lnTo>
                  <a:pt x="1118712" y="548136"/>
                </a:lnTo>
                <a:lnTo>
                  <a:pt x="1118489" y="547966"/>
                </a:lnTo>
                <a:lnTo>
                  <a:pt x="1139293" y="547966"/>
                </a:lnTo>
                <a:lnTo>
                  <a:pt x="1138046" y="546925"/>
                </a:lnTo>
                <a:lnTo>
                  <a:pt x="1126108" y="537781"/>
                </a:lnTo>
                <a:lnTo>
                  <a:pt x="1116493" y="531164"/>
                </a:lnTo>
                <a:close/>
              </a:path>
              <a:path w="1238885" h="862964">
                <a:moveTo>
                  <a:pt x="1106169" y="539483"/>
                </a:moveTo>
                <a:lnTo>
                  <a:pt x="1106390" y="539635"/>
                </a:lnTo>
                <a:lnTo>
                  <a:pt x="1106169" y="539483"/>
                </a:lnTo>
                <a:close/>
              </a:path>
              <a:path w="1238885" h="862964">
                <a:moveTo>
                  <a:pt x="1090874" y="515365"/>
                </a:moveTo>
                <a:lnTo>
                  <a:pt x="1063243" y="515365"/>
                </a:lnTo>
                <a:lnTo>
                  <a:pt x="1063625" y="515531"/>
                </a:lnTo>
                <a:lnTo>
                  <a:pt x="1079118" y="523265"/>
                </a:lnTo>
                <a:lnTo>
                  <a:pt x="1093089" y="531291"/>
                </a:lnTo>
                <a:lnTo>
                  <a:pt x="1092962" y="531164"/>
                </a:lnTo>
                <a:lnTo>
                  <a:pt x="1116493" y="531164"/>
                </a:lnTo>
                <a:lnTo>
                  <a:pt x="1113281" y="528954"/>
                </a:lnTo>
                <a:lnTo>
                  <a:pt x="1099565" y="520331"/>
                </a:lnTo>
                <a:lnTo>
                  <a:pt x="1090874" y="515365"/>
                </a:lnTo>
                <a:close/>
              </a:path>
              <a:path w="1238885" h="862964">
                <a:moveTo>
                  <a:pt x="1078738" y="523100"/>
                </a:moveTo>
                <a:lnTo>
                  <a:pt x="1079027" y="523265"/>
                </a:lnTo>
                <a:lnTo>
                  <a:pt x="1078738" y="523100"/>
                </a:lnTo>
                <a:close/>
              </a:path>
              <a:path w="1238885" h="862964">
                <a:moveTo>
                  <a:pt x="1063304" y="515396"/>
                </a:moveTo>
                <a:lnTo>
                  <a:pt x="1063575" y="515531"/>
                </a:lnTo>
                <a:lnTo>
                  <a:pt x="1063304" y="515396"/>
                </a:lnTo>
                <a:close/>
              </a:path>
              <a:path w="1238885" h="862964">
                <a:moveTo>
                  <a:pt x="1077344" y="508203"/>
                </a:moveTo>
                <a:lnTo>
                  <a:pt x="1046226" y="508203"/>
                </a:lnTo>
                <a:lnTo>
                  <a:pt x="1063304" y="515396"/>
                </a:lnTo>
                <a:lnTo>
                  <a:pt x="1090874" y="515365"/>
                </a:lnTo>
                <a:lnTo>
                  <a:pt x="1084960" y="511987"/>
                </a:lnTo>
                <a:lnTo>
                  <a:pt x="1077344" y="508203"/>
                </a:lnTo>
                <a:close/>
              </a:path>
              <a:path w="1238885" h="862964">
                <a:moveTo>
                  <a:pt x="1062680" y="501357"/>
                </a:moveTo>
                <a:lnTo>
                  <a:pt x="1027429" y="501357"/>
                </a:lnTo>
                <a:lnTo>
                  <a:pt x="1027683" y="501446"/>
                </a:lnTo>
                <a:lnTo>
                  <a:pt x="1046479" y="508317"/>
                </a:lnTo>
                <a:lnTo>
                  <a:pt x="1046226" y="508203"/>
                </a:lnTo>
                <a:lnTo>
                  <a:pt x="1077344" y="508203"/>
                </a:lnTo>
                <a:lnTo>
                  <a:pt x="1068704" y="503910"/>
                </a:lnTo>
                <a:lnTo>
                  <a:pt x="1062680" y="501357"/>
                </a:lnTo>
                <a:close/>
              </a:path>
              <a:path w="1238885" h="862964">
                <a:moveTo>
                  <a:pt x="1027603" y="501421"/>
                </a:moveTo>
                <a:close/>
              </a:path>
              <a:path w="1238885" h="862964">
                <a:moveTo>
                  <a:pt x="1030216" y="488937"/>
                </a:moveTo>
                <a:lnTo>
                  <a:pt x="985519" y="488937"/>
                </a:lnTo>
                <a:lnTo>
                  <a:pt x="1007490" y="495033"/>
                </a:lnTo>
                <a:lnTo>
                  <a:pt x="1027603" y="501421"/>
                </a:lnTo>
                <a:lnTo>
                  <a:pt x="1027429" y="501357"/>
                </a:lnTo>
                <a:lnTo>
                  <a:pt x="1062680" y="501357"/>
                </a:lnTo>
                <a:lnTo>
                  <a:pt x="1051052" y="496430"/>
                </a:lnTo>
                <a:lnTo>
                  <a:pt x="1031620" y="489381"/>
                </a:lnTo>
                <a:lnTo>
                  <a:pt x="1030216" y="488937"/>
                </a:lnTo>
                <a:close/>
              </a:path>
              <a:path w="1238885" h="862964">
                <a:moveTo>
                  <a:pt x="1007237" y="494969"/>
                </a:moveTo>
                <a:lnTo>
                  <a:pt x="1007437" y="495033"/>
                </a:lnTo>
                <a:lnTo>
                  <a:pt x="1007237" y="494969"/>
                </a:lnTo>
                <a:close/>
              </a:path>
              <a:path w="1238885" h="862964">
                <a:moveTo>
                  <a:pt x="992383" y="477672"/>
                </a:moveTo>
                <a:lnTo>
                  <a:pt x="938402" y="477672"/>
                </a:lnTo>
                <a:lnTo>
                  <a:pt x="962659" y="483196"/>
                </a:lnTo>
                <a:lnTo>
                  <a:pt x="985646" y="488975"/>
                </a:lnTo>
                <a:lnTo>
                  <a:pt x="1030216" y="488937"/>
                </a:lnTo>
                <a:lnTo>
                  <a:pt x="1010919" y="482828"/>
                </a:lnTo>
                <a:lnTo>
                  <a:pt x="992383" y="477672"/>
                </a:lnTo>
                <a:close/>
              </a:path>
              <a:path w="1238885" h="862964">
                <a:moveTo>
                  <a:pt x="962532" y="483171"/>
                </a:moveTo>
                <a:close/>
              </a:path>
              <a:path w="1238885" h="862964">
                <a:moveTo>
                  <a:pt x="972452" y="472566"/>
                </a:moveTo>
                <a:lnTo>
                  <a:pt x="913256" y="472566"/>
                </a:lnTo>
                <a:lnTo>
                  <a:pt x="938529" y="477710"/>
                </a:lnTo>
                <a:lnTo>
                  <a:pt x="992383" y="477672"/>
                </a:lnTo>
                <a:lnTo>
                  <a:pt x="988821" y="476681"/>
                </a:lnTo>
                <a:lnTo>
                  <a:pt x="972452" y="472566"/>
                </a:lnTo>
                <a:close/>
              </a:path>
              <a:path w="1238885" h="862964">
                <a:moveTo>
                  <a:pt x="951496" y="467626"/>
                </a:moveTo>
                <a:lnTo>
                  <a:pt x="886967" y="467626"/>
                </a:lnTo>
                <a:lnTo>
                  <a:pt x="913256" y="472579"/>
                </a:lnTo>
                <a:lnTo>
                  <a:pt x="972452" y="472566"/>
                </a:lnTo>
                <a:lnTo>
                  <a:pt x="965580" y="470839"/>
                </a:lnTo>
                <a:lnTo>
                  <a:pt x="951496" y="467626"/>
                </a:lnTo>
                <a:close/>
              </a:path>
              <a:path w="1238885" h="862964">
                <a:moveTo>
                  <a:pt x="929844" y="462978"/>
                </a:moveTo>
                <a:lnTo>
                  <a:pt x="860043" y="462978"/>
                </a:lnTo>
                <a:lnTo>
                  <a:pt x="887094" y="467652"/>
                </a:lnTo>
                <a:lnTo>
                  <a:pt x="951496" y="467626"/>
                </a:lnTo>
                <a:lnTo>
                  <a:pt x="941196" y="465277"/>
                </a:lnTo>
                <a:lnTo>
                  <a:pt x="929844" y="462978"/>
                </a:lnTo>
                <a:close/>
              </a:path>
              <a:path w="1238885" h="862964">
                <a:moveTo>
                  <a:pt x="832865" y="445668"/>
                </a:moveTo>
                <a:lnTo>
                  <a:pt x="745870" y="445668"/>
                </a:lnTo>
                <a:lnTo>
                  <a:pt x="804037" y="454050"/>
                </a:lnTo>
                <a:lnTo>
                  <a:pt x="803909" y="454050"/>
                </a:lnTo>
                <a:lnTo>
                  <a:pt x="832357" y="458431"/>
                </a:lnTo>
                <a:lnTo>
                  <a:pt x="860043" y="462991"/>
                </a:lnTo>
                <a:lnTo>
                  <a:pt x="929844" y="462978"/>
                </a:lnTo>
                <a:lnTo>
                  <a:pt x="915669" y="460108"/>
                </a:lnTo>
                <a:lnTo>
                  <a:pt x="889253" y="455142"/>
                </a:lnTo>
                <a:lnTo>
                  <a:pt x="834263" y="445884"/>
                </a:lnTo>
                <a:lnTo>
                  <a:pt x="832865" y="445668"/>
                </a:lnTo>
                <a:close/>
              </a:path>
              <a:path w="1238885" h="862964">
                <a:moveTo>
                  <a:pt x="832230" y="458419"/>
                </a:moveTo>
                <a:close/>
              </a:path>
              <a:path w="1238885" h="862964">
                <a:moveTo>
                  <a:pt x="41892" y="69604"/>
                </a:moveTo>
                <a:lnTo>
                  <a:pt x="29901" y="73891"/>
                </a:lnTo>
                <a:lnTo>
                  <a:pt x="30225" y="74802"/>
                </a:lnTo>
                <a:lnTo>
                  <a:pt x="39877" y="98805"/>
                </a:lnTo>
                <a:lnTo>
                  <a:pt x="61849" y="146265"/>
                </a:lnTo>
                <a:lnTo>
                  <a:pt x="88645" y="192189"/>
                </a:lnTo>
                <a:lnTo>
                  <a:pt x="121792" y="236270"/>
                </a:lnTo>
                <a:lnTo>
                  <a:pt x="151764" y="267601"/>
                </a:lnTo>
                <a:lnTo>
                  <a:pt x="186943" y="297383"/>
                </a:lnTo>
                <a:lnTo>
                  <a:pt x="228091" y="325183"/>
                </a:lnTo>
                <a:lnTo>
                  <a:pt x="275335" y="350837"/>
                </a:lnTo>
                <a:lnTo>
                  <a:pt x="312674" y="366306"/>
                </a:lnTo>
                <a:lnTo>
                  <a:pt x="355726" y="379780"/>
                </a:lnTo>
                <a:lnTo>
                  <a:pt x="403605" y="391858"/>
                </a:lnTo>
                <a:lnTo>
                  <a:pt x="455549" y="402475"/>
                </a:lnTo>
                <a:lnTo>
                  <a:pt x="510666" y="412216"/>
                </a:lnTo>
                <a:lnTo>
                  <a:pt x="568197" y="421093"/>
                </a:lnTo>
                <a:lnTo>
                  <a:pt x="745870" y="445681"/>
                </a:lnTo>
                <a:lnTo>
                  <a:pt x="832865" y="445668"/>
                </a:lnTo>
                <a:lnTo>
                  <a:pt x="805814" y="441490"/>
                </a:lnTo>
                <a:lnTo>
                  <a:pt x="628776" y="416902"/>
                </a:lnTo>
                <a:lnTo>
                  <a:pt x="569892" y="408520"/>
                </a:lnTo>
                <a:lnTo>
                  <a:pt x="512624" y="399681"/>
                </a:lnTo>
                <a:lnTo>
                  <a:pt x="457897" y="389991"/>
                </a:lnTo>
                <a:lnTo>
                  <a:pt x="431802" y="384886"/>
                </a:lnTo>
                <a:lnTo>
                  <a:pt x="431672" y="384886"/>
                </a:lnTo>
                <a:lnTo>
                  <a:pt x="406451" y="379488"/>
                </a:lnTo>
                <a:lnTo>
                  <a:pt x="382015" y="373684"/>
                </a:lnTo>
                <a:lnTo>
                  <a:pt x="359028" y="367525"/>
                </a:lnTo>
                <a:lnTo>
                  <a:pt x="337184" y="361099"/>
                </a:lnTo>
                <a:lnTo>
                  <a:pt x="316738" y="354304"/>
                </a:lnTo>
                <a:lnTo>
                  <a:pt x="298269" y="347103"/>
                </a:lnTo>
                <a:lnTo>
                  <a:pt x="280669" y="339293"/>
                </a:lnTo>
                <a:lnTo>
                  <a:pt x="264540" y="331215"/>
                </a:lnTo>
                <a:lnTo>
                  <a:pt x="249174" y="322846"/>
                </a:lnTo>
                <a:lnTo>
                  <a:pt x="234765" y="314388"/>
                </a:lnTo>
                <a:lnTo>
                  <a:pt x="220471" y="305434"/>
                </a:lnTo>
                <a:lnTo>
                  <a:pt x="207432" y="296519"/>
                </a:lnTo>
                <a:lnTo>
                  <a:pt x="194563" y="287185"/>
                </a:lnTo>
                <a:lnTo>
                  <a:pt x="182773" y="277736"/>
                </a:lnTo>
                <a:lnTo>
                  <a:pt x="171195" y="268109"/>
                </a:lnTo>
                <a:lnTo>
                  <a:pt x="160400" y="258292"/>
                </a:lnTo>
                <a:lnTo>
                  <a:pt x="150240" y="248335"/>
                </a:lnTo>
                <a:lnTo>
                  <a:pt x="131611" y="228142"/>
                </a:lnTo>
                <a:lnTo>
                  <a:pt x="114300" y="206717"/>
                </a:lnTo>
                <a:lnTo>
                  <a:pt x="99059" y="185026"/>
                </a:lnTo>
                <a:lnTo>
                  <a:pt x="85343" y="162864"/>
                </a:lnTo>
                <a:lnTo>
                  <a:pt x="73171" y="140576"/>
                </a:lnTo>
                <a:lnTo>
                  <a:pt x="61971" y="117474"/>
                </a:lnTo>
                <a:lnTo>
                  <a:pt x="51617" y="93979"/>
                </a:lnTo>
                <a:lnTo>
                  <a:pt x="51637" y="93852"/>
                </a:lnTo>
                <a:lnTo>
                  <a:pt x="42139" y="70357"/>
                </a:lnTo>
                <a:lnTo>
                  <a:pt x="42072" y="70103"/>
                </a:lnTo>
                <a:lnTo>
                  <a:pt x="41892" y="69604"/>
                </a:lnTo>
                <a:close/>
              </a:path>
              <a:path w="1238885" h="862964">
                <a:moveTo>
                  <a:pt x="569976" y="408520"/>
                </a:moveTo>
                <a:close/>
              </a:path>
              <a:path w="1238885" h="862964">
                <a:moveTo>
                  <a:pt x="541066" y="404152"/>
                </a:moveTo>
                <a:close/>
              </a:path>
              <a:path w="1238885" h="862964">
                <a:moveTo>
                  <a:pt x="512699" y="399681"/>
                </a:moveTo>
                <a:close/>
              </a:path>
              <a:path w="1238885" h="862964">
                <a:moveTo>
                  <a:pt x="484943" y="394931"/>
                </a:moveTo>
                <a:close/>
              </a:path>
              <a:path w="1238885" h="862964">
                <a:moveTo>
                  <a:pt x="457897" y="389991"/>
                </a:moveTo>
                <a:close/>
              </a:path>
              <a:path w="1238885" h="862964">
                <a:moveTo>
                  <a:pt x="431672" y="384860"/>
                </a:moveTo>
                <a:lnTo>
                  <a:pt x="431802" y="384886"/>
                </a:lnTo>
                <a:lnTo>
                  <a:pt x="431672" y="384860"/>
                </a:lnTo>
                <a:close/>
              </a:path>
              <a:path w="1238885" h="862964">
                <a:moveTo>
                  <a:pt x="406272" y="379450"/>
                </a:moveTo>
                <a:lnTo>
                  <a:pt x="406400" y="379488"/>
                </a:lnTo>
                <a:lnTo>
                  <a:pt x="406272" y="379450"/>
                </a:lnTo>
                <a:close/>
              </a:path>
              <a:path w="1238885" h="862964">
                <a:moveTo>
                  <a:pt x="382127" y="373684"/>
                </a:moveTo>
                <a:lnTo>
                  <a:pt x="382269" y="373722"/>
                </a:lnTo>
                <a:lnTo>
                  <a:pt x="382127" y="373684"/>
                </a:lnTo>
                <a:close/>
              </a:path>
              <a:path w="1238885" h="862964">
                <a:moveTo>
                  <a:pt x="359109" y="367525"/>
                </a:moveTo>
                <a:lnTo>
                  <a:pt x="359282" y="367576"/>
                </a:lnTo>
                <a:lnTo>
                  <a:pt x="359109" y="367525"/>
                </a:lnTo>
                <a:close/>
              </a:path>
              <a:path w="1238885" h="862964">
                <a:moveTo>
                  <a:pt x="337247" y="361099"/>
                </a:moveTo>
                <a:lnTo>
                  <a:pt x="337438" y="361162"/>
                </a:lnTo>
                <a:lnTo>
                  <a:pt x="337247" y="361099"/>
                </a:lnTo>
                <a:close/>
              </a:path>
              <a:path w="1238885" h="862964">
                <a:moveTo>
                  <a:pt x="316856" y="354304"/>
                </a:moveTo>
                <a:lnTo>
                  <a:pt x="317118" y="354406"/>
                </a:lnTo>
                <a:lnTo>
                  <a:pt x="316856" y="354304"/>
                </a:lnTo>
                <a:close/>
              </a:path>
              <a:path w="1238885" h="862964">
                <a:moveTo>
                  <a:pt x="297941" y="346976"/>
                </a:moveTo>
                <a:lnTo>
                  <a:pt x="298195" y="347103"/>
                </a:lnTo>
                <a:lnTo>
                  <a:pt x="297941" y="346976"/>
                </a:lnTo>
                <a:close/>
              </a:path>
              <a:path w="1238885" h="862964">
                <a:moveTo>
                  <a:pt x="280903" y="339397"/>
                </a:moveTo>
                <a:close/>
              </a:path>
              <a:path w="1238885" h="862964">
                <a:moveTo>
                  <a:pt x="280695" y="339293"/>
                </a:moveTo>
                <a:lnTo>
                  <a:pt x="280903" y="339397"/>
                </a:lnTo>
                <a:lnTo>
                  <a:pt x="280695" y="339293"/>
                </a:lnTo>
                <a:close/>
              </a:path>
              <a:path w="1238885" h="862964">
                <a:moveTo>
                  <a:pt x="264584" y="331215"/>
                </a:moveTo>
                <a:lnTo>
                  <a:pt x="264794" y="331330"/>
                </a:lnTo>
                <a:lnTo>
                  <a:pt x="264584" y="331215"/>
                </a:lnTo>
                <a:close/>
              </a:path>
              <a:path w="1238885" h="862964">
                <a:moveTo>
                  <a:pt x="249275" y="322846"/>
                </a:moveTo>
                <a:lnTo>
                  <a:pt x="249427" y="322935"/>
                </a:lnTo>
                <a:lnTo>
                  <a:pt x="249275" y="322846"/>
                </a:lnTo>
                <a:close/>
              </a:path>
              <a:path w="1238885" h="862964">
                <a:moveTo>
                  <a:pt x="234568" y="314274"/>
                </a:moveTo>
                <a:lnTo>
                  <a:pt x="234765" y="314388"/>
                </a:lnTo>
                <a:lnTo>
                  <a:pt x="234568" y="314274"/>
                </a:lnTo>
                <a:close/>
              </a:path>
              <a:path w="1238885" h="862964">
                <a:moveTo>
                  <a:pt x="220557" y="305434"/>
                </a:moveTo>
                <a:lnTo>
                  <a:pt x="220725" y="305549"/>
                </a:lnTo>
                <a:lnTo>
                  <a:pt x="220557" y="305434"/>
                </a:lnTo>
                <a:close/>
              </a:path>
              <a:path w="1238885" h="862964">
                <a:moveTo>
                  <a:pt x="207263" y="296405"/>
                </a:moveTo>
                <a:lnTo>
                  <a:pt x="207432" y="296519"/>
                </a:lnTo>
                <a:lnTo>
                  <a:pt x="207263" y="296405"/>
                </a:lnTo>
                <a:close/>
              </a:path>
              <a:path w="1238885" h="862964">
                <a:moveTo>
                  <a:pt x="194610" y="287185"/>
                </a:moveTo>
                <a:lnTo>
                  <a:pt x="194817" y="287350"/>
                </a:lnTo>
                <a:lnTo>
                  <a:pt x="194610" y="287185"/>
                </a:lnTo>
                <a:close/>
              </a:path>
              <a:path w="1238885" h="862964">
                <a:moveTo>
                  <a:pt x="182773" y="277736"/>
                </a:moveTo>
                <a:close/>
              </a:path>
              <a:path w="1238885" h="862964">
                <a:moveTo>
                  <a:pt x="171239" y="268109"/>
                </a:moveTo>
                <a:lnTo>
                  <a:pt x="171450" y="268300"/>
                </a:lnTo>
                <a:lnTo>
                  <a:pt x="171239" y="268109"/>
                </a:lnTo>
                <a:close/>
              </a:path>
              <a:path w="1238885" h="862964">
                <a:moveTo>
                  <a:pt x="160510" y="258292"/>
                </a:moveTo>
                <a:lnTo>
                  <a:pt x="160654" y="258432"/>
                </a:lnTo>
                <a:lnTo>
                  <a:pt x="160510" y="258292"/>
                </a:lnTo>
                <a:close/>
              </a:path>
              <a:path w="1238885" h="862964">
                <a:moveTo>
                  <a:pt x="150426" y="248515"/>
                </a:moveTo>
                <a:close/>
              </a:path>
              <a:path w="1238885" h="862964">
                <a:moveTo>
                  <a:pt x="150260" y="248335"/>
                </a:moveTo>
                <a:lnTo>
                  <a:pt x="150426" y="248515"/>
                </a:lnTo>
                <a:lnTo>
                  <a:pt x="150260" y="248335"/>
                </a:lnTo>
                <a:close/>
              </a:path>
              <a:path w="1238885" h="862964">
                <a:moveTo>
                  <a:pt x="131317" y="227825"/>
                </a:moveTo>
                <a:lnTo>
                  <a:pt x="131571" y="228142"/>
                </a:lnTo>
                <a:lnTo>
                  <a:pt x="131317" y="227825"/>
                </a:lnTo>
                <a:close/>
              </a:path>
              <a:path w="1238885" h="862964">
                <a:moveTo>
                  <a:pt x="114540" y="207016"/>
                </a:moveTo>
                <a:close/>
              </a:path>
              <a:path w="1238885" h="862964">
                <a:moveTo>
                  <a:pt x="114330" y="206717"/>
                </a:moveTo>
                <a:lnTo>
                  <a:pt x="114540" y="207016"/>
                </a:lnTo>
                <a:lnTo>
                  <a:pt x="114330" y="206717"/>
                </a:lnTo>
                <a:close/>
              </a:path>
              <a:path w="1238885" h="862964">
                <a:moveTo>
                  <a:pt x="99116" y="185026"/>
                </a:moveTo>
                <a:lnTo>
                  <a:pt x="99313" y="185343"/>
                </a:lnTo>
                <a:lnTo>
                  <a:pt x="99116" y="185026"/>
                </a:lnTo>
                <a:close/>
              </a:path>
              <a:path w="1238885" h="862964">
                <a:moveTo>
                  <a:pt x="85430" y="162864"/>
                </a:moveTo>
                <a:lnTo>
                  <a:pt x="85597" y="163169"/>
                </a:lnTo>
                <a:lnTo>
                  <a:pt x="85430" y="162864"/>
                </a:lnTo>
                <a:close/>
              </a:path>
              <a:path w="1238885" h="862964">
                <a:moveTo>
                  <a:pt x="73025" y="140309"/>
                </a:moveTo>
                <a:lnTo>
                  <a:pt x="73151" y="140576"/>
                </a:lnTo>
                <a:lnTo>
                  <a:pt x="73025" y="140309"/>
                </a:lnTo>
                <a:close/>
              </a:path>
              <a:path w="1238885" h="862964">
                <a:moveTo>
                  <a:pt x="61864" y="117220"/>
                </a:moveTo>
                <a:lnTo>
                  <a:pt x="61975" y="117474"/>
                </a:lnTo>
                <a:lnTo>
                  <a:pt x="61864" y="117220"/>
                </a:lnTo>
                <a:close/>
              </a:path>
              <a:path w="1238885" h="862964">
                <a:moveTo>
                  <a:pt x="51637" y="93852"/>
                </a:moveTo>
                <a:lnTo>
                  <a:pt x="51688" y="93979"/>
                </a:lnTo>
                <a:lnTo>
                  <a:pt x="51637" y="93852"/>
                </a:lnTo>
                <a:close/>
              </a:path>
              <a:path w="1238885" h="862964">
                <a:moveTo>
                  <a:pt x="10159" y="0"/>
                </a:moveTo>
                <a:lnTo>
                  <a:pt x="0" y="84581"/>
                </a:lnTo>
                <a:lnTo>
                  <a:pt x="29901" y="73891"/>
                </a:lnTo>
                <a:lnTo>
                  <a:pt x="25653" y="61975"/>
                </a:lnTo>
                <a:lnTo>
                  <a:pt x="37591" y="57657"/>
                </a:lnTo>
                <a:lnTo>
                  <a:pt x="70427" y="57657"/>
                </a:lnTo>
                <a:lnTo>
                  <a:pt x="10159" y="0"/>
                </a:lnTo>
                <a:close/>
              </a:path>
              <a:path w="1238885" h="862964">
                <a:moveTo>
                  <a:pt x="37591" y="57657"/>
                </a:moveTo>
                <a:lnTo>
                  <a:pt x="25653" y="61975"/>
                </a:lnTo>
                <a:lnTo>
                  <a:pt x="29901" y="73891"/>
                </a:lnTo>
                <a:lnTo>
                  <a:pt x="41892" y="69604"/>
                </a:lnTo>
                <a:lnTo>
                  <a:pt x="37591" y="57657"/>
                </a:lnTo>
                <a:close/>
              </a:path>
              <a:path w="1238885" h="862964">
                <a:moveTo>
                  <a:pt x="42072" y="70103"/>
                </a:moveTo>
                <a:lnTo>
                  <a:pt x="42163" y="70357"/>
                </a:lnTo>
                <a:lnTo>
                  <a:pt x="42072" y="70103"/>
                </a:lnTo>
                <a:close/>
              </a:path>
              <a:path w="1238885" h="862964">
                <a:moveTo>
                  <a:pt x="70427" y="57657"/>
                </a:moveTo>
                <a:lnTo>
                  <a:pt x="37591" y="57657"/>
                </a:lnTo>
                <a:lnTo>
                  <a:pt x="41892" y="69604"/>
                </a:lnTo>
                <a:lnTo>
                  <a:pt x="71754" y="58927"/>
                </a:lnTo>
                <a:lnTo>
                  <a:pt x="70427" y="576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153914" y="6273190"/>
            <a:ext cx="17297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C00000"/>
                </a:solidFill>
                <a:latin typeface="맑은 고딕"/>
                <a:cs typeface="맑은 고딕"/>
              </a:rPr>
              <a:t>this는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현재 </a:t>
            </a:r>
            <a:r>
              <a:rPr sz="1000" dirty="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태그를  가리키는</a:t>
            </a:r>
            <a:r>
              <a:rPr sz="1000" spc="-100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자바스크립트키워드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73526" y="2643885"/>
            <a:ext cx="1445260" cy="2750820"/>
          </a:xfrm>
          <a:custGeom>
            <a:avLst/>
            <a:gdLst/>
            <a:ahLst/>
            <a:cxnLst/>
            <a:rect l="l" t="t" r="r" b="b"/>
            <a:pathLst>
              <a:path w="1445260" h="2750820">
                <a:moveTo>
                  <a:pt x="1445133" y="834389"/>
                </a:moveTo>
                <a:lnTo>
                  <a:pt x="1432433" y="834389"/>
                </a:lnTo>
                <a:lnTo>
                  <a:pt x="1432433" y="905128"/>
                </a:lnTo>
                <a:lnTo>
                  <a:pt x="1431021" y="978281"/>
                </a:lnTo>
                <a:lnTo>
                  <a:pt x="1428215" y="1053464"/>
                </a:lnTo>
                <a:lnTo>
                  <a:pt x="1424177" y="1130045"/>
                </a:lnTo>
                <a:lnTo>
                  <a:pt x="1418774" y="1210056"/>
                </a:lnTo>
                <a:lnTo>
                  <a:pt x="1412401" y="1291082"/>
                </a:lnTo>
                <a:lnTo>
                  <a:pt x="1405001" y="1372743"/>
                </a:lnTo>
                <a:lnTo>
                  <a:pt x="1396364" y="1457070"/>
                </a:lnTo>
                <a:lnTo>
                  <a:pt x="1376552" y="1630171"/>
                </a:lnTo>
                <a:lnTo>
                  <a:pt x="1353565" y="1808607"/>
                </a:lnTo>
                <a:lnTo>
                  <a:pt x="1327785" y="1991359"/>
                </a:lnTo>
                <a:lnTo>
                  <a:pt x="1299718" y="2177541"/>
                </a:lnTo>
                <a:lnTo>
                  <a:pt x="1270253" y="2366391"/>
                </a:lnTo>
                <a:lnTo>
                  <a:pt x="1239520" y="2557018"/>
                </a:lnTo>
                <a:lnTo>
                  <a:pt x="1208404" y="2748534"/>
                </a:lnTo>
                <a:lnTo>
                  <a:pt x="1220977" y="2750566"/>
                </a:lnTo>
                <a:lnTo>
                  <a:pt x="1252093" y="2559050"/>
                </a:lnTo>
                <a:lnTo>
                  <a:pt x="1282827" y="2368422"/>
                </a:lnTo>
                <a:lnTo>
                  <a:pt x="1312290" y="2179447"/>
                </a:lnTo>
                <a:lnTo>
                  <a:pt x="1340358" y="1993138"/>
                </a:lnTo>
                <a:lnTo>
                  <a:pt x="1366139" y="1810258"/>
                </a:lnTo>
                <a:lnTo>
                  <a:pt x="1389252" y="1631695"/>
                </a:lnTo>
                <a:lnTo>
                  <a:pt x="1409064" y="1458468"/>
                </a:lnTo>
                <a:lnTo>
                  <a:pt x="1417690" y="1372743"/>
                </a:lnTo>
                <a:lnTo>
                  <a:pt x="1425194" y="1291082"/>
                </a:lnTo>
                <a:lnTo>
                  <a:pt x="1431603" y="1209166"/>
                </a:lnTo>
                <a:lnTo>
                  <a:pt x="1436877" y="1130808"/>
                </a:lnTo>
                <a:lnTo>
                  <a:pt x="1440834" y="1052957"/>
                </a:lnTo>
                <a:lnTo>
                  <a:pt x="1443743" y="977900"/>
                </a:lnTo>
                <a:lnTo>
                  <a:pt x="1445133" y="905128"/>
                </a:lnTo>
                <a:lnTo>
                  <a:pt x="1445133" y="834389"/>
                </a:lnTo>
                <a:close/>
              </a:path>
              <a:path w="1445260" h="2750820">
                <a:moveTo>
                  <a:pt x="1327785" y="1991233"/>
                </a:moveTo>
                <a:close/>
              </a:path>
              <a:path w="1445260" h="2750820">
                <a:moveTo>
                  <a:pt x="1424177" y="1129919"/>
                </a:moveTo>
                <a:close/>
              </a:path>
              <a:path w="1445260" h="2750820">
                <a:moveTo>
                  <a:pt x="1431036" y="977900"/>
                </a:moveTo>
                <a:close/>
              </a:path>
              <a:path w="1445260" h="2750820">
                <a:moveTo>
                  <a:pt x="1432433" y="905001"/>
                </a:moveTo>
                <a:close/>
              </a:path>
              <a:path w="1445260" h="2750820">
                <a:moveTo>
                  <a:pt x="1443617" y="766317"/>
                </a:moveTo>
                <a:lnTo>
                  <a:pt x="1430909" y="766317"/>
                </a:lnTo>
                <a:lnTo>
                  <a:pt x="1432433" y="834643"/>
                </a:lnTo>
                <a:lnTo>
                  <a:pt x="1432433" y="834389"/>
                </a:lnTo>
                <a:lnTo>
                  <a:pt x="1445133" y="834389"/>
                </a:lnTo>
                <a:lnTo>
                  <a:pt x="1443617" y="766317"/>
                </a:lnTo>
                <a:close/>
              </a:path>
              <a:path w="1445260" h="2750820">
                <a:moveTo>
                  <a:pt x="1440596" y="700786"/>
                </a:moveTo>
                <a:lnTo>
                  <a:pt x="1427861" y="700786"/>
                </a:lnTo>
                <a:lnTo>
                  <a:pt x="1430909" y="766444"/>
                </a:lnTo>
                <a:lnTo>
                  <a:pt x="1443617" y="766317"/>
                </a:lnTo>
                <a:lnTo>
                  <a:pt x="1440596" y="700786"/>
                </a:lnTo>
                <a:close/>
              </a:path>
              <a:path w="1445260" h="2750820">
                <a:moveTo>
                  <a:pt x="1429785" y="577468"/>
                </a:moveTo>
                <a:lnTo>
                  <a:pt x="1416939" y="577468"/>
                </a:lnTo>
                <a:lnTo>
                  <a:pt x="1423415" y="637921"/>
                </a:lnTo>
                <a:lnTo>
                  <a:pt x="1427861" y="700913"/>
                </a:lnTo>
                <a:lnTo>
                  <a:pt x="1440596" y="700786"/>
                </a:lnTo>
                <a:lnTo>
                  <a:pt x="1440561" y="700024"/>
                </a:lnTo>
                <a:lnTo>
                  <a:pt x="1435989" y="636777"/>
                </a:lnTo>
                <a:lnTo>
                  <a:pt x="1429785" y="577468"/>
                </a:lnTo>
                <a:close/>
              </a:path>
              <a:path w="1445260" h="2750820">
                <a:moveTo>
                  <a:pt x="1423289" y="637793"/>
                </a:moveTo>
                <a:lnTo>
                  <a:pt x="1423298" y="637921"/>
                </a:lnTo>
                <a:lnTo>
                  <a:pt x="1423289" y="637793"/>
                </a:lnTo>
                <a:close/>
              </a:path>
              <a:path w="1445260" h="2750820">
                <a:moveTo>
                  <a:pt x="1421778" y="520064"/>
                </a:moveTo>
                <a:lnTo>
                  <a:pt x="1408938" y="520064"/>
                </a:lnTo>
                <a:lnTo>
                  <a:pt x="1416939" y="577723"/>
                </a:lnTo>
                <a:lnTo>
                  <a:pt x="1416939" y="577468"/>
                </a:lnTo>
                <a:lnTo>
                  <a:pt x="1429785" y="577468"/>
                </a:lnTo>
                <a:lnTo>
                  <a:pt x="1429639" y="576072"/>
                </a:lnTo>
                <a:lnTo>
                  <a:pt x="1421778" y="520064"/>
                </a:lnTo>
                <a:close/>
              </a:path>
              <a:path w="1445260" h="2750820">
                <a:moveTo>
                  <a:pt x="1400361" y="414400"/>
                </a:moveTo>
                <a:lnTo>
                  <a:pt x="1387348" y="414400"/>
                </a:lnTo>
                <a:lnTo>
                  <a:pt x="1399159" y="465963"/>
                </a:lnTo>
                <a:lnTo>
                  <a:pt x="1408938" y="520318"/>
                </a:lnTo>
                <a:lnTo>
                  <a:pt x="1408938" y="520064"/>
                </a:lnTo>
                <a:lnTo>
                  <a:pt x="1421778" y="520064"/>
                </a:lnTo>
                <a:lnTo>
                  <a:pt x="1421511" y="518160"/>
                </a:lnTo>
                <a:lnTo>
                  <a:pt x="1411477" y="463168"/>
                </a:lnTo>
                <a:lnTo>
                  <a:pt x="1400361" y="414400"/>
                </a:lnTo>
                <a:close/>
              </a:path>
              <a:path w="1445260" h="2750820">
                <a:moveTo>
                  <a:pt x="1399032" y="465581"/>
                </a:moveTo>
                <a:lnTo>
                  <a:pt x="1399100" y="465963"/>
                </a:lnTo>
                <a:lnTo>
                  <a:pt x="1399032" y="465581"/>
                </a:lnTo>
                <a:close/>
              </a:path>
              <a:path w="1445260" h="2750820">
                <a:moveTo>
                  <a:pt x="1371325" y="321310"/>
                </a:moveTo>
                <a:lnTo>
                  <a:pt x="1357884" y="321310"/>
                </a:lnTo>
                <a:lnTo>
                  <a:pt x="1373632" y="366522"/>
                </a:lnTo>
                <a:lnTo>
                  <a:pt x="1387348" y="414654"/>
                </a:lnTo>
                <a:lnTo>
                  <a:pt x="1387348" y="414400"/>
                </a:lnTo>
                <a:lnTo>
                  <a:pt x="1400361" y="414400"/>
                </a:lnTo>
                <a:lnTo>
                  <a:pt x="1399666" y="411352"/>
                </a:lnTo>
                <a:lnTo>
                  <a:pt x="1385697" y="362585"/>
                </a:lnTo>
                <a:lnTo>
                  <a:pt x="1371325" y="321310"/>
                </a:lnTo>
                <a:close/>
              </a:path>
              <a:path w="1445260" h="2750820">
                <a:moveTo>
                  <a:pt x="1373504" y="366267"/>
                </a:moveTo>
                <a:lnTo>
                  <a:pt x="1373577" y="366522"/>
                </a:lnTo>
                <a:lnTo>
                  <a:pt x="1373504" y="366267"/>
                </a:lnTo>
                <a:close/>
              </a:path>
              <a:path w="1445260" h="2750820">
                <a:moveTo>
                  <a:pt x="1353849" y="279908"/>
                </a:moveTo>
                <a:lnTo>
                  <a:pt x="1340103" y="279908"/>
                </a:lnTo>
                <a:lnTo>
                  <a:pt x="1358011" y="321690"/>
                </a:lnTo>
                <a:lnTo>
                  <a:pt x="1357884" y="321310"/>
                </a:lnTo>
                <a:lnTo>
                  <a:pt x="1371325" y="321310"/>
                </a:lnTo>
                <a:lnTo>
                  <a:pt x="1369822" y="316991"/>
                </a:lnTo>
                <a:lnTo>
                  <a:pt x="1353849" y="279908"/>
                </a:lnTo>
                <a:close/>
              </a:path>
              <a:path w="1445260" h="2750820">
                <a:moveTo>
                  <a:pt x="1344684" y="260603"/>
                </a:moveTo>
                <a:lnTo>
                  <a:pt x="1330578" y="260603"/>
                </a:lnTo>
                <a:lnTo>
                  <a:pt x="1330706" y="260858"/>
                </a:lnTo>
                <a:lnTo>
                  <a:pt x="1340231" y="280288"/>
                </a:lnTo>
                <a:lnTo>
                  <a:pt x="1340103" y="279908"/>
                </a:lnTo>
                <a:lnTo>
                  <a:pt x="1353849" y="279908"/>
                </a:lnTo>
                <a:lnTo>
                  <a:pt x="1351661" y="274827"/>
                </a:lnTo>
                <a:lnTo>
                  <a:pt x="1344684" y="260603"/>
                </a:lnTo>
                <a:close/>
              </a:path>
              <a:path w="1445260" h="2750820">
                <a:moveTo>
                  <a:pt x="1330682" y="260814"/>
                </a:moveTo>
                <a:close/>
              </a:path>
              <a:path w="1445260" h="2750820">
                <a:moveTo>
                  <a:pt x="1334869" y="242062"/>
                </a:moveTo>
                <a:lnTo>
                  <a:pt x="1320419" y="242062"/>
                </a:lnTo>
                <a:lnTo>
                  <a:pt x="1330682" y="260814"/>
                </a:lnTo>
                <a:lnTo>
                  <a:pt x="1330578" y="260603"/>
                </a:lnTo>
                <a:lnTo>
                  <a:pt x="1344684" y="260603"/>
                </a:lnTo>
                <a:lnTo>
                  <a:pt x="1341882" y="254888"/>
                </a:lnTo>
                <a:lnTo>
                  <a:pt x="1334869" y="242062"/>
                </a:lnTo>
                <a:close/>
              </a:path>
              <a:path w="1445260" h="2750820">
                <a:moveTo>
                  <a:pt x="1324514" y="224409"/>
                </a:moveTo>
                <a:lnTo>
                  <a:pt x="1309624" y="224409"/>
                </a:lnTo>
                <a:lnTo>
                  <a:pt x="1320546" y="242315"/>
                </a:lnTo>
                <a:lnTo>
                  <a:pt x="1320419" y="242062"/>
                </a:lnTo>
                <a:lnTo>
                  <a:pt x="1334869" y="242062"/>
                </a:lnTo>
                <a:lnTo>
                  <a:pt x="1331468" y="235838"/>
                </a:lnTo>
                <a:lnTo>
                  <a:pt x="1324514" y="224409"/>
                </a:lnTo>
                <a:close/>
              </a:path>
              <a:path w="1445260" h="2750820">
                <a:moveTo>
                  <a:pt x="1313695" y="207517"/>
                </a:moveTo>
                <a:lnTo>
                  <a:pt x="1298448" y="207517"/>
                </a:lnTo>
                <a:lnTo>
                  <a:pt x="1309751" y="224662"/>
                </a:lnTo>
                <a:lnTo>
                  <a:pt x="1309624" y="224409"/>
                </a:lnTo>
                <a:lnTo>
                  <a:pt x="1324514" y="224409"/>
                </a:lnTo>
                <a:lnTo>
                  <a:pt x="1320419" y="217677"/>
                </a:lnTo>
                <a:lnTo>
                  <a:pt x="1313695" y="207517"/>
                </a:lnTo>
                <a:close/>
              </a:path>
              <a:path w="1445260" h="2750820">
                <a:moveTo>
                  <a:pt x="1266504" y="148081"/>
                </a:moveTo>
                <a:lnTo>
                  <a:pt x="1248918" y="148081"/>
                </a:lnTo>
                <a:lnTo>
                  <a:pt x="1262252" y="162051"/>
                </a:lnTo>
                <a:lnTo>
                  <a:pt x="1274826" y="176402"/>
                </a:lnTo>
                <a:lnTo>
                  <a:pt x="1274674" y="176402"/>
                </a:lnTo>
                <a:lnTo>
                  <a:pt x="1287018" y="191642"/>
                </a:lnTo>
                <a:lnTo>
                  <a:pt x="1298575" y="207772"/>
                </a:lnTo>
                <a:lnTo>
                  <a:pt x="1298448" y="207517"/>
                </a:lnTo>
                <a:lnTo>
                  <a:pt x="1313695" y="207517"/>
                </a:lnTo>
                <a:lnTo>
                  <a:pt x="1308989" y="200405"/>
                </a:lnTo>
                <a:lnTo>
                  <a:pt x="1297051" y="183896"/>
                </a:lnTo>
                <a:lnTo>
                  <a:pt x="1291068" y="176402"/>
                </a:lnTo>
                <a:lnTo>
                  <a:pt x="1274826" y="176402"/>
                </a:lnTo>
                <a:lnTo>
                  <a:pt x="1274572" y="176275"/>
                </a:lnTo>
                <a:lnTo>
                  <a:pt x="1290967" y="176275"/>
                </a:lnTo>
                <a:lnTo>
                  <a:pt x="1284477" y="168148"/>
                </a:lnTo>
                <a:lnTo>
                  <a:pt x="1271524" y="153288"/>
                </a:lnTo>
                <a:lnTo>
                  <a:pt x="1266504" y="148081"/>
                </a:lnTo>
                <a:close/>
              </a:path>
              <a:path w="1445260" h="2750820">
                <a:moveTo>
                  <a:pt x="62611" y="124587"/>
                </a:moveTo>
                <a:lnTo>
                  <a:pt x="0" y="182372"/>
                </a:lnTo>
                <a:lnTo>
                  <a:pt x="83820" y="197738"/>
                </a:lnTo>
                <a:lnTo>
                  <a:pt x="76013" y="170814"/>
                </a:lnTo>
                <a:lnTo>
                  <a:pt x="62737" y="170814"/>
                </a:lnTo>
                <a:lnTo>
                  <a:pt x="59182" y="158623"/>
                </a:lnTo>
                <a:lnTo>
                  <a:pt x="71443" y="155052"/>
                </a:lnTo>
                <a:lnTo>
                  <a:pt x="62611" y="124587"/>
                </a:lnTo>
                <a:close/>
              </a:path>
              <a:path w="1445260" h="2750820">
                <a:moveTo>
                  <a:pt x="1286764" y="191388"/>
                </a:moveTo>
                <a:lnTo>
                  <a:pt x="1286947" y="191642"/>
                </a:lnTo>
                <a:lnTo>
                  <a:pt x="1286764" y="191388"/>
                </a:lnTo>
                <a:close/>
              </a:path>
              <a:path w="1445260" h="2750820">
                <a:moveTo>
                  <a:pt x="71443" y="155052"/>
                </a:moveTo>
                <a:lnTo>
                  <a:pt x="59182" y="158623"/>
                </a:lnTo>
                <a:lnTo>
                  <a:pt x="62737" y="170814"/>
                </a:lnTo>
                <a:lnTo>
                  <a:pt x="74986" y="167271"/>
                </a:lnTo>
                <a:lnTo>
                  <a:pt x="71443" y="155052"/>
                </a:lnTo>
                <a:close/>
              </a:path>
              <a:path w="1445260" h="2750820">
                <a:moveTo>
                  <a:pt x="74986" y="167271"/>
                </a:moveTo>
                <a:lnTo>
                  <a:pt x="62737" y="170814"/>
                </a:lnTo>
                <a:lnTo>
                  <a:pt x="76013" y="170814"/>
                </a:lnTo>
                <a:lnTo>
                  <a:pt x="74986" y="167271"/>
                </a:lnTo>
                <a:close/>
              </a:path>
              <a:path w="1445260" h="2750820">
                <a:moveTo>
                  <a:pt x="855979" y="0"/>
                </a:moveTo>
                <a:lnTo>
                  <a:pt x="811276" y="762"/>
                </a:lnTo>
                <a:lnTo>
                  <a:pt x="765556" y="3301"/>
                </a:lnTo>
                <a:lnTo>
                  <a:pt x="718947" y="7492"/>
                </a:lnTo>
                <a:lnTo>
                  <a:pt x="671322" y="13208"/>
                </a:lnTo>
                <a:lnTo>
                  <a:pt x="622808" y="20319"/>
                </a:lnTo>
                <a:lnTo>
                  <a:pt x="573532" y="28828"/>
                </a:lnTo>
                <a:lnTo>
                  <a:pt x="523494" y="38353"/>
                </a:lnTo>
                <a:lnTo>
                  <a:pt x="472948" y="49149"/>
                </a:lnTo>
                <a:lnTo>
                  <a:pt x="421639" y="60705"/>
                </a:lnTo>
                <a:lnTo>
                  <a:pt x="369950" y="73278"/>
                </a:lnTo>
                <a:lnTo>
                  <a:pt x="265049" y="100456"/>
                </a:lnTo>
                <a:lnTo>
                  <a:pt x="71443" y="155052"/>
                </a:lnTo>
                <a:lnTo>
                  <a:pt x="74986" y="167271"/>
                </a:lnTo>
                <a:lnTo>
                  <a:pt x="215391" y="127253"/>
                </a:lnTo>
                <a:lnTo>
                  <a:pt x="268350" y="112775"/>
                </a:lnTo>
                <a:lnTo>
                  <a:pt x="320928" y="98933"/>
                </a:lnTo>
                <a:lnTo>
                  <a:pt x="372999" y="85598"/>
                </a:lnTo>
                <a:lnTo>
                  <a:pt x="424561" y="73151"/>
                </a:lnTo>
                <a:lnTo>
                  <a:pt x="475741" y="61467"/>
                </a:lnTo>
                <a:lnTo>
                  <a:pt x="526161" y="50800"/>
                </a:lnTo>
                <a:lnTo>
                  <a:pt x="575945" y="41275"/>
                </a:lnTo>
                <a:lnTo>
                  <a:pt x="624966" y="32765"/>
                </a:lnTo>
                <a:lnTo>
                  <a:pt x="624713" y="32765"/>
                </a:lnTo>
                <a:lnTo>
                  <a:pt x="673100" y="25780"/>
                </a:lnTo>
                <a:lnTo>
                  <a:pt x="672846" y="25780"/>
                </a:lnTo>
                <a:lnTo>
                  <a:pt x="720344" y="20065"/>
                </a:lnTo>
                <a:lnTo>
                  <a:pt x="720089" y="20065"/>
                </a:lnTo>
                <a:lnTo>
                  <a:pt x="766572" y="16001"/>
                </a:lnTo>
                <a:lnTo>
                  <a:pt x="811911" y="13462"/>
                </a:lnTo>
                <a:lnTo>
                  <a:pt x="811657" y="13462"/>
                </a:lnTo>
                <a:lnTo>
                  <a:pt x="855960" y="12702"/>
                </a:lnTo>
                <a:lnTo>
                  <a:pt x="1001682" y="12700"/>
                </a:lnTo>
                <a:lnTo>
                  <a:pt x="982852" y="9271"/>
                </a:lnTo>
                <a:lnTo>
                  <a:pt x="941832" y="4063"/>
                </a:lnTo>
                <a:lnTo>
                  <a:pt x="899540" y="1015"/>
                </a:lnTo>
                <a:lnTo>
                  <a:pt x="855979" y="0"/>
                </a:lnTo>
                <a:close/>
              </a:path>
              <a:path w="1445260" h="2750820">
                <a:moveTo>
                  <a:pt x="1261999" y="161798"/>
                </a:moveTo>
                <a:lnTo>
                  <a:pt x="1262222" y="162051"/>
                </a:lnTo>
                <a:lnTo>
                  <a:pt x="1261999" y="161798"/>
                </a:lnTo>
                <a:close/>
              </a:path>
              <a:path w="1445260" h="2750820">
                <a:moveTo>
                  <a:pt x="1253677" y="135127"/>
                </a:moveTo>
                <a:lnTo>
                  <a:pt x="1235328" y="135127"/>
                </a:lnTo>
                <a:lnTo>
                  <a:pt x="1249045" y="148336"/>
                </a:lnTo>
                <a:lnTo>
                  <a:pt x="1248918" y="148081"/>
                </a:lnTo>
                <a:lnTo>
                  <a:pt x="1266504" y="148081"/>
                </a:lnTo>
                <a:lnTo>
                  <a:pt x="1257935" y="139191"/>
                </a:lnTo>
                <a:lnTo>
                  <a:pt x="1253677" y="135127"/>
                </a:lnTo>
                <a:close/>
              </a:path>
              <a:path w="1445260" h="2750820">
                <a:moveTo>
                  <a:pt x="1240601" y="122936"/>
                </a:moveTo>
                <a:lnTo>
                  <a:pt x="1221232" y="122936"/>
                </a:lnTo>
                <a:lnTo>
                  <a:pt x="1235456" y="135381"/>
                </a:lnTo>
                <a:lnTo>
                  <a:pt x="1235328" y="135127"/>
                </a:lnTo>
                <a:lnTo>
                  <a:pt x="1253677" y="135127"/>
                </a:lnTo>
                <a:lnTo>
                  <a:pt x="1243964" y="125856"/>
                </a:lnTo>
                <a:lnTo>
                  <a:pt x="1240601" y="122936"/>
                </a:lnTo>
                <a:close/>
              </a:path>
              <a:path w="1445260" h="2750820">
                <a:moveTo>
                  <a:pt x="1227095" y="111378"/>
                </a:moveTo>
                <a:lnTo>
                  <a:pt x="1206753" y="111378"/>
                </a:lnTo>
                <a:lnTo>
                  <a:pt x="1221486" y="123189"/>
                </a:lnTo>
                <a:lnTo>
                  <a:pt x="1221232" y="122936"/>
                </a:lnTo>
                <a:lnTo>
                  <a:pt x="1240601" y="122936"/>
                </a:lnTo>
                <a:lnTo>
                  <a:pt x="1229487" y="113284"/>
                </a:lnTo>
                <a:lnTo>
                  <a:pt x="1227095" y="111378"/>
                </a:lnTo>
                <a:close/>
              </a:path>
              <a:path w="1445260" h="2750820">
                <a:moveTo>
                  <a:pt x="1170980" y="72516"/>
                </a:moveTo>
                <a:lnTo>
                  <a:pt x="1144524" y="72516"/>
                </a:lnTo>
                <a:lnTo>
                  <a:pt x="1144777" y="72643"/>
                </a:lnTo>
                <a:lnTo>
                  <a:pt x="1161034" y="81406"/>
                </a:lnTo>
                <a:lnTo>
                  <a:pt x="1176782" y="90804"/>
                </a:lnTo>
                <a:lnTo>
                  <a:pt x="1192022" y="100837"/>
                </a:lnTo>
                <a:lnTo>
                  <a:pt x="1207008" y="111633"/>
                </a:lnTo>
                <a:lnTo>
                  <a:pt x="1206753" y="111378"/>
                </a:lnTo>
                <a:lnTo>
                  <a:pt x="1227095" y="111378"/>
                </a:lnTo>
                <a:lnTo>
                  <a:pt x="1214501" y="101346"/>
                </a:lnTo>
                <a:lnTo>
                  <a:pt x="1199134" y="90297"/>
                </a:lnTo>
                <a:lnTo>
                  <a:pt x="1183386" y="79883"/>
                </a:lnTo>
                <a:lnTo>
                  <a:pt x="1170980" y="72516"/>
                </a:lnTo>
                <a:close/>
              </a:path>
              <a:path w="1445260" h="2750820">
                <a:moveTo>
                  <a:pt x="1191768" y="100711"/>
                </a:moveTo>
                <a:lnTo>
                  <a:pt x="1191945" y="100837"/>
                </a:lnTo>
                <a:lnTo>
                  <a:pt x="1191768" y="100711"/>
                </a:lnTo>
                <a:close/>
              </a:path>
              <a:path w="1445260" h="2750820">
                <a:moveTo>
                  <a:pt x="1176527" y="90677"/>
                </a:moveTo>
                <a:lnTo>
                  <a:pt x="1176721" y="90804"/>
                </a:lnTo>
                <a:lnTo>
                  <a:pt x="1176527" y="90677"/>
                </a:lnTo>
                <a:close/>
              </a:path>
              <a:path w="1445260" h="2750820">
                <a:moveTo>
                  <a:pt x="1160779" y="81279"/>
                </a:moveTo>
                <a:lnTo>
                  <a:pt x="1160993" y="81406"/>
                </a:lnTo>
                <a:lnTo>
                  <a:pt x="1160779" y="81279"/>
                </a:lnTo>
                <a:close/>
              </a:path>
              <a:path w="1445260" h="2750820">
                <a:moveTo>
                  <a:pt x="1144581" y="72548"/>
                </a:moveTo>
                <a:lnTo>
                  <a:pt x="1144759" y="72643"/>
                </a:lnTo>
                <a:lnTo>
                  <a:pt x="1144581" y="72548"/>
                </a:lnTo>
                <a:close/>
              </a:path>
              <a:path w="1445260" h="2750820">
                <a:moveTo>
                  <a:pt x="1156351" y="64388"/>
                </a:moveTo>
                <a:lnTo>
                  <a:pt x="1127887" y="64388"/>
                </a:lnTo>
                <a:lnTo>
                  <a:pt x="1144581" y="72548"/>
                </a:lnTo>
                <a:lnTo>
                  <a:pt x="1170980" y="72516"/>
                </a:lnTo>
                <a:lnTo>
                  <a:pt x="1167129" y="70230"/>
                </a:lnTo>
                <a:lnTo>
                  <a:pt x="1156351" y="64388"/>
                </a:lnTo>
                <a:close/>
              </a:path>
              <a:path w="1445260" h="2750820">
                <a:moveTo>
                  <a:pt x="1141524" y="56896"/>
                </a:moveTo>
                <a:lnTo>
                  <a:pt x="1110869" y="56896"/>
                </a:lnTo>
                <a:lnTo>
                  <a:pt x="1128140" y="64515"/>
                </a:lnTo>
                <a:lnTo>
                  <a:pt x="1127887" y="64388"/>
                </a:lnTo>
                <a:lnTo>
                  <a:pt x="1156351" y="64388"/>
                </a:lnTo>
                <a:lnTo>
                  <a:pt x="1150493" y="61213"/>
                </a:lnTo>
                <a:lnTo>
                  <a:pt x="1141524" y="56896"/>
                </a:lnTo>
                <a:close/>
              </a:path>
              <a:path w="1445260" h="2750820">
                <a:moveTo>
                  <a:pt x="1127027" y="50164"/>
                </a:moveTo>
                <a:lnTo>
                  <a:pt x="1093470" y="50164"/>
                </a:lnTo>
                <a:lnTo>
                  <a:pt x="1111123" y="57023"/>
                </a:lnTo>
                <a:lnTo>
                  <a:pt x="1110869" y="56896"/>
                </a:lnTo>
                <a:lnTo>
                  <a:pt x="1141524" y="56896"/>
                </a:lnTo>
                <a:lnTo>
                  <a:pt x="1133348" y="52959"/>
                </a:lnTo>
                <a:lnTo>
                  <a:pt x="1127027" y="50164"/>
                </a:lnTo>
                <a:close/>
              </a:path>
              <a:path w="1445260" h="2750820">
                <a:moveTo>
                  <a:pt x="1112505" y="43941"/>
                </a:moveTo>
                <a:lnTo>
                  <a:pt x="1075689" y="43941"/>
                </a:lnTo>
                <a:lnTo>
                  <a:pt x="1093597" y="50291"/>
                </a:lnTo>
                <a:lnTo>
                  <a:pt x="1127027" y="50164"/>
                </a:lnTo>
                <a:lnTo>
                  <a:pt x="1115822" y="45212"/>
                </a:lnTo>
                <a:lnTo>
                  <a:pt x="1112505" y="43941"/>
                </a:lnTo>
                <a:close/>
              </a:path>
              <a:path w="1445260" h="2750820">
                <a:moveTo>
                  <a:pt x="1083671" y="33274"/>
                </a:moveTo>
                <a:lnTo>
                  <a:pt x="1038860" y="33274"/>
                </a:lnTo>
                <a:lnTo>
                  <a:pt x="1057528" y="38480"/>
                </a:lnTo>
                <a:lnTo>
                  <a:pt x="1075816" y="44068"/>
                </a:lnTo>
                <a:lnTo>
                  <a:pt x="1112505" y="43941"/>
                </a:lnTo>
                <a:lnTo>
                  <a:pt x="1097914" y="38353"/>
                </a:lnTo>
                <a:lnTo>
                  <a:pt x="1083671" y="33274"/>
                </a:lnTo>
                <a:close/>
              </a:path>
              <a:path w="1445260" h="2750820">
                <a:moveTo>
                  <a:pt x="1044342" y="21716"/>
                </a:moveTo>
                <a:lnTo>
                  <a:pt x="980694" y="21716"/>
                </a:lnTo>
                <a:lnTo>
                  <a:pt x="1020190" y="28955"/>
                </a:lnTo>
                <a:lnTo>
                  <a:pt x="1019937" y="28955"/>
                </a:lnTo>
                <a:lnTo>
                  <a:pt x="1038987" y="33400"/>
                </a:lnTo>
                <a:lnTo>
                  <a:pt x="1083671" y="33274"/>
                </a:lnTo>
                <a:lnTo>
                  <a:pt x="1079753" y="31876"/>
                </a:lnTo>
                <a:lnTo>
                  <a:pt x="1060958" y="26288"/>
                </a:lnTo>
                <a:lnTo>
                  <a:pt x="1044342" y="21716"/>
                </a:lnTo>
                <a:close/>
              </a:path>
              <a:path w="1445260" h="2750820">
                <a:moveTo>
                  <a:pt x="1001682" y="12700"/>
                </a:moveTo>
                <a:lnTo>
                  <a:pt x="855960" y="12702"/>
                </a:lnTo>
                <a:lnTo>
                  <a:pt x="899033" y="13715"/>
                </a:lnTo>
                <a:lnTo>
                  <a:pt x="898778" y="13715"/>
                </a:lnTo>
                <a:lnTo>
                  <a:pt x="940815" y="16763"/>
                </a:lnTo>
                <a:lnTo>
                  <a:pt x="940435" y="16763"/>
                </a:lnTo>
                <a:lnTo>
                  <a:pt x="981075" y="21843"/>
                </a:lnTo>
                <a:lnTo>
                  <a:pt x="980694" y="21716"/>
                </a:lnTo>
                <a:lnTo>
                  <a:pt x="1044342" y="21716"/>
                </a:lnTo>
                <a:lnTo>
                  <a:pt x="1042035" y="21081"/>
                </a:lnTo>
                <a:lnTo>
                  <a:pt x="1022603" y="16510"/>
                </a:lnTo>
                <a:lnTo>
                  <a:pt x="1001682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009134" y="2771648"/>
            <a:ext cx="10871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C00000"/>
                </a:solidFill>
                <a:latin typeface="맑은 고딕"/>
                <a:cs typeface="맑은 고딕"/>
              </a:rPr>
              <a:t>obj는</a:t>
            </a:r>
            <a:r>
              <a:rPr sz="1000" spc="-2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전달받은</a:t>
            </a:r>
            <a:endParaRPr sz="1000">
              <a:latin typeface="맑은 고딕"/>
              <a:cs typeface="맑은 고딕"/>
            </a:endParaRPr>
          </a:p>
          <a:p>
            <a:pPr marR="5080" algn="ctr">
              <a:lnSpc>
                <a:spcPct val="100000"/>
              </a:lnSpc>
            </a:pPr>
            <a:r>
              <a:rPr sz="1000" dirty="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태그를</a:t>
            </a:r>
            <a:r>
              <a:rPr sz="1000" spc="-12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000" spc="0" dirty="0">
                <a:solidFill>
                  <a:srgbClr val="C00000"/>
                </a:solidFill>
                <a:latin typeface="맑은 고딕"/>
                <a:cs typeface="맑은 고딕"/>
              </a:rPr>
              <a:t>가리킴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35368" y="1999488"/>
            <a:ext cx="2002535" cy="2340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040623" y="3224783"/>
            <a:ext cx="1999487" cy="2340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Math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85319"/>
            <a:ext cx="5474335" cy="11150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맑은 고딕"/>
                <a:cs typeface="맑은 고딕"/>
              </a:rPr>
              <a:t>Math</a:t>
            </a:r>
            <a:endParaRPr sz="2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0" dirty="0">
                <a:latin typeface="맑은 고딕"/>
                <a:cs typeface="맑은 고딕"/>
              </a:rPr>
              <a:t>수학 계산을 위한 프로퍼티와 메소드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15" dirty="0">
                <a:latin typeface="맑은 고딕"/>
                <a:cs typeface="맑은 고딕"/>
              </a:rPr>
              <a:t>new </a:t>
            </a:r>
            <a:r>
              <a:rPr sz="2000" spc="-10" dirty="0">
                <a:latin typeface="맑은 고딕"/>
                <a:cs typeface="맑은 고딕"/>
              </a:rPr>
              <a:t>Math()로 객체 생성하지 않고</a:t>
            </a:r>
            <a:r>
              <a:rPr sz="2000" spc="12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22905" y="3442175"/>
            <a:ext cx="6245225" cy="99123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난수</a:t>
            </a:r>
            <a:r>
              <a:rPr sz="2000" spc="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발생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맑은 고딕"/>
                <a:cs typeface="맑은 고딕"/>
              </a:rPr>
              <a:t>Math.random() </a:t>
            </a:r>
            <a:r>
              <a:rPr sz="1800" dirty="0">
                <a:latin typeface="맑은 고딕"/>
                <a:cs typeface="맑은 고딕"/>
              </a:rPr>
              <a:t>: </a:t>
            </a:r>
            <a:r>
              <a:rPr sz="1800" spc="-5" dirty="0">
                <a:latin typeface="맑은 고딕"/>
                <a:cs typeface="맑은 고딕"/>
              </a:rPr>
              <a:t>0~1보다 </a:t>
            </a:r>
            <a:r>
              <a:rPr sz="1800" dirty="0">
                <a:latin typeface="맑은 고딕"/>
                <a:cs typeface="맑은 고딕"/>
              </a:rPr>
              <a:t>작은 </a:t>
            </a:r>
            <a:r>
              <a:rPr sz="1800" spc="-5" dirty="0">
                <a:latin typeface="맑은 고딕"/>
                <a:cs typeface="맑은 고딕"/>
              </a:rPr>
              <a:t>랜덤한 </a:t>
            </a:r>
            <a:r>
              <a:rPr sz="1800" dirty="0">
                <a:latin typeface="맑은 고딕"/>
                <a:cs typeface="맑은 고딕"/>
              </a:rPr>
              <a:t>실수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맑은 고딕"/>
                <a:cs typeface="맑은 고딕"/>
              </a:rPr>
              <a:t>Math.floor(m)은 </a:t>
            </a:r>
            <a:r>
              <a:rPr sz="1800" dirty="0">
                <a:latin typeface="맑은 고딕"/>
                <a:cs typeface="맑은 고딕"/>
              </a:rPr>
              <a:t>m의 소수점 이하를 제거한 정수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06039" y="3035807"/>
            <a:ext cx="5093335" cy="460375"/>
          </a:xfrm>
          <a:custGeom>
            <a:avLst/>
            <a:gdLst/>
            <a:ahLst/>
            <a:cxnLst/>
            <a:rect l="l" t="t" r="r" b="b"/>
            <a:pathLst>
              <a:path w="5093334" h="460375">
                <a:moveTo>
                  <a:pt x="0" y="460248"/>
                </a:moveTo>
                <a:lnTo>
                  <a:pt x="5093208" y="460248"/>
                </a:lnTo>
                <a:lnTo>
                  <a:pt x="5093208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89504" y="3066110"/>
            <a:ext cx="16649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sq =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Math.</a:t>
            </a:r>
            <a:r>
              <a:rPr sz="1200" spc="-5" dirty="0">
                <a:latin typeface="맑은 고딕"/>
                <a:cs typeface="맑은 고딕"/>
              </a:rPr>
              <a:t>sqrt(4);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var area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Math.</a:t>
            </a:r>
            <a:r>
              <a:rPr sz="1200" spc="-5" dirty="0">
                <a:latin typeface="맑은 고딕"/>
                <a:cs typeface="맑은 고딕"/>
              </a:rPr>
              <a:t>PI*2*2;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56098" y="3066110"/>
            <a:ext cx="1805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// 4의 </a:t>
            </a:r>
            <a:r>
              <a:rPr sz="1200" spc="-5" dirty="0">
                <a:latin typeface="맑은 고딕"/>
                <a:cs typeface="맑은 고딕"/>
              </a:rPr>
              <a:t>제곱근을 </a:t>
            </a:r>
            <a:r>
              <a:rPr sz="1200" dirty="0">
                <a:latin typeface="맑은 고딕"/>
                <a:cs typeface="맑은 고딕"/>
              </a:rPr>
              <a:t>구하면</a:t>
            </a:r>
            <a:r>
              <a:rPr sz="1200" spc="-7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// 반지름이 2인 원의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면적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06039" y="4962144"/>
            <a:ext cx="7272655" cy="120142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sz="1200" dirty="0">
                <a:latin typeface="맑은 고딕"/>
                <a:cs typeface="맑은 고딕"/>
              </a:rPr>
              <a:t>// 0~99까지 랜덤한 정수를 10개 만드는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코드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for(i=0; i&lt;10; i++)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m = </a:t>
            </a:r>
            <a:r>
              <a:rPr sz="1200" b="1" spc="-5" dirty="0">
                <a:latin typeface="맑은 고딕"/>
                <a:cs typeface="맑은 고딕"/>
              </a:rPr>
              <a:t>Math.random()</a:t>
            </a:r>
            <a:r>
              <a:rPr sz="1200" spc="-5" dirty="0">
                <a:latin typeface="맑은 고딕"/>
                <a:cs typeface="맑은 고딕"/>
              </a:rPr>
              <a:t>*100; </a:t>
            </a:r>
            <a:r>
              <a:rPr sz="1200" dirty="0">
                <a:latin typeface="맑은 고딕"/>
                <a:cs typeface="맑은 고딕"/>
              </a:rPr>
              <a:t>// m은 0~99.999... </a:t>
            </a:r>
            <a:r>
              <a:rPr sz="1200" spc="-5" dirty="0">
                <a:latin typeface="맑은 고딕"/>
                <a:cs typeface="맑은 고딕"/>
              </a:rPr>
              <a:t>보다 작은 </a:t>
            </a:r>
            <a:r>
              <a:rPr sz="1200" dirty="0">
                <a:latin typeface="맑은 고딕"/>
                <a:cs typeface="맑은 고딕"/>
              </a:rPr>
              <a:t>실수</a:t>
            </a:r>
            <a:r>
              <a:rPr sz="1200" spc="-9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난수</a:t>
            </a:r>
            <a:endParaRPr sz="1200">
              <a:latin typeface="맑은 고딕"/>
              <a:cs typeface="맑은 고딕"/>
            </a:endParaRPr>
          </a:p>
          <a:p>
            <a:pPr marL="450850" marR="1212215">
              <a:lnSpc>
                <a:spcPct val="100000"/>
              </a:lnSpc>
              <a:spcBef>
                <a:spcPts val="5"/>
              </a:spcBef>
              <a:tabLst>
                <a:tab pos="278638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n</a:t>
            </a:r>
            <a:r>
              <a:rPr sz="1200" spc="5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Math.floor(m)</a:t>
            </a:r>
            <a:r>
              <a:rPr sz="1200" spc="-5" dirty="0">
                <a:latin typeface="맑은 고딕"/>
                <a:cs typeface="맑은 고딕"/>
              </a:rPr>
              <a:t>;	</a:t>
            </a:r>
            <a:r>
              <a:rPr sz="1200" dirty="0">
                <a:latin typeface="맑은 고딕"/>
                <a:cs typeface="맑은 고딕"/>
              </a:rPr>
              <a:t>// m에서 소수점 이하를 제거한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정수(0~99사이)  document.write(n </a:t>
            </a:r>
            <a:r>
              <a:rPr sz="1200" dirty="0">
                <a:latin typeface="맑은 고딕"/>
                <a:cs typeface="맑은 고딕"/>
              </a:rPr>
              <a:t>+ "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");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55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7–8 </a:t>
            </a:r>
            <a:r>
              <a:rPr sz="1800" spc="-5" dirty="0"/>
              <a:t>Math를 </a:t>
            </a:r>
            <a:r>
              <a:rPr sz="1800" dirty="0"/>
              <a:t>이용한 구구단</a:t>
            </a:r>
            <a:r>
              <a:rPr sz="1800" spc="-20" dirty="0"/>
              <a:t> </a:t>
            </a:r>
            <a:r>
              <a:rPr sz="1800" dirty="0"/>
              <a:t>연습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71700" y="1495044"/>
            <a:ext cx="4243070" cy="5340350"/>
          </a:xfrm>
          <a:custGeom>
            <a:avLst/>
            <a:gdLst/>
            <a:ahLst/>
            <a:cxnLst/>
            <a:rect l="l" t="t" r="r" b="b"/>
            <a:pathLst>
              <a:path w="4243070" h="5340350">
                <a:moveTo>
                  <a:pt x="0" y="5340096"/>
                </a:moveTo>
                <a:lnTo>
                  <a:pt x="4242816" y="5340096"/>
                </a:lnTo>
                <a:lnTo>
                  <a:pt x="4242816" y="0"/>
                </a:lnTo>
                <a:lnTo>
                  <a:pt x="0" y="0"/>
                </a:lnTo>
                <a:lnTo>
                  <a:pt x="0" y="53400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71700" y="1495044"/>
            <a:ext cx="4243070" cy="5340350"/>
          </a:xfrm>
          <a:custGeom>
            <a:avLst/>
            <a:gdLst/>
            <a:ahLst/>
            <a:cxnLst/>
            <a:rect l="l" t="t" r="r" b="b"/>
            <a:pathLst>
              <a:path w="4243070" h="5340350">
                <a:moveTo>
                  <a:pt x="0" y="5340096"/>
                </a:moveTo>
                <a:lnTo>
                  <a:pt x="4242816" y="5340096"/>
                </a:lnTo>
                <a:lnTo>
                  <a:pt x="4242816" y="0"/>
                </a:lnTo>
                <a:lnTo>
                  <a:pt x="0" y="0"/>
                </a:lnTo>
                <a:lnTo>
                  <a:pt x="0" y="53400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49804" y="1524381"/>
            <a:ext cx="3738879" cy="5225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&lt;!DOCTYPE</a:t>
            </a:r>
            <a:r>
              <a:rPr sz="1100" spc="-3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&lt;head&gt;&lt;title&gt;Math를 </a:t>
            </a:r>
            <a:r>
              <a:rPr sz="1100" dirty="0">
                <a:latin typeface="맑은 고딕"/>
                <a:cs typeface="맑은 고딕"/>
              </a:rPr>
              <a:t>활용한 구구단</a:t>
            </a:r>
            <a:r>
              <a:rPr sz="1100" spc="1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연습&lt;/title&gt;&lt;script&gt;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function randomInt() </a:t>
            </a:r>
            <a:r>
              <a:rPr sz="1100" b="1" dirty="0">
                <a:latin typeface="맑은 고딕"/>
                <a:cs typeface="맑은 고딕"/>
              </a:rPr>
              <a:t>{ </a:t>
            </a:r>
            <a:r>
              <a:rPr sz="1100" b="1" spc="-5" dirty="0">
                <a:latin typeface="맑은 고딕"/>
                <a:cs typeface="맑은 고딕"/>
              </a:rPr>
              <a:t>// </a:t>
            </a:r>
            <a:r>
              <a:rPr sz="1100" b="1" dirty="0">
                <a:latin typeface="맑은 고딕"/>
                <a:cs typeface="맑은 고딕"/>
              </a:rPr>
              <a:t>1~9의 십진 난수</a:t>
            </a:r>
            <a:r>
              <a:rPr sz="1100" b="1" spc="-2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리턴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return Math.floor(Math.random()*9) </a:t>
            </a:r>
            <a:r>
              <a:rPr sz="1100" b="1" dirty="0">
                <a:latin typeface="맑은 고딕"/>
                <a:cs typeface="맑은 고딕"/>
              </a:rPr>
              <a:t>+</a:t>
            </a:r>
            <a:r>
              <a:rPr sz="1100" b="1" spc="-3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1;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&lt;/head&gt;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&lt;h3&gt;Math를 </a:t>
            </a:r>
            <a:r>
              <a:rPr sz="1100" dirty="0">
                <a:latin typeface="맑은 고딕"/>
                <a:cs typeface="맑은 고딕"/>
              </a:rPr>
              <a:t>활용한 구구단</a:t>
            </a:r>
            <a:r>
              <a:rPr sz="1100" spc="-4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연습&lt;/h3&gt;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구구단 문제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</a:t>
            </a:r>
            <a:r>
              <a:rPr sz="1100" b="1" spc="-5" dirty="0">
                <a:latin typeface="맑은 고딕"/>
                <a:cs typeface="맑은 고딕"/>
              </a:rPr>
              <a:t>ques </a:t>
            </a:r>
            <a:r>
              <a:rPr sz="1100" b="1" dirty="0">
                <a:latin typeface="맑은 고딕"/>
                <a:cs typeface="맑은 고딕"/>
              </a:rPr>
              <a:t>= </a:t>
            </a:r>
            <a:r>
              <a:rPr sz="1100" b="1" spc="-5" dirty="0">
                <a:latin typeface="맑은 고딕"/>
                <a:cs typeface="맑은 고딕"/>
              </a:rPr>
              <a:t>randomInt() </a:t>
            </a:r>
            <a:r>
              <a:rPr sz="1100" b="1" dirty="0">
                <a:latin typeface="맑은 고딕"/>
                <a:cs typeface="맑은 고딕"/>
              </a:rPr>
              <a:t>+ </a:t>
            </a:r>
            <a:r>
              <a:rPr sz="1100" b="1" spc="-5" dirty="0">
                <a:latin typeface="맑은 고딕"/>
                <a:cs typeface="맑은 고딕"/>
              </a:rPr>
              <a:t>"*" </a:t>
            </a:r>
            <a:r>
              <a:rPr sz="1100" b="1" dirty="0">
                <a:latin typeface="맑은 고딕"/>
                <a:cs typeface="맑은 고딕"/>
              </a:rPr>
              <a:t>+</a:t>
            </a:r>
            <a:r>
              <a:rPr sz="1100" b="1" spc="-30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randomInt();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// </a:t>
            </a:r>
            <a:r>
              <a:rPr sz="1100" dirty="0">
                <a:latin typeface="맑은 고딕"/>
                <a:cs typeface="맑은 고딕"/>
              </a:rPr>
              <a:t>사용자로부터 답</a:t>
            </a:r>
            <a:r>
              <a:rPr sz="1100" spc="-1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입력</a:t>
            </a:r>
            <a:endParaRPr sz="1100">
              <a:latin typeface="맑은 고딕"/>
              <a:cs typeface="맑은 고딕"/>
            </a:endParaRPr>
          </a:p>
          <a:p>
            <a:pPr marL="192405" marR="21209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</a:t>
            </a:r>
            <a:r>
              <a:rPr sz="1100" b="1" spc="-5" dirty="0">
                <a:latin typeface="맑은 고딕"/>
                <a:cs typeface="맑은 고딕"/>
              </a:rPr>
              <a:t>user </a:t>
            </a:r>
            <a:r>
              <a:rPr sz="1100" b="1" dirty="0">
                <a:latin typeface="맑은 고딕"/>
                <a:cs typeface="맑은 고딕"/>
              </a:rPr>
              <a:t>= </a:t>
            </a:r>
            <a:r>
              <a:rPr sz="1100" b="1" spc="-5" dirty="0">
                <a:latin typeface="맑은 고딕"/>
                <a:cs typeface="맑은 고딕"/>
              </a:rPr>
              <a:t>prompt(ques </a:t>
            </a:r>
            <a:r>
              <a:rPr sz="1100" b="1" dirty="0">
                <a:latin typeface="맑은 고딕"/>
                <a:cs typeface="맑은 고딕"/>
              </a:rPr>
              <a:t>+ " 값은 얼마입니까?", </a:t>
            </a:r>
            <a:r>
              <a:rPr sz="1100" b="1" spc="-5" dirty="0">
                <a:latin typeface="맑은 고딕"/>
                <a:cs typeface="맑은 고딕"/>
              </a:rPr>
              <a:t>0);  if(user </a:t>
            </a:r>
            <a:r>
              <a:rPr sz="1100" b="1" dirty="0">
                <a:latin typeface="맑은 고딕"/>
                <a:cs typeface="맑은 고딕"/>
              </a:rPr>
              <a:t>== </a:t>
            </a:r>
            <a:r>
              <a:rPr sz="1100" b="1" spc="-5" dirty="0">
                <a:latin typeface="맑은 고딕"/>
                <a:cs typeface="맑은 고딕"/>
              </a:rPr>
              <a:t>null) </a:t>
            </a:r>
            <a:r>
              <a:rPr sz="1100" b="1" dirty="0">
                <a:latin typeface="맑은 고딕"/>
                <a:cs typeface="맑은 고딕"/>
              </a:rPr>
              <a:t>{ </a:t>
            </a:r>
            <a:r>
              <a:rPr sz="1100" b="1" spc="-5" dirty="0">
                <a:latin typeface="맑은 고딕"/>
                <a:cs typeface="맑은 고딕"/>
              </a:rPr>
              <a:t>// </a:t>
            </a:r>
            <a:r>
              <a:rPr sz="1100" b="1" dirty="0">
                <a:latin typeface="맑은 고딕"/>
                <a:cs typeface="맑은 고딕"/>
              </a:rPr>
              <a:t>취소 버튼이 클릭된</a:t>
            </a:r>
            <a:r>
              <a:rPr sz="1100" b="1" spc="-6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document.write("구구단 연습을</a:t>
            </a:r>
            <a:r>
              <a:rPr sz="1100" spc="-12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종료합니다");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else</a:t>
            </a:r>
            <a:r>
              <a:rPr sz="1100" b="1" spc="-2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var ans = </a:t>
            </a:r>
            <a:r>
              <a:rPr sz="1100" b="1" spc="-5" dirty="0">
                <a:latin typeface="맑은 고딕"/>
                <a:cs typeface="맑은 고딕"/>
              </a:rPr>
              <a:t>eval(ques); // </a:t>
            </a:r>
            <a:r>
              <a:rPr sz="1100" b="1" dirty="0">
                <a:latin typeface="맑은 고딕"/>
                <a:cs typeface="맑은 고딕"/>
              </a:rPr>
              <a:t>구구단 정답</a:t>
            </a:r>
            <a:r>
              <a:rPr sz="1100" b="1" spc="-4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if(ans </a:t>
            </a:r>
            <a:r>
              <a:rPr sz="1100" b="1" dirty="0">
                <a:latin typeface="맑은 고딕"/>
                <a:cs typeface="맑은 고딕"/>
              </a:rPr>
              <a:t>== </a:t>
            </a:r>
            <a:r>
              <a:rPr sz="1100" b="1" spc="-5" dirty="0">
                <a:latin typeface="맑은 고딕"/>
                <a:cs typeface="맑은 고딕"/>
              </a:rPr>
              <a:t>user) // </a:t>
            </a:r>
            <a:r>
              <a:rPr sz="1100" b="1" dirty="0">
                <a:latin typeface="맑은 고딕"/>
                <a:cs typeface="맑은 고딕"/>
              </a:rPr>
              <a:t>정답과 사용자 입력</a:t>
            </a:r>
            <a:r>
              <a:rPr sz="1100" b="1" spc="-4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비교</a:t>
            </a:r>
            <a:endParaRPr sz="1100">
              <a:latin typeface="맑은 고딕"/>
              <a:cs typeface="맑은 고딕"/>
            </a:endParaRPr>
          </a:p>
          <a:p>
            <a:pPr marL="55181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document.write("정답!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100" b="1" spc="-5" dirty="0">
                <a:latin typeface="맑은 고딕"/>
                <a:cs typeface="맑은 고딕"/>
              </a:rPr>
              <a:t>else</a:t>
            </a:r>
            <a:endParaRPr sz="1100">
              <a:latin typeface="맑은 고딕"/>
              <a:cs typeface="맑은 고딕"/>
            </a:endParaRPr>
          </a:p>
          <a:p>
            <a:pPr marL="55181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document.write("아니오!</a:t>
            </a:r>
            <a:r>
              <a:rPr sz="1100" spc="-9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document.write(ques + </a:t>
            </a:r>
            <a:r>
              <a:rPr sz="1100" spc="-5" dirty="0">
                <a:latin typeface="맑은 고딕"/>
                <a:cs typeface="맑은 고딕"/>
              </a:rPr>
              <a:t>"=" </a:t>
            </a:r>
            <a:r>
              <a:rPr sz="1100" dirty="0">
                <a:latin typeface="맑은 고딕"/>
                <a:cs typeface="맑은 고딕"/>
              </a:rPr>
              <a:t>+ </a:t>
            </a:r>
            <a:r>
              <a:rPr sz="1100" spc="-5" dirty="0">
                <a:latin typeface="맑은 고딕"/>
                <a:cs typeface="맑은 고딕"/>
              </a:rPr>
              <a:t>"&lt;strong&gt;" </a:t>
            </a: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-75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ans</a:t>
            </a:r>
            <a:endParaRPr sz="1100">
              <a:latin typeface="맑은 고딕"/>
              <a:cs typeface="맑은 고딕"/>
            </a:endParaRPr>
          </a:p>
          <a:p>
            <a:pPr marL="168021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맑은 고딕"/>
                <a:cs typeface="맑은 고딕"/>
              </a:rPr>
              <a:t>+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"&lt;/strong&gt;입니다&lt;br&gt;");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92240" y="1868423"/>
            <a:ext cx="1542288" cy="1804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37576" y="1853183"/>
            <a:ext cx="2048255" cy="1828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95159" y="3870959"/>
            <a:ext cx="2807207" cy="22524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사용자 객체</a:t>
            </a:r>
            <a:r>
              <a:rPr sz="1800" spc="-95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70607" y="1494281"/>
            <a:ext cx="5062220" cy="19919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사용자가 새로운 타입의 객체 작성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새로운 타입의 객체 만드는 2 가지 방법만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소개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new </a:t>
            </a:r>
            <a:r>
              <a:rPr sz="1600" spc="-5" dirty="0">
                <a:latin typeface="맑은 고딕"/>
                <a:cs typeface="맑은 고딕"/>
              </a:rPr>
              <a:t>Object()</a:t>
            </a:r>
            <a:r>
              <a:rPr sz="1600" spc="-1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이용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리터럴 표기법</a:t>
            </a:r>
            <a:r>
              <a:rPr sz="1600" spc="-5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이용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맑은 고딕"/>
                <a:cs typeface="맑은 고딕"/>
              </a:rPr>
              <a:t>은행 계좌를 표현하는 </a:t>
            </a:r>
            <a:r>
              <a:rPr sz="1800" spc="-10" dirty="0">
                <a:latin typeface="맑은 고딕"/>
                <a:cs typeface="맑은 고딕"/>
              </a:rPr>
              <a:t>account</a:t>
            </a:r>
            <a:r>
              <a:rPr sz="1800" spc="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85872" y="3913632"/>
            <a:ext cx="3325368" cy="2334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14364" y="4990922"/>
            <a:ext cx="119316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0" dirty="0">
                <a:latin typeface="맑은 고딕"/>
                <a:cs typeface="맑은 고딕"/>
              </a:rPr>
              <a:t>자바스크립트</a:t>
            </a:r>
            <a:r>
              <a:rPr sz="1100" spc="-11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  <a:p>
            <a:pPr marL="15875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account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4978" y="4551426"/>
            <a:ext cx="586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프로퍼티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72509" y="5440172"/>
            <a:ext cx="62801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C00000"/>
                </a:solidFill>
                <a:latin typeface="맑은 고딕"/>
                <a:cs typeface="맑은 고딕"/>
              </a:rPr>
              <a:t>메소드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withdraw()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93033" y="4505960"/>
            <a:ext cx="3073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c</a:t>
            </a: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-10" dirty="0">
                <a:latin typeface="맑은 고딕"/>
                <a:cs typeface="맑은 고딕"/>
              </a:rPr>
              <a:t>d</a:t>
            </a:r>
            <a:r>
              <a:rPr sz="1000" dirty="0">
                <a:latin typeface="맑은 고딕"/>
                <a:cs typeface="맑은 고딕"/>
              </a:rPr>
              <a:t>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3033" y="4847590"/>
            <a:ext cx="46863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balance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93921" y="4163644"/>
            <a:ext cx="38227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dirty="0">
                <a:latin typeface="맑은 고딕"/>
                <a:cs typeface="맑은 고딕"/>
              </a:rPr>
              <a:t>w</a:t>
            </a:r>
            <a:r>
              <a:rPr sz="1000" spc="-5" dirty="0">
                <a:latin typeface="맑은 고딕"/>
                <a:cs typeface="맑은 고딕"/>
              </a:rPr>
              <a:t>n</a:t>
            </a:r>
            <a:r>
              <a:rPr sz="1000" spc="-10" dirty="0">
                <a:latin typeface="맑은 고딕"/>
                <a:cs typeface="맑은 고딕"/>
              </a:rPr>
              <a:t>e</a:t>
            </a:r>
            <a:r>
              <a:rPr sz="1000" dirty="0">
                <a:latin typeface="맑은 고딕"/>
                <a:cs typeface="맑은 고딕"/>
              </a:rPr>
              <a:t>r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32172" y="4517898"/>
            <a:ext cx="33337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맑은 고딕"/>
                <a:cs typeface="맑은 고딕"/>
              </a:rPr>
              <a:t>“1</a:t>
            </a:r>
            <a:r>
              <a:rPr sz="1000" spc="-5" dirty="0">
                <a:latin typeface="맑은 고딕"/>
                <a:cs typeface="맑은 고딕"/>
              </a:rPr>
              <a:t>11</a:t>
            </a:r>
            <a:r>
              <a:rPr sz="1000" dirty="0">
                <a:latin typeface="맑은 고딕"/>
                <a:cs typeface="맑은 고딕"/>
              </a:rPr>
              <a:t>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32172" y="4859528"/>
            <a:ext cx="37592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35000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32808" y="4176141"/>
            <a:ext cx="5073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“황기태”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50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7-9 new Object()로 </a:t>
            </a:r>
            <a:r>
              <a:rPr sz="1800" dirty="0"/>
              <a:t>계좌를 표현하는 </a:t>
            </a:r>
            <a:r>
              <a:rPr sz="1800" spc="-10" dirty="0"/>
              <a:t>account </a:t>
            </a:r>
            <a:r>
              <a:rPr sz="1800" dirty="0"/>
              <a:t>객체</a:t>
            </a:r>
            <a:r>
              <a:rPr sz="1800" spc="0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94332" y="1556003"/>
            <a:ext cx="4898390" cy="5218430"/>
          </a:xfrm>
          <a:custGeom>
            <a:avLst/>
            <a:gdLst/>
            <a:ahLst/>
            <a:cxnLst/>
            <a:rect l="l" t="t" r="r" b="b"/>
            <a:pathLst>
              <a:path w="4898390" h="5218430">
                <a:moveTo>
                  <a:pt x="0" y="5218176"/>
                </a:moveTo>
                <a:lnTo>
                  <a:pt x="4898136" y="5218176"/>
                </a:lnTo>
                <a:lnTo>
                  <a:pt x="4898136" y="0"/>
                </a:lnTo>
                <a:lnTo>
                  <a:pt x="0" y="0"/>
                </a:lnTo>
                <a:lnTo>
                  <a:pt x="0" y="52181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94332" y="1556003"/>
            <a:ext cx="4898390" cy="5218430"/>
          </a:xfrm>
          <a:custGeom>
            <a:avLst/>
            <a:gdLst/>
            <a:ahLst/>
            <a:cxnLst/>
            <a:rect l="l" t="t" r="r" b="b"/>
            <a:pathLst>
              <a:path w="4898390" h="5218430">
                <a:moveTo>
                  <a:pt x="0" y="5218176"/>
                </a:moveTo>
                <a:lnTo>
                  <a:pt x="4898136" y="5218176"/>
                </a:lnTo>
                <a:lnTo>
                  <a:pt x="4898136" y="0"/>
                </a:lnTo>
                <a:lnTo>
                  <a:pt x="0" y="0"/>
                </a:lnTo>
                <a:lnTo>
                  <a:pt x="0" y="521817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970658" y="1585975"/>
            <a:ext cx="4116704" cy="1262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&lt;html&gt;&lt;head&gt;&lt;title&gt;new Object()로 </a:t>
            </a:r>
            <a:r>
              <a:rPr sz="900" spc="5" dirty="0">
                <a:latin typeface="맑은 고딕"/>
                <a:cs typeface="맑은 고딕"/>
              </a:rPr>
              <a:t>사용자 객체</a:t>
            </a:r>
            <a:r>
              <a:rPr sz="900" spc="-21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900" spc="0" dirty="0">
                <a:latin typeface="맑은 고딕"/>
                <a:cs typeface="맑은 고딕"/>
              </a:rPr>
              <a:t>//메소드로 </a:t>
            </a:r>
            <a:r>
              <a:rPr sz="900" spc="5" dirty="0">
                <a:latin typeface="맑은 고딕"/>
                <a:cs typeface="맑은 고딕"/>
              </a:rPr>
              <a:t>사용할 </a:t>
            </a:r>
            <a:r>
              <a:rPr sz="900" spc="0" dirty="0">
                <a:latin typeface="맑은 고딕"/>
                <a:cs typeface="맑은 고딕"/>
              </a:rPr>
              <a:t>3 </a:t>
            </a:r>
            <a:r>
              <a:rPr sz="900" spc="5" dirty="0">
                <a:latin typeface="맑은 고딕"/>
                <a:cs typeface="맑은 고딕"/>
              </a:rPr>
              <a:t>개의 함수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 </a:t>
            </a:r>
            <a:r>
              <a:rPr sz="900" b="1" spc="-5" dirty="0">
                <a:latin typeface="맑은 고딕"/>
                <a:cs typeface="맑은 고딕"/>
              </a:rPr>
              <a:t>inquiry() </a:t>
            </a:r>
            <a:r>
              <a:rPr sz="900" b="1" dirty="0">
                <a:latin typeface="맑은 고딕"/>
                <a:cs typeface="맑은 고딕"/>
              </a:rPr>
              <a:t>{ return this.balance; </a:t>
            </a:r>
            <a:r>
              <a:rPr sz="900" dirty="0">
                <a:latin typeface="맑은 고딕"/>
                <a:cs typeface="맑은 고딕"/>
              </a:rPr>
              <a:t>} // </a:t>
            </a:r>
            <a:r>
              <a:rPr sz="900" spc="5" dirty="0">
                <a:latin typeface="맑은 고딕"/>
                <a:cs typeface="맑은 고딕"/>
              </a:rPr>
              <a:t>잔금</a:t>
            </a:r>
            <a:r>
              <a:rPr sz="900" spc="-19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 deposit(money) { this.balance += money; } </a:t>
            </a:r>
            <a:r>
              <a:rPr sz="900" dirty="0">
                <a:latin typeface="맑은 고딕"/>
                <a:cs typeface="맑은 고딕"/>
              </a:rPr>
              <a:t>// money </a:t>
            </a:r>
            <a:r>
              <a:rPr sz="900" spc="5" dirty="0">
                <a:latin typeface="맑은 고딕"/>
                <a:cs typeface="맑은 고딕"/>
              </a:rPr>
              <a:t>만큼</a:t>
            </a:r>
            <a:r>
              <a:rPr sz="900" spc="-19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function</a:t>
            </a:r>
            <a:r>
              <a:rPr sz="900" b="1" spc="-3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withdraw(money)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{</a:t>
            </a:r>
            <a:r>
              <a:rPr sz="900" b="1" spc="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예금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인출,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money는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인출하고자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하는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199136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money가 balance보다 </a:t>
            </a:r>
            <a:r>
              <a:rPr sz="900" spc="5" dirty="0">
                <a:latin typeface="맑은 고딕"/>
                <a:cs typeface="맑은 고딕"/>
              </a:rPr>
              <a:t>작다고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가정</a:t>
            </a:r>
            <a:endParaRPr sz="9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this.balance </a:t>
            </a:r>
            <a:r>
              <a:rPr sz="900" b="1" spc="0" dirty="0">
                <a:latin typeface="맑은 고딕"/>
                <a:cs typeface="맑은 고딕"/>
              </a:rPr>
              <a:t>-=</a:t>
            </a:r>
            <a:r>
              <a:rPr sz="900" b="1" spc="-1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0323" y="2821051"/>
            <a:ext cx="8051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맑은 고딕"/>
                <a:cs typeface="맑은 고딕"/>
              </a:rPr>
              <a:t>return</a:t>
            </a:r>
            <a:r>
              <a:rPr sz="900" b="1" spc="-9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50491" y="2958210"/>
            <a:ext cx="6731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50491" y="3232785"/>
            <a:ext cx="3443604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사용자 객체</a:t>
            </a:r>
            <a:r>
              <a:rPr sz="900" spc="-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</a:t>
            </a:r>
            <a:r>
              <a:rPr sz="900" b="1" spc="0" dirty="0">
                <a:latin typeface="맑은 고딕"/>
                <a:cs typeface="맑은 고딕"/>
              </a:rPr>
              <a:t>account = </a:t>
            </a:r>
            <a:r>
              <a:rPr sz="900" b="1" dirty="0">
                <a:latin typeface="맑은 고딕"/>
                <a:cs typeface="맑은 고딕"/>
              </a:rPr>
              <a:t>new</a:t>
            </a:r>
            <a:r>
              <a:rPr sz="900" b="1" spc="-1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Object();</a:t>
            </a:r>
            <a:endParaRPr sz="9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account.owner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=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"황기태";</a:t>
            </a:r>
            <a:r>
              <a:rPr sz="900" b="1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계좌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주인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프로퍼티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생성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및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초기화  </a:t>
            </a:r>
            <a:r>
              <a:rPr sz="900" b="1" dirty="0">
                <a:latin typeface="맑은 고딕"/>
                <a:cs typeface="맑은 고딕"/>
              </a:rPr>
              <a:t>account.code </a:t>
            </a:r>
            <a:r>
              <a:rPr sz="900" b="1" spc="0" dirty="0">
                <a:latin typeface="맑은 고딕"/>
                <a:cs typeface="맑은 고딕"/>
              </a:rPr>
              <a:t>= </a:t>
            </a:r>
            <a:r>
              <a:rPr sz="900" b="1" dirty="0">
                <a:latin typeface="맑은 고딕"/>
                <a:cs typeface="맑은 고딕"/>
              </a:rPr>
              <a:t>"111";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코드 프로퍼티 생성 및 초기화  </a:t>
            </a:r>
            <a:r>
              <a:rPr sz="900" b="1" dirty="0">
                <a:latin typeface="맑은 고딕"/>
                <a:cs typeface="맑은 고딕"/>
              </a:rPr>
              <a:t>account.balance </a:t>
            </a:r>
            <a:r>
              <a:rPr sz="900" b="1" spc="5" dirty="0">
                <a:latin typeface="맑은 고딕"/>
                <a:cs typeface="맑은 고딕"/>
              </a:rPr>
              <a:t>= </a:t>
            </a:r>
            <a:r>
              <a:rPr sz="900" b="1" spc="0" dirty="0">
                <a:latin typeface="맑은 고딕"/>
                <a:cs typeface="맑은 고딕"/>
              </a:rPr>
              <a:t>35000;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잔액 프로퍼티 생성 및 </a:t>
            </a:r>
            <a:r>
              <a:rPr sz="900" spc="0" dirty="0">
                <a:latin typeface="맑은 고딕"/>
                <a:cs typeface="맑은 고딕"/>
              </a:rPr>
              <a:t>초기화  </a:t>
            </a:r>
            <a:r>
              <a:rPr sz="900" b="1" dirty="0">
                <a:latin typeface="맑은 고딕"/>
                <a:cs typeface="맑은 고딕"/>
              </a:rPr>
              <a:t>account.inquiry </a:t>
            </a:r>
            <a:r>
              <a:rPr sz="900" b="1" spc="0" dirty="0">
                <a:latin typeface="맑은 고딕"/>
                <a:cs typeface="맑은 고딕"/>
              </a:rPr>
              <a:t>= </a:t>
            </a:r>
            <a:r>
              <a:rPr sz="900" b="1" spc="-5" dirty="0">
                <a:latin typeface="맑은 고딕"/>
                <a:cs typeface="맑은 고딕"/>
              </a:rPr>
              <a:t>inquiry;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메소드</a:t>
            </a:r>
            <a:r>
              <a:rPr sz="900" spc="-14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b="1" dirty="0">
                <a:latin typeface="맑은 고딕"/>
                <a:cs typeface="맑은 고딕"/>
              </a:rPr>
              <a:t>account.deposit </a:t>
            </a:r>
            <a:r>
              <a:rPr sz="900" b="1" spc="0" dirty="0">
                <a:latin typeface="맑은 고딕"/>
                <a:cs typeface="맑은 고딕"/>
              </a:rPr>
              <a:t>= deposit;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메소드</a:t>
            </a:r>
            <a:r>
              <a:rPr sz="900" spc="-2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70658" y="4193285"/>
            <a:ext cx="4011295" cy="2497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10"/>
              </a:spcBef>
            </a:pPr>
            <a:r>
              <a:rPr sz="900" b="1" dirty="0">
                <a:latin typeface="맑은 고딕"/>
                <a:cs typeface="맑은 고딕"/>
              </a:rPr>
              <a:t>account.withdraw </a:t>
            </a:r>
            <a:r>
              <a:rPr sz="900" b="1" spc="0" dirty="0">
                <a:latin typeface="맑은 고딕"/>
                <a:cs typeface="맑은 고딕"/>
              </a:rPr>
              <a:t>= </a:t>
            </a:r>
            <a:r>
              <a:rPr sz="900" b="1" dirty="0">
                <a:latin typeface="맑은 고딕"/>
                <a:cs typeface="맑은 고딕"/>
              </a:rPr>
              <a:t>withdraw;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메소드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&lt;h3&gt;new </a:t>
            </a:r>
            <a:r>
              <a:rPr sz="900" dirty="0">
                <a:latin typeface="맑은 고딕"/>
                <a:cs typeface="맑은 고딕"/>
              </a:rPr>
              <a:t>Object()로 </a:t>
            </a:r>
            <a:r>
              <a:rPr sz="900" spc="5" dirty="0">
                <a:latin typeface="맑은 고딕"/>
                <a:cs typeface="맑은 고딕"/>
              </a:rPr>
              <a:t>사용자 객체</a:t>
            </a:r>
            <a:r>
              <a:rPr sz="900" spc="-18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 marR="184023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객체 활용  </a:t>
            </a:r>
            <a:r>
              <a:rPr sz="900" dirty="0">
                <a:latin typeface="맑은 고딕"/>
                <a:cs typeface="맑은 고딕"/>
              </a:rPr>
              <a:t>document.write("account : ");  document.write(account.owner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7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");  document.write(account.code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</a:t>
            </a:r>
            <a:r>
              <a:rPr sz="900" spc="-1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");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document.write(account.balance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account.deposit(10000); // </a:t>
            </a:r>
            <a:r>
              <a:rPr sz="900" spc="0" dirty="0">
                <a:latin typeface="맑은 고딕"/>
                <a:cs typeface="맑은 고딕"/>
              </a:rPr>
              <a:t>10000원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document.write("10000원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dirty="0">
                <a:latin typeface="맑은 고딕"/>
                <a:cs typeface="맑은 고딕"/>
              </a:rPr>
              <a:t> 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  account.withdraw(5000); // </a:t>
            </a:r>
            <a:r>
              <a:rPr sz="900" spc="0" dirty="0">
                <a:latin typeface="맑은 고딕"/>
                <a:cs typeface="맑은 고딕"/>
              </a:rPr>
              <a:t>5000원</a:t>
            </a:r>
            <a:r>
              <a:rPr sz="900" spc="-1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document.write("5000원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31235" y="2823591"/>
            <a:ext cx="2840990" cy="473075"/>
          </a:xfrm>
          <a:custGeom>
            <a:avLst/>
            <a:gdLst/>
            <a:ahLst/>
            <a:cxnLst/>
            <a:rect l="l" t="t" r="r" b="b"/>
            <a:pathLst>
              <a:path w="2840990" h="473075">
                <a:moveTo>
                  <a:pt x="0" y="0"/>
                </a:moveTo>
                <a:lnTo>
                  <a:pt x="1185672" y="213233"/>
                </a:lnTo>
                <a:lnTo>
                  <a:pt x="1185672" y="398653"/>
                </a:lnTo>
                <a:lnTo>
                  <a:pt x="1191492" y="427547"/>
                </a:lnTo>
                <a:lnTo>
                  <a:pt x="1207373" y="451119"/>
                </a:lnTo>
                <a:lnTo>
                  <a:pt x="1230945" y="467000"/>
                </a:lnTo>
                <a:lnTo>
                  <a:pt x="1259839" y="472821"/>
                </a:lnTo>
                <a:lnTo>
                  <a:pt x="2766567" y="472821"/>
                </a:lnTo>
                <a:lnTo>
                  <a:pt x="2795462" y="467000"/>
                </a:lnTo>
                <a:lnTo>
                  <a:pt x="2819034" y="451119"/>
                </a:lnTo>
                <a:lnTo>
                  <a:pt x="2834915" y="427547"/>
                </a:lnTo>
                <a:lnTo>
                  <a:pt x="2840736" y="398653"/>
                </a:lnTo>
                <a:lnTo>
                  <a:pt x="2840736" y="101981"/>
                </a:lnTo>
                <a:lnTo>
                  <a:pt x="1185672" y="101981"/>
                </a:lnTo>
                <a:lnTo>
                  <a:pt x="0" y="0"/>
                </a:lnTo>
                <a:close/>
              </a:path>
              <a:path w="2840990" h="473075">
                <a:moveTo>
                  <a:pt x="2766567" y="27812"/>
                </a:moveTo>
                <a:lnTo>
                  <a:pt x="1259839" y="27812"/>
                </a:lnTo>
                <a:lnTo>
                  <a:pt x="1230945" y="33633"/>
                </a:lnTo>
                <a:lnTo>
                  <a:pt x="1207373" y="49514"/>
                </a:lnTo>
                <a:lnTo>
                  <a:pt x="1191492" y="73086"/>
                </a:lnTo>
                <a:lnTo>
                  <a:pt x="1185672" y="101981"/>
                </a:lnTo>
                <a:lnTo>
                  <a:pt x="2840736" y="101981"/>
                </a:lnTo>
                <a:lnTo>
                  <a:pt x="2834915" y="73086"/>
                </a:lnTo>
                <a:lnTo>
                  <a:pt x="2819034" y="49514"/>
                </a:lnTo>
                <a:lnTo>
                  <a:pt x="2795462" y="33633"/>
                </a:lnTo>
                <a:lnTo>
                  <a:pt x="2766567" y="2781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31235" y="2823591"/>
            <a:ext cx="2840990" cy="473075"/>
          </a:xfrm>
          <a:custGeom>
            <a:avLst/>
            <a:gdLst/>
            <a:ahLst/>
            <a:cxnLst/>
            <a:rect l="l" t="t" r="r" b="b"/>
            <a:pathLst>
              <a:path w="2840990" h="473075">
                <a:moveTo>
                  <a:pt x="1185672" y="101981"/>
                </a:moveTo>
                <a:lnTo>
                  <a:pt x="1191492" y="73086"/>
                </a:lnTo>
                <a:lnTo>
                  <a:pt x="1207373" y="49514"/>
                </a:lnTo>
                <a:lnTo>
                  <a:pt x="1230945" y="33633"/>
                </a:lnTo>
                <a:lnTo>
                  <a:pt x="1259839" y="27812"/>
                </a:lnTo>
                <a:lnTo>
                  <a:pt x="1461515" y="27812"/>
                </a:lnTo>
                <a:lnTo>
                  <a:pt x="1875281" y="27812"/>
                </a:lnTo>
                <a:lnTo>
                  <a:pt x="2766567" y="27812"/>
                </a:lnTo>
                <a:lnTo>
                  <a:pt x="2795462" y="33633"/>
                </a:lnTo>
                <a:lnTo>
                  <a:pt x="2819034" y="49514"/>
                </a:lnTo>
                <a:lnTo>
                  <a:pt x="2834915" y="73086"/>
                </a:lnTo>
                <a:lnTo>
                  <a:pt x="2840736" y="101981"/>
                </a:lnTo>
                <a:lnTo>
                  <a:pt x="2840736" y="213233"/>
                </a:lnTo>
                <a:lnTo>
                  <a:pt x="2840736" y="398653"/>
                </a:lnTo>
                <a:lnTo>
                  <a:pt x="2834915" y="427547"/>
                </a:lnTo>
                <a:lnTo>
                  <a:pt x="2819034" y="451119"/>
                </a:lnTo>
                <a:lnTo>
                  <a:pt x="2795462" y="467000"/>
                </a:lnTo>
                <a:lnTo>
                  <a:pt x="2766567" y="472821"/>
                </a:lnTo>
                <a:lnTo>
                  <a:pt x="1875281" y="472821"/>
                </a:lnTo>
                <a:lnTo>
                  <a:pt x="1461515" y="472821"/>
                </a:lnTo>
                <a:lnTo>
                  <a:pt x="1259839" y="472821"/>
                </a:lnTo>
                <a:lnTo>
                  <a:pt x="1230945" y="467000"/>
                </a:lnTo>
                <a:lnTo>
                  <a:pt x="1207373" y="451119"/>
                </a:lnTo>
                <a:lnTo>
                  <a:pt x="1191492" y="427547"/>
                </a:lnTo>
                <a:lnTo>
                  <a:pt x="1185672" y="398653"/>
                </a:lnTo>
                <a:lnTo>
                  <a:pt x="1185672" y="213233"/>
                </a:lnTo>
                <a:lnTo>
                  <a:pt x="0" y="0"/>
                </a:lnTo>
                <a:lnTo>
                  <a:pt x="1185672" y="10198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16984" y="2903931"/>
            <a:ext cx="1257300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this.balance는</a:t>
            </a:r>
            <a:r>
              <a:rPr sz="1000" spc="-2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객체의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balance</a:t>
            </a:r>
            <a:r>
              <a:rPr sz="1000" spc="-25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프로퍼티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3447" y="2203704"/>
            <a:ext cx="3026663" cy="2932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990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7-10 </a:t>
            </a:r>
            <a:r>
              <a:rPr sz="1800" dirty="0"/>
              <a:t>리터럴 표기법으로 계좌를 표현하는 </a:t>
            </a:r>
            <a:r>
              <a:rPr sz="1800" spc="-10" dirty="0"/>
              <a:t>account </a:t>
            </a:r>
            <a:r>
              <a:rPr sz="1800" dirty="0"/>
              <a:t>객체</a:t>
            </a:r>
            <a:r>
              <a:rPr sz="1800" spc="-10" dirty="0"/>
              <a:t> </a:t>
            </a:r>
            <a:r>
              <a:rPr sz="1800" dirty="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8716" y="1583436"/>
            <a:ext cx="5352415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&lt;head&gt;&lt;title&gt;리터럴 </a:t>
            </a:r>
            <a:r>
              <a:rPr sz="900" spc="5" dirty="0">
                <a:latin typeface="맑은 고딕"/>
                <a:cs typeface="맑은 고딕"/>
              </a:rPr>
              <a:t>표기법으로</a:t>
            </a:r>
            <a:r>
              <a:rPr sz="900" spc="-24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사용자 객체 </a:t>
            </a:r>
            <a:r>
              <a:rPr sz="900" dirty="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//사용자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</a:t>
            </a:r>
            <a:r>
              <a:rPr sz="900" b="1" spc="0" dirty="0">
                <a:latin typeface="맑은 고딕"/>
                <a:cs typeface="맑은 고딕"/>
              </a:rPr>
              <a:t>account =</a:t>
            </a:r>
            <a:r>
              <a:rPr sz="900" b="1" spc="-12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269240" marR="3475354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프로퍼티 생성 및 초기화  </a:t>
            </a:r>
            <a:r>
              <a:rPr sz="900" b="1" dirty="0">
                <a:latin typeface="맑은 고딕"/>
                <a:cs typeface="맑은 고딕"/>
              </a:rPr>
              <a:t>owner : </a:t>
            </a:r>
            <a:r>
              <a:rPr sz="900" b="1" spc="0" dirty="0">
                <a:latin typeface="맑은 고딕"/>
                <a:cs typeface="맑은 고딕"/>
              </a:rPr>
              <a:t>"황기태",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계좌</a:t>
            </a:r>
            <a:r>
              <a:rPr sz="900" spc="-204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주인  </a:t>
            </a:r>
            <a:r>
              <a:rPr sz="900" b="1" spc="0" dirty="0">
                <a:latin typeface="맑은 고딕"/>
                <a:cs typeface="맑은 고딕"/>
              </a:rPr>
              <a:t>code </a:t>
            </a:r>
            <a:r>
              <a:rPr sz="900" b="1" dirty="0">
                <a:latin typeface="맑은 고딕"/>
                <a:cs typeface="맑은 고딕"/>
              </a:rPr>
              <a:t>: "111",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계좌</a:t>
            </a:r>
            <a:r>
              <a:rPr sz="900" spc="-1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코드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balance : </a:t>
            </a:r>
            <a:r>
              <a:rPr sz="900" b="1" spc="0" dirty="0">
                <a:latin typeface="맑은 고딕"/>
                <a:cs typeface="맑은 고딕"/>
              </a:rPr>
              <a:t>35000,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잔액</a:t>
            </a:r>
            <a:r>
              <a:rPr sz="900" spc="-1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프로퍼티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메소드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spc="-5" dirty="0">
                <a:latin typeface="맑은 고딕"/>
                <a:cs typeface="맑은 고딕"/>
              </a:rPr>
              <a:t>inquiry </a:t>
            </a:r>
            <a:r>
              <a:rPr sz="900" b="1" dirty="0">
                <a:latin typeface="맑은 고딕"/>
                <a:cs typeface="맑은 고딕"/>
              </a:rPr>
              <a:t>: function () { return this.balance; },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잔금</a:t>
            </a:r>
            <a:r>
              <a:rPr sz="900" spc="-229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deposit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:</a:t>
            </a:r>
            <a:r>
              <a:rPr sz="900" b="1" spc="-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function(money)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this.balance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+=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},</a:t>
            </a:r>
            <a:r>
              <a:rPr sz="900" b="1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저금.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money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만큼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55"/>
              </a:lnSpc>
            </a:pPr>
            <a:r>
              <a:rPr sz="900" b="1" dirty="0">
                <a:latin typeface="맑은 고딕"/>
                <a:cs typeface="맑은 고딕"/>
              </a:rPr>
              <a:t>withdraw</a:t>
            </a:r>
            <a:r>
              <a:rPr sz="900" b="1" spc="-6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:</a:t>
            </a:r>
            <a:r>
              <a:rPr sz="900" b="1" spc="-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function</a:t>
            </a:r>
            <a:r>
              <a:rPr sz="900" b="1" spc="-6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(money)</a:t>
            </a:r>
            <a:r>
              <a:rPr sz="900" b="1" spc="-45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{</a:t>
            </a:r>
            <a:r>
              <a:rPr sz="900" b="1" spc="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예금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인출,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money는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인출하고자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하는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2067560">
              <a:lnSpc>
                <a:spcPts val="1110"/>
              </a:lnSpc>
            </a:pPr>
            <a:r>
              <a:rPr sz="950" b="1" i="1" spc="-20" dirty="0">
                <a:latin typeface="맑은 고딕"/>
                <a:cs typeface="맑은 고딕"/>
              </a:rPr>
              <a:t>// </a:t>
            </a:r>
            <a:r>
              <a:rPr sz="950" b="1" i="1" spc="-35" dirty="0">
                <a:latin typeface="맑은 고딕"/>
                <a:cs typeface="맑은 고딕"/>
              </a:rPr>
              <a:t>money가 </a:t>
            </a:r>
            <a:r>
              <a:rPr sz="950" b="1" i="1" spc="-30" dirty="0">
                <a:latin typeface="맑은 고딕"/>
                <a:cs typeface="맑은 고딕"/>
              </a:rPr>
              <a:t>balance보다 </a:t>
            </a:r>
            <a:r>
              <a:rPr sz="950" b="1" i="1" spc="-40" dirty="0">
                <a:latin typeface="맑은 고딕"/>
                <a:cs typeface="맑은 고딕"/>
              </a:rPr>
              <a:t>작다고</a:t>
            </a:r>
            <a:r>
              <a:rPr sz="950" b="1" i="1" spc="-175" dirty="0">
                <a:latin typeface="맑은 고딕"/>
                <a:cs typeface="맑은 고딕"/>
              </a:rPr>
              <a:t> </a:t>
            </a:r>
            <a:r>
              <a:rPr sz="950" b="1" i="1" spc="-40" dirty="0">
                <a:latin typeface="맑은 고딕"/>
                <a:cs typeface="맑은 고딕"/>
              </a:rPr>
              <a:t>가정</a:t>
            </a:r>
            <a:endParaRPr sz="950">
              <a:latin typeface="맑은 고딕"/>
              <a:cs typeface="맑은 고딕"/>
            </a:endParaRPr>
          </a:p>
          <a:p>
            <a:pPr marL="448945" marR="3636645">
              <a:lnSpc>
                <a:spcPts val="1080"/>
              </a:lnSpc>
              <a:spcBef>
                <a:spcPts val="30"/>
              </a:spcBef>
            </a:pPr>
            <a:r>
              <a:rPr sz="900" b="1" dirty="0">
                <a:latin typeface="맑은 고딕"/>
                <a:cs typeface="맑은 고딕"/>
              </a:rPr>
              <a:t>this.balance </a:t>
            </a:r>
            <a:r>
              <a:rPr sz="900" b="1" spc="0" dirty="0">
                <a:latin typeface="맑은 고딕"/>
                <a:cs typeface="맑은 고딕"/>
              </a:rPr>
              <a:t>-=</a:t>
            </a:r>
            <a:r>
              <a:rPr sz="900" b="1" spc="-114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  return</a:t>
            </a:r>
            <a:r>
              <a:rPr sz="900" b="1" spc="-6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45"/>
              </a:lnSpc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};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spc="5" dirty="0">
                <a:latin typeface="맑은 고딕"/>
                <a:cs typeface="맑은 고딕"/>
              </a:rPr>
              <a:t>&lt;h3&gt;리터럴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표기법으로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사용자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69240" marR="28213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document.write("account : ");  document.write(account.owner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 ");  document.write(account.code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 ");  document.write(account.balance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1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account.deposit(10000); // </a:t>
            </a:r>
            <a:r>
              <a:rPr sz="900" spc="0" dirty="0">
                <a:latin typeface="맑은 고딕"/>
                <a:cs typeface="맑은 고딕"/>
              </a:rPr>
              <a:t>10000원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 marR="126936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document.write("10000원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dirty="0">
                <a:latin typeface="맑은 고딕"/>
                <a:cs typeface="맑은 고딕"/>
              </a:rPr>
              <a:t> 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  account.withdraw(5000); // </a:t>
            </a:r>
            <a:r>
              <a:rPr sz="900" spc="0" dirty="0">
                <a:latin typeface="맑은 고딕"/>
                <a:cs typeface="맑은 고딕"/>
              </a:rPr>
              <a:t>5000원</a:t>
            </a:r>
            <a:r>
              <a:rPr sz="900" spc="-1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document.write("5000원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"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88352" y="1941576"/>
            <a:ext cx="3090672" cy="2791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20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HTML </a:t>
            </a:r>
            <a:r>
              <a:rPr sz="1800" dirty="0"/>
              <a:t>페이지와 자바스크립트</a:t>
            </a:r>
            <a:r>
              <a:rPr sz="1800" spc="-65" dirty="0"/>
              <a:t> </a:t>
            </a:r>
            <a:r>
              <a:rPr sz="1800" dirty="0"/>
              <a:t>객체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8716" y="1583436"/>
            <a:ext cx="5352415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sz="900" dirty="0">
                <a:latin typeface="맑은 고딕"/>
                <a:cs typeface="맑은 고딕"/>
              </a:rPr>
              <a:t>&lt;!DOCTYPE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&lt;head&gt;&lt;title&gt;리터럴 </a:t>
            </a:r>
            <a:r>
              <a:rPr sz="900" spc="5" dirty="0">
                <a:latin typeface="맑은 고딕"/>
                <a:cs typeface="맑은 고딕"/>
              </a:rPr>
              <a:t>표기법으로</a:t>
            </a:r>
            <a:r>
              <a:rPr sz="900" spc="-24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사용자 객체 </a:t>
            </a:r>
            <a:r>
              <a:rPr sz="900" dirty="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spc="0" dirty="0">
                <a:latin typeface="맑은 고딕"/>
                <a:cs typeface="맑은 고딕"/>
              </a:rPr>
              <a:t>//사용자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var </a:t>
            </a:r>
            <a:r>
              <a:rPr sz="900" b="1" spc="0" dirty="0">
                <a:latin typeface="맑은 고딕"/>
                <a:cs typeface="맑은 고딕"/>
              </a:rPr>
              <a:t>account =</a:t>
            </a:r>
            <a:r>
              <a:rPr sz="900" b="1" spc="-12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269240" marR="3475354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프로퍼티 생성 및 초기화  </a:t>
            </a:r>
            <a:r>
              <a:rPr sz="900" b="1" dirty="0">
                <a:latin typeface="맑은 고딕"/>
                <a:cs typeface="맑은 고딕"/>
              </a:rPr>
              <a:t>owner : </a:t>
            </a:r>
            <a:r>
              <a:rPr sz="900" b="1" spc="0" dirty="0">
                <a:latin typeface="맑은 고딕"/>
                <a:cs typeface="맑은 고딕"/>
              </a:rPr>
              <a:t>"황기태",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계좌</a:t>
            </a:r>
            <a:r>
              <a:rPr sz="900" spc="-204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주인  </a:t>
            </a:r>
            <a:r>
              <a:rPr sz="900" b="1" spc="0" dirty="0">
                <a:latin typeface="맑은 고딕"/>
                <a:cs typeface="맑은 고딕"/>
              </a:rPr>
              <a:t>code </a:t>
            </a:r>
            <a:r>
              <a:rPr sz="900" b="1" dirty="0">
                <a:latin typeface="맑은 고딕"/>
                <a:cs typeface="맑은 고딕"/>
              </a:rPr>
              <a:t>: "111",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계좌</a:t>
            </a:r>
            <a:r>
              <a:rPr sz="900" spc="-1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코드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balance : </a:t>
            </a:r>
            <a:r>
              <a:rPr sz="900" b="1" spc="0" dirty="0">
                <a:latin typeface="맑은 고딕"/>
                <a:cs typeface="맑은 고딕"/>
              </a:rPr>
              <a:t>35000,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잔액</a:t>
            </a:r>
            <a:r>
              <a:rPr sz="900" spc="-14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프로퍼티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메소드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spc="-5" dirty="0">
                <a:latin typeface="맑은 고딕"/>
                <a:cs typeface="맑은 고딕"/>
              </a:rPr>
              <a:t>inquiry </a:t>
            </a:r>
            <a:r>
              <a:rPr sz="900" b="1" dirty="0">
                <a:latin typeface="맑은 고딕"/>
                <a:cs typeface="맑은 고딕"/>
              </a:rPr>
              <a:t>: function () { return this.balance; }, </a:t>
            </a:r>
            <a:r>
              <a:rPr sz="900" dirty="0">
                <a:latin typeface="맑은 고딕"/>
                <a:cs typeface="맑은 고딕"/>
              </a:rPr>
              <a:t>// </a:t>
            </a:r>
            <a:r>
              <a:rPr sz="900" spc="5" dirty="0">
                <a:latin typeface="맑은 고딕"/>
                <a:cs typeface="맑은 고딕"/>
              </a:rPr>
              <a:t>잔금</a:t>
            </a:r>
            <a:r>
              <a:rPr sz="900" spc="-229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b="1" spc="0" dirty="0">
                <a:latin typeface="맑은 고딕"/>
                <a:cs typeface="맑은 고딕"/>
              </a:rPr>
              <a:t>deposit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:</a:t>
            </a:r>
            <a:r>
              <a:rPr sz="900" b="1" spc="-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function(money)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{</a:t>
            </a:r>
            <a:r>
              <a:rPr sz="900" b="1" spc="-1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this.balance</a:t>
            </a:r>
            <a:r>
              <a:rPr sz="900" b="1" spc="-7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+=</a:t>
            </a:r>
            <a:r>
              <a:rPr sz="900" b="1" spc="-1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r>
              <a:rPr sz="900" b="1" spc="-3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},</a:t>
            </a:r>
            <a:r>
              <a:rPr sz="900" b="1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저금.</a:t>
            </a:r>
            <a:r>
              <a:rPr sz="900" spc="-1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money</a:t>
            </a:r>
            <a:r>
              <a:rPr sz="900" spc="-4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만큼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55"/>
              </a:lnSpc>
            </a:pPr>
            <a:r>
              <a:rPr sz="900" b="1" dirty="0">
                <a:latin typeface="맑은 고딕"/>
                <a:cs typeface="맑은 고딕"/>
              </a:rPr>
              <a:t>withdraw</a:t>
            </a:r>
            <a:r>
              <a:rPr sz="900" b="1" spc="-60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:</a:t>
            </a:r>
            <a:r>
              <a:rPr sz="900" b="1" spc="-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function</a:t>
            </a:r>
            <a:r>
              <a:rPr sz="900" b="1" spc="-60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(money)</a:t>
            </a:r>
            <a:r>
              <a:rPr sz="900" b="1" spc="-45" dirty="0">
                <a:latin typeface="맑은 고딕"/>
                <a:cs typeface="맑은 고딕"/>
              </a:rPr>
              <a:t> </a:t>
            </a:r>
            <a:r>
              <a:rPr sz="900" b="1" spc="0" dirty="0">
                <a:latin typeface="맑은 고딕"/>
                <a:cs typeface="맑은 고딕"/>
              </a:rPr>
              <a:t>{</a:t>
            </a:r>
            <a:r>
              <a:rPr sz="900" b="1" spc="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//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예금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인출,</a:t>
            </a:r>
            <a:r>
              <a:rPr sz="900" spc="-4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money는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인출하고자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하는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2067560">
              <a:lnSpc>
                <a:spcPts val="1110"/>
              </a:lnSpc>
            </a:pPr>
            <a:r>
              <a:rPr sz="950" b="1" i="1" spc="-20" dirty="0">
                <a:latin typeface="맑은 고딕"/>
                <a:cs typeface="맑은 고딕"/>
              </a:rPr>
              <a:t>// </a:t>
            </a:r>
            <a:r>
              <a:rPr sz="950" b="1" i="1" spc="-35" dirty="0">
                <a:latin typeface="맑은 고딕"/>
                <a:cs typeface="맑은 고딕"/>
              </a:rPr>
              <a:t>money가 </a:t>
            </a:r>
            <a:r>
              <a:rPr sz="950" b="1" i="1" spc="-30" dirty="0">
                <a:latin typeface="맑은 고딕"/>
                <a:cs typeface="맑은 고딕"/>
              </a:rPr>
              <a:t>balance보다 </a:t>
            </a:r>
            <a:r>
              <a:rPr sz="950" b="1" i="1" spc="-40" dirty="0">
                <a:latin typeface="맑은 고딕"/>
                <a:cs typeface="맑은 고딕"/>
              </a:rPr>
              <a:t>작다고</a:t>
            </a:r>
            <a:r>
              <a:rPr sz="950" b="1" i="1" spc="-175" dirty="0">
                <a:latin typeface="맑은 고딕"/>
                <a:cs typeface="맑은 고딕"/>
              </a:rPr>
              <a:t> </a:t>
            </a:r>
            <a:r>
              <a:rPr sz="950" b="1" i="1" spc="-40" dirty="0">
                <a:latin typeface="맑은 고딕"/>
                <a:cs typeface="맑은 고딕"/>
              </a:rPr>
              <a:t>가정</a:t>
            </a:r>
            <a:endParaRPr sz="950">
              <a:latin typeface="맑은 고딕"/>
              <a:cs typeface="맑은 고딕"/>
            </a:endParaRPr>
          </a:p>
          <a:p>
            <a:pPr marL="448945" marR="3636645">
              <a:lnSpc>
                <a:spcPts val="1080"/>
              </a:lnSpc>
              <a:spcBef>
                <a:spcPts val="30"/>
              </a:spcBef>
            </a:pPr>
            <a:r>
              <a:rPr sz="900" b="1" dirty="0">
                <a:latin typeface="맑은 고딕"/>
                <a:cs typeface="맑은 고딕"/>
              </a:rPr>
              <a:t>this.balance </a:t>
            </a:r>
            <a:r>
              <a:rPr sz="900" b="1" spc="0" dirty="0">
                <a:latin typeface="맑은 고딕"/>
                <a:cs typeface="맑은 고딕"/>
              </a:rPr>
              <a:t>-=</a:t>
            </a:r>
            <a:r>
              <a:rPr sz="900" b="1" spc="-114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  return</a:t>
            </a:r>
            <a:r>
              <a:rPr sz="900" b="1" spc="-65" dirty="0">
                <a:latin typeface="맑은 고딕"/>
                <a:cs typeface="맑은 고딕"/>
              </a:rPr>
              <a:t> </a:t>
            </a:r>
            <a:r>
              <a:rPr sz="900" b="1" dirty="0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45"/>
              </a:lnSpc>
            </a:pPr>
            <a:r>
              <a:rPr sz="900" b="1" dirty="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b="1" dirty="0">
                <a:latin typeface="맑은 고딕"/>
                <a:cs typeface="맑은 고딕"/>
              </a:rPr>
              <a:t>};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spc="5" dirty="0">
                <a:latin typeface="맑은 고딕"/>
                <a:cs typeface="맑은 고딕"/>
              </a:rPr>
              <a:t>&lt;h3&gt;리터럴</a:t>
            </a:r>
            <a:r>
              <a:rPr sz="900" spc="-1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표기법으로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사용자</a:t>
            </a:r>
            <a:r>
              <a:rPr sz="900" spc="-6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객체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69240" marR="282130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document.write("account : ");  document.write(account.owner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 ");  document.write(account.code </a:t>
            </a:r>
            <a:r>
              <a:rPr sz="900" spc="0" dirty="0">
                <a:latin typeface="맑은 고딕"/>
                <a:cs typeface="맑은 고딕"/>
              </a:rPr>
              <a:t>+ </a:t>
            </a:r>
            <a:r>
              <a:rPr sz="900" dirty="0">
                <a:latin typeface="맑은 고딕"/>
                <a:cs typeface="맑은 고딕"/>
              </a:rPr>
              <a:t>", ");  document.write(account.balance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15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맑은 고딕"/>
                <a:cs typeface="맑은 고딕"/>
              </a:rPr>
              <a:t>account.deposit(10000); // </a:t>
            </a:r>
            <a:r>
              <a:rPr sz="900" spc="0" dirty="0">
                <a:latin typeface="맑은 고딕"/>
                <a:cs typeface="맑은 고딕"/>
              </a:rPr>
              <a:t>10000원</a:t>
            </a:r>
            <a:r>
              <a:rPr sz="900" spc="-10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 marR="126936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document.write("10000원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저금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</a:t>
            </a:r>
            <a:r>
              <a:rPr sz="900" spc="-3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dirty="0">
                <a:latin typeface="맑은 고딕"/>
                <a:cs typeface="맑은 고딕"/>
              </a:rPr>
              <a:t> 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+</a:t>
            </a:r>
            <a:r>
              <a:rPr sz="900" spc="-20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  account.withdraw(5000); // </a:t>
            </a:r>
            <a:r>
              <a:rPr sz="900" spc="0" dirty="0">
                <a:latin typeface="맑은 고딕"/>
                <a:cs typeface="맑은 고딕"/>
              </a:rPr>
              <a:t>5000원</a:t>
            </a:r>
            <a:r>
              <a:rPr sz="900" spc="-13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document.write("5000원</a:t>
            </a:r>
            <a:r>
              <a:rPr sz="900" spc="-8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인출</a:t>
            </a:r>
            <a:r>
              <a:rPr sz="900" spc="-35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후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잔액은</a:t>
            </a:r>
            <a:r>
              <a:rPr sz="900" spc="-55" dirty="0">
                <a:latin typeface="맑은 고딕"/>
                <a:cs typeface="맑은 고딕"/>
              </a:rPr>
              <a:t> </a:t>
            </a:r>
            <a:r>
              <a:rPr sz="900" spc="0" dirty="0">
                <a:latin typeface="맑은 고딕"/>
                <a:cs typeface="맑은 고딕"/>
              </a:rPr>
              <a:t>"</a:t>
            </a:r>
            <a:r>
              <a:rPr sz="900" spc="-1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account.inquiry()</a:t>
            </a:r>
            <a:r>
              <a:rPr sz="900" spc="-70" dirty="0">
                <a:latin typeface="맑은 고딕"/>
                <a:cs typeface="맑은 고딕"/>
              </a:rPr>
              <a:t> </a:t>
            </a:r>
            <a:r>
              <a:rPr sz="900" spc="5" dirty="0">
                <a:latin typeface="맑은 고딕"/>
                <a:cs typeface="맑은 고딕"/>
              </a:rPr>
              <a:t>+</a:t>
            </a:r>
            <a:r>
              <a:rPr sz="900" spc="-25" dirty="0">
                <a:latin typeface="맑은 고딕"/>
                <a:cs typeface="맑은 고딕"/>
              </a:rPr>
              <a:t> </a:t>
            </a:r>
            <a:r>
              <a:rPr sz="900" dirty="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sz="900" dirty="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88352" y="1941576"/>
            <a:ext cx="3090672" cy="2791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62013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페이지와 자바스크립트</a:t>
            </a:r>
            <a:r>
              <a:rPr sz="1800" spc="-6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3260" y="1833498"/>
            <a:ext cx="7778750" cy="72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2400" dirty="0">
                <a:latin typeface="맑은 고딕"/>
                <a:cs typeface="맑은 고딕"/>
              </a:rPr>
              <a:t>자바스크립트 코드는 브라우저로부터 3 가지 유형의</a:t>
            </a:r>
            <a:r>
              <a:rPr sz="2400" spc="-5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객</a:t>
            </a:r>
            <a:endParaRPr sz="2400">
              <a:latin typeface="맑은 고딕"/>
              <a:cs typeface="맑은 고딕"/>
            </a:endParaRPr>
          </a:p>
          <a:p>
            <a:pPr marL="241300">
              <a:lnSpc>
                <a:spcPts val="2735"/>
              </a:lnSpc>
            </a:pPr>
            <a:r>
              <a:rPr sz="2400" spc="-5" dirty="0">
                <a:latin typeface="맑은 고딕"/>
                <a:cs typeface="맑은 고딕"/>
              </a:rPr>
              <a:t>체를 제공받아 활용할 </a:t>
            </a:r>
            <a:r>
              <a:rPr sz="2400" dirty="0">
                <a:latin typeface="맑은 고딕"/>
                <a:cs typeface="맑은 고딕"/>
              </a:rPr>
              <a:t>수</a:t>
            </a:r>
            <a:r>
              <a:rPr sz="2400" spc="25" dirty="0">
                <a:latin typeface="맑은 고딕"/>
                <a:cs typeface="맑은 고딕"/>
              </a:rPr>
              <a:t> </a:t>
            </a:r>
            <a:r>
              <a:rPr sz="2400" dirty="0">
                <a:latin typeface="맑은 고딕"/>
                <a:cs typeface="맑은 고딕"/>
              </a:rPr>
              <a:t>있다.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49623" y="3176016"/>
            <a:ext cx="4932426" cy="29573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83152" y="3209544"/>
            <a:ext cx="4813300" cy="2837815"/>
          </a:xfrm>
          <a:custGeom>
            <a:avLst/>
            <a:gdLst/>
            <a:ahLst/>
            <a:cxnLst/>
            <a:rect l="l" t="t" r="r" b="b"/>
            <a:pathLst>
              <a:path w="4813300" h="2837815">
                <a:moveTo>
                  <a:pt x="4615688" y="0"/>
                </a:moveTo>
                <a:lnTo>
                  <a:pt x="197103" y="0"/>
                </a:lnTo>
                <a:lnTo>
                  <a:pt x="151915" y="5206"/>
                </a:lnTo>
                <a:lnTo>
                  <a:pt x="110430" y="20037"/>
                </a:lnTo>
                <a:lnTo>
                  <a:pt x="73833" y="43307"/>
                </a:lnTo>
                <a:lnTo>
                  <a:pt x="43307" y="73833"/>
                </a:lnTo>
                <a:lnTo>
                  <a:pt x="20037" y="110430"/>
                </a:lnTo>
                <a:lnTo>
                  <a:pt x="5206" y="151915"/>
                </a:lnTo>
                <a:lnTo>
                  <a:pt x="0" y="197103"/>
                </a:lnTo>
                <a:lnTo>
                  <a:pt x="0" y="2640558"/>
                </a:lnTo>
                <a:lnTo>
                  <a:pt x="5206" y="2685756"/>
                </a:lnTo>
                <a:lnTo>
                  <a:pt x="20037" y="2727247"/>
                </a:lnTo>
                <a:lnTo>
                  <a:pt x="43307" y="2763849"/>
                </a:lnTo>
                <a:lnTo>
                  <a:pt x="73833" y="2794378"/>
                </a:lnTo>
                <a:lnTo>
                  <a:pt x="110430" y="2817650"/>
                </a:lnTo>
                <a:lnTo>
                  <a:pt x="151915" y="2832481"/>
                </a:lnTo>
                <a:lnTo>
                  <a:pt x="197103" y="2837687"/>
                </a:lnTo>
                <a:lnTo>
                  <a:pt x="4615688" y="2837687"/>
                </a:lnTo>
                <a:lnTo>
                  <a:pt x="4660876" y="2832481"/>
                </a:lnTo>
                <a:lnTo>
                  <a:pt x="4702361" y="2817650"/>
                </a:lnTo>
                <a:lnTo>
                  <a:pt x="4738958" y="2794378"/>
                </a:lnTo>
                <a:lnTo>
                  <a:pt x="4769484" y="2763849"/>
                </a:lnTo>
                <a:lnTo>
                  <a:pt x="4792754" y="2727247"/>
                </a:lnTo>
                <a:lnTo>
                  <a:pt x="4807585" y="2685756"/>
                </a:lnTo>
                <a:lnTo>
                  <a:pt x="4812792" y="2640558"/>
                </a:lnTo>
                <a:lnTo>
                  <a:pt x="4812792" y="197103"/>
                </a:lnTo>
                <a:lnTo>
                  <a:pt x="4807585" y="151915"/>
                </a:lnTo>
                <a:lnTo>
                  <a:pt x="4792754" y="110430"/>
                </a:lnTo>
                <a:lnTo>
                  <a:pt x="4769484" y="73833"/>
                </a:lnTo>
                <a:lnTo>
                  <a:pt x="4738958" y="43307"/>
                </a:lnTo>
                <a:lnTo>
                  <a:pt x="4702361" y="20037"/>
                </a:lnTo>
                <a:lnTo>
                  <a:pt x="4660876" y="5206"/>
                </a:lnTo>
                <a:lnTo>
                  <a:pt x="4615688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3152" y="3209544"/>
            <a:ext cx="4813300" cy="2837815"/>
          </a:xfrm>
          <a:custGeom>
            <a:avLst/>
            <a:gdLst/>
            <a:ahLst/>
            <a:cxnLst/>
            <a:rect l="l" t="t" r="r" b="b"/>
            <a:pathLst>
              <a:path w="4813300" h="2837815">
                <a:moveTo>
                  <a:pt x="0" y="197103"/>
                </a:moveTo>
                <a:lnTo>
                  <a:pt x="5206" y="151915"/>
                </a:lnTo>
                <a:lnTo>
                  <a:pt x="20037" y="110430"/>
                </a:lnTo>
                <a:lnTo>
                  <a:pt x="43307" y="73833"/>
                </a:lnTo>
                <a:lnTo>
                  <a:pt x="73833" y="43307"/>
                </a:lnTo>
                <a:lnTo>
                  <a:pt x="110430" y="20037"/>
                </a:lnTo>
                <a:lnTo>
                  <a:pt x="151915" y="5206"/>
                </a:lnTo>
                <a:lnTo>
                  <a:pt x="197103" y="0"/>
                </a:lnTo>
                <a:lnTo>
                  <a:pt x="4615688" y="0"/>
                </a:lnTo>
                <a:lnTo>
                  <a:pt x="4660876" y="5206"/>
                </a:lnTo>
                <a:lnTo>
                  <a:pt x="4702361" y="20037"/>
                </a:lnTo>
                <a:lnTo>
                  <a:pt x="4738958" y="43307"/>
                </a:lnTo>
                <a:lnTo>
                  <a:pt x="4769484" y="73833"/>
                </a:lnTo>
                <a:lnTo>
                  <a:pt x="4792754" y="110430"/>
                </a:lnTo>
                <a:lnTo>
                  <a:pt x="4807585" y="151915"/>
                </a:lnTo>
                <a:lnTo>
                  <a:pt x="4812792" y="197103"/>
                </a:lnTo>
                <a:lnTo>
                  <a:pt x="4812792" y="2640558"/>
                </a:lnTo>
                <a:lnTo>
                  <a:pt x="4807585" y="2685756"/>
                </a:lnTo>
                <a:lnTo>
                  <a:pt x="4792754" y="2727247"/>
                </a:lnTo>
                <a:lnTo>
                  <a:pt x="4769484" y="2763849"/>
                </a:lnTo>
                <a:lnTo>
                  <a:pt x="4738958" y="2794378"/>
                </a:lnTo>
                <a:lnTo>
                  <a:pt x="4702361" y="2817650"/>
                </a:lnTo>
                <a:lnTo>
                  <a:pt x="4660876" y="2832481"/>
                </a:lnTo>
                <a:lnTo>
                  <a:pt x="4615688" y="2837687"/>
                </a:lnTo>
                <a:lnTo>
                  <a:pt x="197103" y="2837687"/>
                </a:lnTo>
                <a:lnTo>
                  <a:pt x="151915" y="2832481"/>
                </a:lnTo>
                <a:lnTo>
                  <a:pt x="110430" y="2817650"/>
                </a:lnTo>
                <a:lnTo>
                  <a:pt x="73833" y="2794378"/>
                </a:lnTo>
                <a:lnTo>
                  <a:pt x="43307" y="2763849"/>
                </a:lnTo>
                <a:lnTo>
                  <a:pt x="20037" y="2727247"/>
                </a:lnTo>
                <a:lnTo>
                  <a:pt x="5206" y="2685756"/>
                </a:lnTo>
                <a:lnTo>
                  <a:pt x="0" y="2640558"/>
                </a:lnTo>
                <a:lnTo>
                  <a:pt x="0" y="19710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1383" y="3496055"/>
            <a:ext cx="2402586" cy="24208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1320" y="3742944"/>
            <a:ext cx="1860042" cy="19423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41498" y="3528059"/>
            <a:ext cx="2167890" cy="2304415"/>
          </a:xfrm>
          <a:custGeom>
            <a:avLst/>
            <a:gdLst/>
            <a:ahLst/>
            <a:cxnLst/>
            <a:rect l="l" t="t" r="r" b="b"/>
            <a:pathLst>
              <a:path w="2167890" h="2304415">
                <a:moveTo>
                  <a:pt x="2049779" y="0"/>
                </a:moveTo>
                <a:lnTo>
                  <a:pt x="236093" y="0"/>
                </a:lnTo>
                <a:lnTo>
                  <a:pt x="190099" y="9274"/>
                </a:lnTo>
                <a:lnTo>
                  <a:pt x="152558" y="34575"/>
                </a:lnTo>
                <a:lnTo>
                  <a:pt x="127257" y="72116"/>
                </a:lnTo>
                <a:lnTo>
                  <a:pt x="117982" y="118109"/>
                </a:lnTo>
                <a:lnTo>
                  <a:pt x="117982" y="2068169"/>
                </a:lnTo>
                <a:lnTo>
                  <a:pt x="0" y="2068169"/>
                </a:lnTo>
                <a:lnTo>
                  <a:pt x="22923" y="2072808"/>
                </a:lnTo>
                <a:lnTo>
                  <a:pt x="41655" y="2085459"/>
                </a:lnTo>
                <a:lnTo>
                  <a:pt x="54292" y="2104222"/>
                </a:lnTo>
                <a:lnTo>
                  <a:pt x="58927" y="2127199"/>
                </a:lnTo>
                <a:lnTo>
                  <a:pt x="54292" y="2150176"/>
                </a:lnTo>
                <a:lnTo>
                  <a:pt x="41656" y="2168939"/>
                </a:lnTo>
                <a:lnTo>
                  <a:pt x="22923" y="2181589"/>
                </a:lnTo>
                <a:lnTo>
                  <a:pt x="0" y="2186228"/>
                </a:lnTo>
                <a:lnTo>
                  <a:pt x="117982" y="2186228"/>
                </a:lnTo>
                <a:lnTo>
                  <a:pt x="108710" y="2232182"/>
                </a:lnTo>
                <a:lnTo>
                  <a:pt x="83423" y="2269709"/>
                </a:lnTo>
                <a:lnTo>
                  <a:pt x="45920" y="2295010"/>
                </a:lnTo>
                <a:lnTo>
                  <a:pt x="0" y="2304288"/>
                </a:lnTo>
                <a:lnTo>
                  <a:pt x="1813687" y="2304288"/>
                </a:lnTo>
                <a:lnTo>
                  <a:pt x="1859680" y="2295010"/>
                </a:lnTo>
                <a:lnTo>
                  <a:pt x="1897221" y="2269709"/>
                </a:lnTo>
                <a:lnTo>
                  <a:pt x="1922522" y="2232182"/>
                </a:lnTo>
                <a:lnTo>
                  <a:pt x="1931797" y="2186228"/>
                </a:lnTo>
                <a:lnTo>
                  <a:pt x="1931797" y="236092"/>
                </a:lnTo>
                <a:lnTo>
                  <a:pt x="236093" y="236092"/>
                </a:lnTo>
                <a:lnTo>
                  <a:pt x="213096" y="231455"/>
                </a:lnTo>
                <a:lnTo>
                  <a:pt x="194325" y="218805"/>
                </a:lnTo>
                <a:lnTo>
                  <a:pt x="181675" y="200034"/>
                </a:lnTo>
                <a:lnTo>
                  <a:pt x="177037" y="177037"/>
                </a:lnTo>
                <a:lnTo>
                  <a:pt x="181675" y="154114"/>
                </a:lnTo>
                <a:lnTo>
                  <a:pt x="194325" y="135381"/>
                </a:lnTo>
                <a:lnTo>
                  <a:pt x="213096" y="122745"/>
                </a:lnTo>
                <a:lnTo>
                  <a:pt x="236093" y="118109"/>
                </a:lnTo>
                <a:lnTo>
                  <a:pt x="2167890" y="118109"/>
                </a:lnTo>
                <a:lnTo>
                  <a:pt x="2158615" y="72116"/>
                </a:lnTo>
                <a:lnTo>
                  <a:pt x="2133314" y="34575"/>
                </a:lnTo>
                <a:lnTo>
                  <a:pt x="2095773" y="9274"/>
                </a:lnTo>
                <a:lnTo>
                  <a:pt x="2049779" y="0"/>
                </a:lnTo>
                <a:close/>
              </a:path>
              <a:path w="2167890" h="2304415">
                <a:moveTo>
                  <a:pt x="2167890" y="118109"/>
                </a:moveTo>
                <a:lnTo>
                  <a:pt x="354075" y="118109"/>
                </a:lnTo>
                <a:lnTo>
                  <a:pt x="344803" y="164030"/>
                </a:lnTo>
                <a:lnTo>
                  <a:pt x="319516" y="201533"/>
                </a:lnTo>
                <a:lnTo>
                  <a:pt x="282013" y="226820"/>
                </a:lnTo>
                <a:lnTo>
                  <a:pt x="236093" y="236092"/>
                </a:lnTo>
                <a:lnTo>
                  <a:pt x="2049779" y="236092"/>
                </a:lnTo>
                <a:lnTo>
                  <a:pt x="2095773" y="226820"/>
                </a:lnTo>
                <a:lnTo>
                  <a:pt x="2133314" y="201533"/>
                </a:lnTo>
                <a:lnTo>
                  <a:pt x="2158615" y="164030"/>
                </a:lnTo>
                <a:lnTo>
                  <a:pt x="2167890" y="1181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23388" y="3646170"/>
            <a:ext cx="472440" cy="2186305"/>
          </a:xfrm>
          <a:custGeom>
            <a:avLst/>
            <a:gdLst/>
            <a:ahLst/>
            <a:cxnLst/>
            <a:rect l="l" t="t" r="r" b="b"/>
            <a:pathLst>
              <a:path w="472439" h="2186304">
                <a:moveTo>
                  <a:pt x="472186" y="0"/>
                </a:moveTo>
                <a:lnTo>
                  <a:pt x="354203" y="0"/>
                </a:lnTo>
                <a:lnTo>
                  <a:pt x="331206" y="4635"/>
                </a:lnTo>
                <a:lnTo>
                  <a:pt x="312435" y="17271"/>
                </a:lnTo>
                <a:lnTo>
                  <a:pt x="299785" y="36004"/>
                </a:lnTo>
                <a:lnTo>
                  <a:pt x="295148" y="58927"/>
                </a:lnTo>
                <a:lnTo>
                  <a:pt x="299785" y="81924"/>
                </a:lnTo>
                <a:lnTo>
                  <a:pt x="312435" y="100695"/>
                </a:lnTo>
                <a:lnTo>
                  <a:pt x="331206" y="113345"/>
                </a:lnTo>
                <a:lnTo>
                  <a:pt x="354203" y="117982"/>
                </a:lnTo>
                <a:lnTo>
                  <a:pt x="400123" y="108710"/>
                </a:lnTo>
                <a:lnTo>
                  <a:pt x="437626" y="83423"/>
                </a:lnTo>
                <a:lnTo>
                  <a:pt x="462913" y="45920"/>
                </a:lnTo>
                <a:lnTo>
                  <a:pt x="472186" y="0"/>
                </a:lnTo>
                <a:close/>
              </a:path>
              <a:path w="472439" h="2186304">
                <a:moveTo>
                  <a:pt x="118110" y="1950059"/>
                </a:moveTo>
                <a:lnTo>
                  <a:pt x="72116" y="1959337"/>
                </a:lnTo>
                <a:lnTo>
                  <a:pt x="34575" y="1984638"/>
                </a:lnTo>
                <a:lnTo>
                  <a:pt x="9274" y="2022165"/>
                </a:lnTo>
                <a:lnTo>
                  <a:pt x="0" y="2068118"/>
                </a:lnTo>
                <a:lnTo>
                  <a:pt x="9274" y="2114072"/>
                </a:lnTo>
                <a:lnTo>
                  <a:pt x="34575" y="2151599"/>
                </a:lnTo>
                <a:lnTo>
                  <a:pt x="72116" y="2176900"/>
                </a:lnTo>
                <a:lnTo>
                  <a:pt x="118110" y="2186178"/>
                </a:lnTo>
                <a:lnTo>
                  <a:pt x="164030" y="2176900"/>
                </a:lnTo>
                <a:lnTo>
                  <a:pt x="201533" y="2151599"/>
                </a:lnTo>
                <a:lnTo>
                  <a:pt x="226820" y="2114072"/>
                </a:lnTo>
                <a:lnTo>
                  <a:pt x="236093" y="2068118"/>
                </a:lnTo>
                <a:lnTo>
                  <a:pt x="118110" y="2068118"/>
                </a:lnTo>
                <a:lnTo>
                  <a:pt x="141033" y="2063479"/>
                </a:lnTo>
                <a:lnTo>
                  <a:pt x="159765" y="2050829"/>
                </a:lnTo>
                <a:lnTo>
                  <a:pt x="172402" y="2032066"/>
                </a:lnTo>
                <a:lnTo>
                  <a:pt x="177037" y="2009089"/>
                </a:lnTo>
                <a:lnTo>
                  <a:pt x="172402" y="1986112"/>
                </a:lnTo>
                <a:lnTo>
                  <a:pt x="159766" y="1967349"/>
                </a:lnTo>
                <a:lnTo>
                  <a:pt x="141033" y="1954698"/>
                </a:lnTo>
                <a:lnTo>
                  <a:pt x="118110" y="1950059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723388" y="3528059"/>
            <a:ext cx="2286000" cy="2304415"/>
          </a:xfrm>
          <a:custGeom>
            <a:avLst/>
            <a:gdLst/>
            <a:ahLst/>
            <a:cxnLst/>
            <a:rect l="l" t="t" r="r" b="b"/>
            <a:pathLst>
              <a:path w="2286000" h="2304415">
                <a:moveTo>
                  <a:pt x="236093" y="2068169"/>
                </a:moveTo>
                <a:lnTo>
                  <a:pt x="236093" y="118109"/>
                </a:lnTo>
                <a:lnTo>
                  <a:pt x="245367" y="72116"/>
                </a:lnTo>
                <a:lnTo>
                  <a:pt x="270668" y="34575"/>
                </a:lnTo>
                <a:lnTo>
                  <a:pt x="308209" y="9274"/>
                </a:lnTo>
                <a:lnTo>
                  <a:pt x="354203" y="0"/>
                </a:lnTo>
                <a:lnTo>
                  <a:pt x="2167890" y="0"/>
                </a:lnTo>
                <a:lnTo>
                  <a:pt x="2213883" y="9274"/>
                </a:lnTo>
                <a:lnTo>
                  <a:pt x="2251424" y="34575"/>
                </a:lnTo>
                <a:lnTo>
                  <a:pt x="2276725" y="72116"/>
                </a:lnTo>
                <a:lnTo>
                  <a:pt x="2286000" y="118109"/>
                </a:lnTo>
                <a:lnTo>
                  <a:pt x="2276725" y="164030"/>
                </a:lnTo>
                <a:lnTo>
                  <a:pt x="2251424" y="201533"/>
                </a:lnTo>
                <a:lnTo>
                  <a:pt x="2213883" y="226820"/>
                </a:lnTo>
                <a:lnTo>
                  <a:pt x="2167890" y="236092"/>
                </a:lnTo>
                <a:lnTo>
                  <a:pt x="2049907" y="236092"/>
                </a:lnTo>
                <a:lnTo>
                  <a:pt x="2049907" y="2186228"/>
                </a:lnTo>
                <a:lnTo>
                  <a:pt x="2040632" y="2232182"/>
                </a:lnTo>
                <a:lnTo>
                  <a:pt x="2015331" y="2269709"/>
                </a:lnTo>
                <a:lnTo>
                  <a:pt x="1977790" y="2295010"/>
                </a:lnTo>
                <a:lnTo>
                  <a:pt x="1931797" y="2304288"/>
                </a:lnTo>
                <a:lnTo>
                  <a:pt x="118110" y="2304288"/>
                </a:lnTo>
                <a:lnTo>
                  <a:pt x="72116" y="2295010"/>
                </a:lnTo>
                <a:lnTo>
                  <a:pt x="34575" y="2269709"/>
                </a:lnTo>
                <a:lnTo>
                  <a:pt x="9274" y="2232182"/>
                </a:lnTo>
                <a:lnTo>
                  <a:pt x="0" y="2186228"/>
                </a:lnTo>
                <a:lnTo>
                  <a:pt x="9274" y="2140275"/>
                </a:lnTo>
                <a:lnTo>
                  <a:pt x="34575" y="2102748"/>
                </a:lnTo>
                <a:lnTo>
                  <a:pt x="72116" y="2077447"/>
                </a:lnTo>
                <a:lnTo>
                  <a:pt x="118110" y="2068169"/>
                </a:lnTo>
                <a:lnTo>
                  <a:pt x="236093" y="2068169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3964" y="3523488"/>
            <a:ext cx="186182" cy="2452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77591" y="3764153"/>
            <a:ext cx="1696085" cy="0"/>
          </a:xfrm>
          <a:custGeom>
            <a:avLst/>
            <a:gdLst/>
            <a:ahLst/>
            <a:cxnLst/>
            <a:rect l="l" t="t" r="r" b="b"/>
            <a:pathLst>
              <a:path w="1696085">
                <a:moveTo>
                  <a:pt x="1695704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36926" y="5591657"/>
            <a:ext cx="127127" cy="2452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37713" y="3794201"/>
            <a:ext cx="1616710" cy="1750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ts val="1185"/>
              </a:lnSpc>
            </a:pPr>
            <a:r>
              <a:rPr sz="1000" spc="-5" dirty="0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ts val="1240"/>
              </a:lnSpc>
            </a:pP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&lt;script&gt;</a:t>
            </a:r>
            <a:endParaRPr sz="1050">
              <a:latin typeface="Comic Sans MS"/>
              <a:cs typeface="Comic Sans MS"/>
            </a:endParaRPr>
          </a:p>
          <a:p>
            <a:pPr marL="128270" marR="175895">
              <a:lnSpc>
                <a:spcPts val="1270"/>
              </a:lnSpc>
              <a:spcBef>
                <a:spcPts val="30"/>
              </a:spcBef>
            </a:pPr>
            <a:r>
              <a:rPr sz="1050" b="1" spc="-10" dirty="0">
                <a:solidFill>
                  <a:srgbClr val="C55A11"/>
                </a:solidFill>
                <a:latin typeface="Comic Sans MS"/>
                <a:cs typeface="Comic Sans MS"/>
              </a:rPr>
              <a:t>var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= 0; 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for(n=0;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n&lt;10;</a:t>
            </a:r>
            <a:r>
              <a:rPr sz="1050" b="1" spc="-145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n++)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ts val="1210"/>
              </a:lnSpc>
            </a:pP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+=</a:t>
            </a:r>
            <a:r>
              <a:rPr sz="1050" b="1" spc="-35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n;</a:t>
            </a:r>
            <a:endParaRPr sz="1050">
              <a:latin typeface="Comic Sans MS"/>
              <a:cs typeface="Comic Sans MS"/>
            </a:endParaRPr>
          </a:p>
          <a:p>
            <a:pPr marL="128270">
              <a:lnSpc>
                <a:spcPts val="1255"/>
              </a:lnSpc>
              <a:spcBef>
                <a:spcPts val="10"/>
              </a:spcBef>
            </a:pP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alert(“</a:t>
            </a:r>
            <a:r>
              <a:rPr sz="1050" b="1" dirty="0">
                <a:solidFill>
                  <a:srgbClr val="C55A11"/>
                </a:solidFill>
                <a:latin typeface="맑은 고딕"/>
                <a:cs typeface="맑은 고딕"/>
              </a:rPr>
              <a:t>합은 </a:t>
            </a:r>
            <a:r>
              <a:rPr sz="1050" b="1" dirty="0">
                <a:solidFill>
                  <a:srgbClr val="C55A11"/>
                </a:solidFill>
                <a:latin typeface="Comic Sans MS"/>
                <a:cs typeface="Comic Sans MS"/>
              </a:rPr>
              <a:t>= “ +</a:t>
            </a:r>
            <a:r>
              <a:rPr sz="1050" b="1" spc="-85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sum);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ts val="1255"/>
              </a:lnSpc>
            </a:pPr>
            <a:r>
              <a:rPr sz="1050" b="1" spc="-5" dirty="0">
                <a:solidFill>
                  <a:srgbClr val="C55A11"/>
                </a:solidFill>
                <a:latin typeface="Comic Sans MS"/>
                <a:cs typeface="Comic Sans MS"/>
              </a:rPr>
              <a:t>&lt;/script&gt;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R="1128395" algn="ctr">
              <a:lnSpc>
                <a:spcPct val="100000"/>
              </a:lnSpc>
            </a:pPr>
            <a:r>
              <a:rPr sz="1000" spc="0" dirty="0">
                <a:latin typeface="맑은 고딕"/>
                <a:cs typeface="맑은 고딕"/>
              </a:rPr>
              <a:t>…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82467" y="4076700"/>
            <a:ext cx="1749425" cy="1252855"/>
          </a:xfrm>
          <a:custGeom>
            <a:avLst/>
            <a:gdLst/>
            <a:ahLst/>
            <a:cxnLst/>
            <a:rect l="l" t="t" r="r" b="b"/>
            <a:pathLst>
              <a:path w="1749425" h="1252854">
                <a:moveTo>
                  <a:pt x="475487" y="31623"/>
                </a:moveTo>
                <a:lnTo>
                  <a:pt x="426386" y="34877"/>
                </a:lnTo>
                <a:lnTo>
                  <a:pt x="373213" y="36778"/>
                </a:lnTo>
                <a:lnTo>
                  <a:pt x="317717" y="38106"/>
                </a:lnTo>
                <a:lnTo>
                  <a:pt x="261648" y="39641"/>
                </a:lnTo>
                <a:lnTo>
                  <a:pt x="206756" y="42163"/>
                </a:lnTo>
                <a:lnTo>
                  <a:pt x="165226" y="45799"/>
                </a:lnTo>
                <a:lnTo>
                  <a:pt x="124079" y="52577"/>
                </a:lnTo>
                <a:lnTo>
                  <a:pt x="85026" y="64881"/>
                </a:lnTo>
                <a:lnTo>
                  <a:pt x="53778" y="98586"/>
                </a:lnTo>
                <a:lnTo>
                  <a:pt x="49412" y="117007"/>
                </a:lnTo>
                <a:lnTo>
                  <a:pt x="49859" y="125039"/>
                </a:lnTo>
                <a:lnTo>
                  <a:pt x="49801" y="141977"/>
                </a:lnTo>
                <a:lnTo>
                  <a:pt x="47546" y="175090"/>
                </a:lnTo>
                <a:lnTo>
                  <a:pt x="41401" y="231648"/>
                </a:lnTo>
                <a:lnTo>
                  <a:pt x="34843" y="266065"/>
                </a:lnTo>
                <a:lnTo>
                  <a:pt x="28082" y="277336"/>
                </a:lnTo>
                <a:lnTo>
                  <a:pt x="20202" y="292084"/>
                </a:lnTo>
                <a:lnTo>
                  <a:pt x="10287" y="336931"/>
                </a:lnTo>
                <a:lnTo>
                  <a:pt x="0" y="400050"/>
                </a:lnTo>
                <a:lnTo>
                  <a:pt x="626" y="450065"/>
                </a:lnTo>
                <a:lnTo>
                  <a:pt x="876" y="500097"/>
                </a:lnTo>
                <a:lnTo>
                  <a:pt x="875" y="550140"/>
                </a:lnTo>
                <a:lnTo>
                  <a:pt x="747" y="600187"/>
                </a:lnTo>
                <a:lnTo>
                  <a:pt x="620" y="650235"/>
                </a:lnTo>
                <a:lnTo>
                  <a:pt x="619" y="700277"/>
                </a:lnTo>
                <a:lnTo>
                  <a:pt x="868" y="750309"/>
                </a:lnTo>
                <a:lnTo>
                  <a:pt x="1495" y="800325"/>
                </a:lnTo>
                <a:lnTo>
                  <a:pt x="2625" y="850320"/>
                </a:lnTo>
                <a:lnTo>
                  <a:pt x="4383" y="900288"/>
                </a:lnTo>
                <a:lnTo>
                  <a:pt x="6895" y="950225"/>
                </a:lnTo>
                <a:lnTo>
                  <a:pt x="10287" y="1000125"/>
                </a:lnTo>
                <a:lnTo>
                  <a:pt x="42183" y="1046791"/>
                </a:lnTo>
                <a:lnTo>
                  <a:pt x="51688" y="1063244"/>
                </a:lnTo>
                <a:lnTo>
                  <a:pt x="53671" y="1071524"/>
                </a:lnTo>
                <a:lnTo>
                  <a:pt x="55260" y="1080055"/>
                </a:lnTo>
                <a:lnTo>
                  <a:pt x="57636" y="1088086"/>
                </a:lnTo>
                <a:lnTo>
                  <a:pt x="61975" y="1094867"/>
                </a:lnTo>
                <a:lnTo>
                  <a:pt x="96756" y="1127335"/>
                </a:lnTo>
                <a:lnTo>
                  <a:pt x="113522" y="1136110"/>
                </a:lnTo>
                <a:lnTo>
                  <a:pt x="127787" y="1137408"/>
                </a:lnTo>
                <a:lnTo>
                  <a:pt x="155067" y="1147445"/>
                </a:lnTo>
                <a:lnTo>
                  <a:pt x="183777" y="1162255"/>
                </a:lnTo>
                <a:lnTo>
                  <a:pt x="199036" y="1170584"/>
                </a:lnTo>
                <a:lnTo>
                  <a:pt x="203594" y="1173807"/>
                </a:lnTo>
                <a:lnTo>
                  <a:pt x="200203" y="1173301"/>
                </a:lnTo>
                <a:lnTo>
                  <a:pt x="191614" y="1170442"/>
                </a:lnTo>
                <a:lnTo>
                  <a:pt x="180578" y="1166606"/>
                </a:lnTo>
                <a:lnTo>
                  <a:pt x="169846" y="1163169"/>
                </a:lnTo>
                <a:lnTo>
                  <a:pt x="162169" y="1161509"/>
                </a:lnTo>
                <a:lnTo>
                  <a:pt x="160299" y="1163000"/>
                </a:lnTo>
                <a:lnTo>
                  <a:pt x="166987" y="1169020"/>
                </a:lnTo>
                <a:lnTo>
                  <a:pt x="217043" y="1200150"/>
                </a:lnTo>
                <a:lnTo>
                  <a:pt x="247868" y="1208490"/>
                </a:lnTo>
                <a:lnTo>
                  <a:pt x="258444" y="1210564"/>
                </a:lnTo>
                <a:lnTo>
                  <a:pt x="266001" y="1216233"/>
                </a:lnTo>
                <a:lnTo>
                  <a:pt x="273462" y="1222105"/>
                </a:lnTo>
                <a:lnTo>
                  <a:pt x="281162" y="1227476"/>
                </a:lnTo>
                <a:lnTo>
                  <a:pt x="289432" y="1231646"/>
                </a:lnTo>
                <a:lnTo>
                  <a:pt x="302081" y="1235364"/>
                </a:lnTo>
                <a:lnTo>
                  <a:pt x="315087" y="1237678"/>
                </a:lnTo>
                <a:lnTo>
                  <a:pt x="328187" y="1239611"/>
                </a:lnTo>
                <a:lnTo>
                  <a:pt x="341121" y="1242187"/>
                </a:lnTo>
                <a:lnTo>
                  <a:pt x="348964" y="1244459"/>
                </a:lnTo>
                <a:lnTo>
                  <a:pt x="356711" y="1247124"/>
                </a:lnTo>
                <a:lnTo>
                  <a:pt x="364410" y="1249955"/>
                </a:lnTo>
                <a:lnTo>
                  <a:pt x="372109" y="1252728"/>
                </a:lnTo>
                <a:lnTo>
                  <a:pt x="940689" y="1242187"/>
                </a:lnTo>
                <a:lnTo>
                  <a:pt x="958875" y="1240522"/>
                </a:lnTo>
                <a:lnTo>
                  <a:pt x="976931" y="1237440"/>
                </a:lnTo>
                <a:lnTo>
                  <a:pt x="994963" y="1234096"/>
                </a:lnTo>
                <a:lnTo>
                  <a:pt x="1013079" y="1231646"/>
                </a:lnTo>
                <a:lnTo>
                  <a:pt x="1054363" y="1228463"/>
                </a:lnTo>
                <a:lnTo>
                  <a:pt x="1095708" y="1225899"/>
                </a:lnTo>
                <a:lnTo>
                  <a:pt x="1137076" y="1223573"/>
                </a:lnTo>
                <a:lnTo>
                  <a:pt x="1178433" y="1221105"/>
                </a:lnTo>
                <a:lnTo>
                  <a:pt x="1208530" y="1210874"/>
                </a:lnTo>
                <a:lnTo>
                  <a:pt x="1225032" y="1206189"/>
                </a:lnTo>
                <a:lnTo>
                  <a:pt x="1238408" y="1204912"/>
                </a:lnTo>
                <a:lnTo>
                  <a:pt x="1259129" y="1204905"/>
                </a:lnTo>
                <a:lnTo>
                  <a:pt x="1297666" y="1204030"/>
                </a:lnTo>
                <a:lnTo>
                  <a:pt x="1364487" y="1200150"/>
                </a:lnTo>
                <a:lnTo>
                  <a:pt x="1498981" y="1189609"/>
                </a:lnTo>
                <a:lnTo>
                  <a:pt x="1549654" y="1157335"/>
                </a:lnTo>
                <a:lnTo>
                  <a:pt x="1581658" y="1115822"/>
                </a:lnTo>
                <a:lnTo>
                  <a:pt x="1585753" y="1099312"/>
                </a:lnTo>
                <a:lnTo>
                  <a:pt x="1587801" y="1091176"/>
                </a:lnTo>
                <a:lnTo>
                  <a:pt x="1591945" y="1084326"/>
                </a:lnTo>
                <a:lnTo>
                  <a:pt x="1598697" y="1080053"/>
                </a:lnTo>
                <a:lnTo>
                  <a:pt x="1606724" y="1077960"/>
                </a:lnTo>
                <a:lnTo>
                  <a:pt x="1615108" y="1076414"/>
                </a:lnTo>
                <a:lnTo>
                  <a:pt x="1622933" y="1073785"/>
                </a:lnTo>
                <a:lnTo>
                  <a:pt x="1631045" y="1069062"/>
                </a:lnTo>
                <a:lnTo>
                  <a:pt x="1638776" y="1063720"/>
                </a:lnTo>
                <a:lnTo>
                  <a:pt x="1646364" y="1058140"/>
                </a:lnTo>
                <a:lnTo>
                  <a:pt x="1654047" y="1052702"/>
                </a:lnTo>
                <a:lnTo>
                  <a:pt x="1662802" y="1024887"/>
                </a:lnTo>
                <a:lnTo>
                  <a:pt x="1664315" y="1020774"/>
                </a:lnTo>
                <a:lnTo>
                  <a:pt x="1665578" y="1024256"/>
                </a:lnTo>
                <a:lnTo>
                  <a:pt x="1673583" y="1019227"/>
                </a:lnTo>
                <a:lnTo>
                  <a:pt x="1700879" y="975000"/>
                </a:lnTo>
                <a:lnTo>
                  <a:pt x="1713039" y="928451"/>
                </a:lnTo>
                <a:lnTo>
                  <a:pt x="1718452" y="886896"/>
                </a:lnTo>
                <a:lnTo>
                  <a:pt x="1720786" y="857948"/>
                </a:lnTo>
                <a:lnTo>
                  <a:pt x="1723310" y="829000"/>
                </a:lnTo>
                <a:lnTo>
                  <a:pt x="1726310" y="800100"/>
                </a:lnTo>
                <a:lnTo>
                  <a:pt x="1728831" y="784270"/>
                </a:lnTo>
                <a:lnTo>
                  <a:pt x="1731994" y="768524"/>
                </a:lnTo>
                <a:lnTo>
                  <a:pt x="1734919" y="752754"/>
                </a:lnTo>
                <a:lnTo>
                  <a:pt x="1739189" y="687802"/>
                </a:lnTo>
                <a:lnTo>
                  <a:pt x="1741113" y="638701"/>
                </a:lnTo>
                <a:lnTo>
                  <a:pt x="1742678" y="589565"/>
                </a:lnTo>
                <a:lnTo>
                  <a:pt x="1744062" y="540408"/>
                </a:lnTo>
                <a:lnTo>
                  <a:pt x="1745447" y="491244"/>
                </a:lnTo>
                <a:lnTo>
                  <a:pt x="1747011" y="442087"/>
                </a:lnTo>
                <a:lnTo>
                  <a:pt x="1746642" y="382492"/>
                </a:lnTo>
                <a:lnTo>
                  <a:pt x="1749052" y="335022"/>
                </a:lnTo>
                <a:lnTo>
                  <a:pt x="1748548" y="295252"/>
                </a:lnTo>
                <a:lnTo>
                  <a:pt x="1716023" y="221106"/>
                </a:lnTo>
                <a:lnTo>
                  <a:pt x="1674336" y="181356"/>
                </a:lnTo>
                <a:lnTo>
                  <a:pt x="1622933" y="147319"/>
                </a:lnTo>
                <a:lnTo>
                  <a:pt x="1591945" y="126364"/>
                </a:lnTo>
                <a:lnTo>
                  <a:pt x="1587192" y="118084"/>
                </a:lnTo>
                <a:lnTo>
                  <a:pt x="1582689" y="109553"/>
                </a:lnTo>
                <a:lnTo>
                  <a:pt x="1577639" y="101522"/>
                </a:lnTo>
                <a:lnTo>
                  <a:pt x="1540256" y="84200"/>
                </a:lnTo>
                <a:lnTo>
                  <a:pt x="1501596" y="80589"/>
                </a:lnTo>
                <a:lnTo>
                  <a:pt x="1462817" y="78073"/>
                </a:lnTo>
                <a:lnTo>
                  <a:pt x="1423991" y="75985"/>
                </a:lnTo>
                <a:lnTo>
                  <a:pt x="1385189" y="73660"/>
                </a:lnTo>
                <a:lnTo>
                  <a:pt x="1344197" y="66728"/>
                </a:lnTo>
                <a:lnTo>
                  <a:pt x="1303138" y="59905"/>
                </a:lnTo>
                <a:lnTo>
                  <a:pt x="1266322" y="49825"/>
                </a:lnTo>
                <a:lnTo>
                  <a:pt x="1250775" y="47513"/>
                </a:lnTo>
                <a:lnTo>
                  <a:pt x="1235251" y="45130"/>
                </a:lnTo>
                <a:lnTo>
                  <a:pt x="1219834" y="42163"/>
                </a:lnTo>
                <a:lnTo>
                  <a:pt x="1212010" y="39659"/>
                </a:lnTo>
                <a:lnTo>
                  <a:pt x="1204388" y="36417"/>
                </a:lnTo>
                <a:lnTo>
                  <a:pt x="1196742" y="33412"/>
                </a:lnTo>
                <a:lnTo>
                  <a:pt x="1148774" y="28132"/>
                </a:lnTo>
                <a:lnTo>
                  <a:pt x="1098071" y="24872"/>
                </a:lnTo>
                <a:lnTo>
                  <a:pt x="1040172" y="21867"/>
                </a:lnTo>
                <a:lnTo>
                  <a:pt x="978509" y="19141"/>
                </a:lnTo>
                <a:lnTo>
                  <a:pt x="916518" y="16719"/>
                </a:lnTo>
                <a:lnTo>
                  <a:pt x="857631" y="14623"/>
                </a:lnTo>
                <a:lnTo>
                  <a:pt x="805281" y="12879"/>
                </a:lnTo>
                <a:lnTo>
                  <a:pt x="762904" y="11510"/>
                </a:lnTo>
                <a:lnTo>
                  <a:pt x="733932" y="10541"/>
                </a:lnTo>
                <a:lnTo>
                  <a:pt x="718462" y="7393"/>
                </a:lnTo>
                <a:lnTo>
                  <a:pt x="703040" y="3937"/>
                </a:lnTo>
                <a:lnTo>
                  <a:pt x="687570" y="1146"/>
                </a:lnTo>
                <a:lnTo>
                  <a:pt x="671957" y="0"/>
                </a:lnTo>
                <a:lnTo>
                  <a:pt x="620131" y="3940"/>
                </a:lnTo>
                <a:lnTo>
                  <a:pt x="574341" y="13144"/>
                </a:lnTo>
                <a:lnTo>
                  <a:pt x="528242" y="23681"/>
                </a:lnTo>
                <a:lnTo>
                  <a:pt x="475487" y="31623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966205" y="6108598"/>
            <a:ext cx="732790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" dirty="0">
                <a:latin typeface="맑은 고딕"/>
                <a:cs typeface="맑은 고딕"/>
              </a:rPr>
              <a:t>브라우저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58032" y="3512007"/>
            <a:ext cx="68453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00AFEF"/>
                </a:solidFill>
                <a:latin typeface="맑은 고딕"/>
                <a:cs typeface="맑은 고딕"/>
              </a:rPr>
              <a:t>index.html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77592" y="4481576"/>
            <a:ext cx="7950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solidFill>
                  <a:srgbClr val="C55A11"/>
                </a:solidFill>
                <a:latin typeface="맑은 고딕"/>
                <a:cs typeface="맑은 고딕"/>
              </a:rPr>
              <a:t>자바스크립트</a:t>
            </a:r>
            <a:endParaRPr sz="10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sz="1000" spc="0" dirty="0">
                <a:solidFill>
                  <a:srgbClr val="C55A11"/>
                </a:solidFill>
                <a:latin typeface="맑은 고딕"/>
                <a:cs typeface="맑은 고딕"/>
              </a:rPr>
              <a:t>프로그램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19446" y="4078478"/>
            <a:ext cx="1139825" cy="416559"/>
          </a:xfrm>
          <a:custGeom>
            <a:avLst/>
            <a:gdLst/>
            <a:ahLst/>
            <a:cxnLst/>
            <a:rect l="l" t="t" r="r" b="b"/>
            <a:pathLst>
              <a:path w="1139825" h="416560">
                <a:moveTo>
                  <a:pt x="1139570" y="0"/>
                </a:moveTo>
                <a:lnTo>
                  <a:pt x="1011427" y="508"/>
                </a:lnTo>
                <a:lnTo>
                  <a:pt x="1018286" y="20320"/>
                </a:lnTo>
                <a:lnTo>
                  <a:pt x="0" y="376809"/>
                </a:lnTo>
                <a:lnTo>
                  <a:pt x="13842" y="416306"/>
                </a:lnTo>
                <a:lnTo>
                  <a:pt x="1032128" y="59817"/>
                </a:lnTo>
                <a:lnTo>
                  <a:pt x="1064012" y="59817"/>
                </a:lnTo>
                <a:lnTo>
                  <a:pt x="1139570" y="0"/>
                </a:lnTo>
                <a:close/>
              </a:path>
              <a:path w="1139825" h="416560">
                <a:moveTo>
                  <a:pt x="1064012" y="59817"/>
                </a:moveTo>
                <a:lnTo>
                  <a:pt x="1032128" y="59817"/>
                </a:lnTo>
                <a:lnTo>
                  <a:pt x="1038987" y="79629"/>
                </a:lnTo>
                <a:lnTo>
                  <a:pt x="1064012" y="59817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73496" y="3313176"/>
            <a:ext cx="1222375" cy="1054735"/>
          </a:xfrm>
          <a:custGeom>
            <a:avLst/>
            <a:gdLst/>
            <a:ahLst/>
            <a:cxnLst/>
            <a:rect l="l" t="t" r="r" b="b"/>
            <a:pathLst>
              <a:path w="1222375" h="1054735">
                <a:moveTo>
                  <a:pt x="611124" y="0"/>
                </a:moveTo>
                <a:lnTo>
                  <a:pt x="558386" y="1935"/>
                </a:lnTo>
                <a:lnTo>
                  <a:pt x="506896" y="7636"/>
                </a:lnTo>
                <a:lnTo>
                  <a:pt x="456836" y="16945"/>
                </a:lnTo>
                <a:lnTo>
                  <a:pt x="408390" y="29703"/>
                </a:lnTo>
                <a:lnTo>
                  <a:pt x="361741" y="45751"/>
                </a:lnTo>
                <a:lnTo>
                  <a:pt x="317072" y="64932"/>
                </a:lnTo>
                <a:lnTo>
                  <a:pt x="274567" y="87087"/>
                </a:lnTo>
                <a:lnTo>
                  <a:pt x="234410" y="112058"/>
                </a:lnTo>
                <a:lnTo>
                  <a:pt x="196782" y="139686"/>
                </a:lnTo>
                <a:lnTo>
                  <a:pt x="161868" y="169814"/>
                </a:lnTo>
                <a:lnTo>
                  <a:pt x="129851" y="202282"/>
                </a:lnTo>
                <a:lnTo>
                  <a:pt x="100914" y="236933"/>
                </a:lnTo>
                <a:lnTo>
                  <a:pt x="75241" y="273608"/>
                </a:lnTo>
                <a:lnTo>
                  <a:pt x="53014" y="312149"/>
                </a:lnTo>
                <a:lnTo>
                  <a:pt x="34418" y="352398"/>
                </a:lnTo>
                <a:lnTo>
                  <a:pt x="19635" y="394196"/>
                </a:lnTo>
                <a:lnTo>
                  <a:pt x="8848" y="437385"/>
                </a:lnTo>
                <a:lnTo>
                  <a:pt x="2242" y="481807"/>
                </a:lnTo>
                <a:lnTo>
                  <a:pt x="0" y="527304"/>
                </a:lnTo>
                <a:lnTo>
                  <a:pt x="2242" y="572800"/>
                </a:lnTo>
                <a:lnTo>
                  <a:pt x="8848" y="617222"/>
                </a:lnTo>
                <a:lnTo>
                  <a:pt x="19635" y="660411"/>
                </a:lnTo>
                <a:lnTo>
                  <a:pt x="34418" y="702209"/>
                </a:lnTo>
                <a:lnTo>
                  <a:pt x="53014" y="742458"/>
                </a:lnTo>
                <a:lnTo>
                  <a:pt x="75241" y="780999"/>
                </a:lnTo>
                <a:lnTo>
                  <a:pt x="100914" y="817674"/>
                </a:lnTo>
                <a:lnTo>
                  <a:pt x="129851" y="852325"/>
                </a:lnTo>
                <a:lnTo>
                  <a:pt x="161868" y="884793"/>
                </a:lnTo>
                <a:lnTo>
                  <a:pt x="196782" y="914921"/>
                </a:lnTo>
                <a:lnTo>
                  <a:pt x="234410" y="942549"/>
                </a:lnTo>
                <a:lnTo>
                  <a:pt x="274567" y="967520"/>
                </a:lnTo>
                <a:lnTo>
                  <a:pt x="317072" y="989675"/>
                </a:lnTo>
                <a:lnTo>
                  <a:pt x="361741" y="1008856"/>
                </a:lnTo>
                <a:lnTo>
                  <a:pt x="408390" y="1024904"/>
                </a:lnTo>
                <a:lnTo>
                  <a:pt x="456836" y="1037662"/>
                </a:lnTo>
                <a:lnTo>
                  <a:pt x="506896" y="1046971"/>
                </a:lnTo>
                <a:lnTo>
                  <a:pt x="558386" y="1052672"/>
                </a:lnTo>
                <a:lnTo>
                  <a:pt x="611124" y="1054608"/>
                </a:lnTo>
                <a:lnTo>
                  <a:pt x="663861" y="1052672"/>
                </a:lnTo>
                <a:lnTo>
                  <a:pt x="715351" y="1046971"/>
                </a:lnTo>
                <a:lnTo>
                  <a:pt x="765411" y="1037662"/>
                </a:lnTo>
                <a:lnTo>
                  <a:pt x="813857" y="1024904"/>
                </a:lnTo>
                <a:lnTo>
                  <a:pt x="860506" y="1008856"/>
                </a:lnTo>
                <a:lnTo>
                  <a:pt x="905175" y="989675"/>
                </a:lnTo>
                <a:lnTo>
                  <a:pt x="947680" y="967520"/>
                </a:lnTo>
                <a:lnTo>
                  <a:pt x="987837" y="942549"/>
                </a:lnTo>
                <a:lnTo>
                  <a:pt x="1025465" y="914921"/>
                </a:lnTo>
                <a:lnTo>
                  <a:pt x="1060379" y="884793"/>
                </a:lnTo>
                <a:lnTo>
                  <a:pt x="1092396" y="852325"/>
                </a:lnTo>
                <a:lnTo>
                  <a:pt x="1121333" y="817674"/>
                </a:lnTo>
                <a:lnTo>
                  <a:pt x="1147006" y="780999"/>
                </a:lnTo>
                <a:lnTo>
                  <a:pt x="1169233" y="742458"/>
                </a:lnTo>
                <a:lnTo>
                  <a:pt x="1187829" y="702209"/>
                </a:lnTo>
                <a:lnTo>
                  <a:pt x="1202612" y="660411"/>
                </a:lnTo>
                <a:lnTo>
                  <a:pt x="1213399" y="617222"/>
                </a:lnTo>
                <a:lnTo>
                  <a:pt x="1220005" y="572800"/>
                </a:lnTo>
                <a:lnTo>
                  <a:pt x="1222248" y="527304"/>
                </a:lnTo>
                <a:lnTo>
                  <a:pt x="1220005" y="481807"/>
                </a:lnTo>
                <a:lnTo>
                  <a:pt x="1213399" y="437385"/>
                </a:lnTo>
                <a:lnTo>
                  <a:pt x="1202612" y="394196"/>
                </a:lnTo>
                <a:lnTo>
                  <a:pt x="1187829" y="352398"/>
                </a:lnTo>
                <a:lnTo>
                  <a:pt x="1169233" y="312149"/>
                </a:lnTo>
                <a:lnTo>
                  <a:pt x="1147006" y="273608"/>
                </a:lnTo>
                <a:lnTo>
                  <a:pt x="1121333" y="236933"/>
                </a:lnTo>
                <a:lnTo>
                  <a:pt x="1092396" y="202282"/>
                </a:lnTo>
                <a:lnTo>
                  <a:pt x="1060379" y="169814"/>
                </a:lnTo>
                <a:lnTo>
                  <a:pt x="1025465" y="139686"/>
                </a:lnTo>
                <a:lnTo>
                  <a:pt x="987837" y="112058"/>
                </a:lnTo>
                <a:lnTo>
                  <a:pt x="947680" y="87087"/>
                </a:lnTo>
                <a:lnTo>
                  <a:pt x="905175" y="64932"/>
                </a:lnTo>
                <a:lnTo>
                  <a:pt x="860506" y="45751"/>
                </a:lnTo>
                <a:lnTo>
                  <a:pt x="813857" y="29703"/>
                </a:lnTo>
                <a:lnTo>
                  <a:pt x="765411" y="16945"/>
                </a:lnTo>
                <a:lnTo>
                  <a:pt x="715351" y="7636"/>
                </a:lnTo>
                <a:lnTo>
                  <a:pt x="663861" y="1935"/>
                </a:lnTo>
                <a:lnTo>
                  <a:pt x="61112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73496" y="3313176"/>
            <a:ext cx="1222375" cy="1054735"/>
          </a:xfrm>
          <a:custGeom>
            <a:avLst/>
            <a:gdLst/>
            <a:ahLst/>
            <a:cxnLst/>
            <a:rect l="l" t="t" r="r" b="b"/>
            <a:pathLst>
              <a:path w="1222375" h="1054735">
                <a:moveTo>
                  <a:pt x="0" y="527304"/>
                </a:moveTo>
                <a:lnTo>
                  <a:pt x="2242" y="481807"/>
                </a:lnTo>
                <a:lnTo>
                  <a:pt x="8848" y="437385"/>
                </a:lnTo>
                <a:lnTo>
                  <a:pt x="19635" y="394196"/>
                </a:lnTo>
                <a:lnTo>
                  <a:pt x="34418" y="352398"/>
                </a:lnTo>
                <a:lnTo>
                  <a:pt x="53014" y="312149"/>
                </a:lnTo>
                <a:lnTo>
                  <a:pt x="75241" y="273608"/>
                </a:lnTo>
                <a:lnTo>
                  <a:pt x="100914" y="236933"/>
                </a:lnTo>
                <a:lnTo>
                  <a:pt x="129851" y="202282"/>
                </a:lnTo>
                <a:lnTo>
                  <a:pt x="161868" y="169814"/>
                </a:lnTo>
                <a:lnTo>
                  <a:pt x="196782" y="139686"/>
                </a:lnTo>
                <a:lnTo>
                  <a:pt x="234410" y="112058"/>
                </a:lnTo>
                <a:lnTo>
                  <a:pt x="274567" y="87087"/>
                </a:lnTo>
                <a:lnTo>
                  <a:pt x="317072" y="64932"/>
                </a:lnTo>
                <a:lnTo>
                  <a:pt x="361741" y="45751"/>
                </a:lnTo>
                <a:lnTo>
                  <a:pt x="408390" y="29703"/>
                </a:lnTo>
                <a:lnTo>
                  <a:pt x="456836" y="16945"/>
                </a:lnTo>
                <a:lnTo>
                  <a:pt x="506896" y="7636"/>
                </a:lnTo>
                <a:lnTo>
                  <a:pt x="558386" y="1935"/>
                </a:lnTo>
                <a:lnTo>
                  <a:pt x="611124" y="0"/>
                </a:lnTo>
                <a:lnTo>
                  <a:pt x="663861" y="1935"/>
                </a:lnTo>
                <a:lnTo>
                  <a:pt x="715351" y="7636"/>
                </a:lnTo>
                <a:lnTo>
                  <a:pt x="765411" y="16945"/>
                </a:lnTo>
                <a:lnTo>
                  <a:pt x="813857" y="29703"/>
                </a:lnTo>
                <a:lnTo>
                  <a:pt x="860506" y="45751"/>
                </a:lnTo>
                <a:lnTo>
                  <a:pt x="905175" y="64932"/>
                </a:lnTo>
                <a:lnTo>
                  <a:pt x="947680" y="87087"/>
                </a:lnTo>
                <a:lnTo>
                  <a:pt x="987837" y="112058"/>
                </a:lnTo>
                <a:lnTo>
                  <a:pt x="1025465" y="139686"/>
                </a:lnTo>
                <a:lnTo>
                  <a:pt x="1060379" y="169814"/>
                </a:lnTo>
                <a:lnTo>
                  <a:pt x="1092396" y="202282"/>
                </a:lnTo>
                <a:lnTo>
                  <a:pt x="1121333" y="236933"/>
                </a:lnTo>
                <a:lnTo>
                  <a:pt x="1147006" y="273608"/>
                </a:lnTo>
                <a:lnTo>
                  <a:pt x="1169233" y="312149"/>
                </a:lnTo>
                <a:lnTo>
                  <a:pt x="1187829" y="352398"/>
                </a:lnTo>
                <a:lnTo>
                  <a:pt x="1202612" y="394196"/>
                </a:lnTo>
                <a:lnTo>
                  <a:pt x="1213399" y="437385"/>
                </a:lnTo>
                <a:lnTo>
                  <a:pt x="1220005" y="481807"/>
                </a:lnTo>
                <a:lnTo>
                  <a:pt x="1222248" y="527304"/>
                </a:lnTo>
                <a:lnTo>
                  <a:pt x="1220005" y="572800"/>
                </a:lnTo>
                <a:lnTo>
                  <a:pt x="1213399" y="617222"/>
                </a:lnTo>
                <a:lnTo>
                  <a:pt x="1202612" y="660411"/>
                </a:lnTo>
                <a:lnTo>
                  <a:pt x="1187829" y="702209"/>
                </a:lnTo>
                <a:lnTo>
                  <a:pt x="1169233" y="742458"/>
                </a:lnTo>
                <a:lnTo>
                  <a:pt x="1147006" y="780999"/>
                </a:lnTo>
                <a:lnTo>
                  <a:pt x="1121333" y="817674"/>
                </a:lnTo>
                <a:lnTo>
                  <a:pt x="1092396" y="852325"/>
                </a:lnTo>
                <a:lnTo>
                  <a:pt x="1060379" y="884793"/>
                </a:lnTo>
                <a:lnTo>
                  <a:pt x="1025465" y="914921"/>
                </a:lnTo>
                <a:lnTo>
                  <a:pt x="987837" y="942549"/>
                </a:lnTo>
                <a:lnTo>
                  <a:pt x="947680" y="967520"/>
                </a:lnTo>
                <a:lnTo>
                  <a:pt x="905175" y="989675"/>
                </a:lnTo>
                <a:lnTo>
                  <a:pt x="860506" y="1008856"/>
                </a:lnTo>
                <a:lnTo>
                  <a:pt x="813857" y="1024904"/>
                </a:lnTo>
                <a:lnTo>
                  <a:pt x="765411" y="1037662"/>
                </a:lnTo>
                <a:lnTo>
                  <a:pt x="715351" y="1046971"/>
                </a:lnTo>
                <a:lnTo>
                  <a:pt x="663861" y="1052672"/>
                </a:lnTo>
                <a:lnTo>
                  <a:pt x="611124" y="1054608"/>
                </a:lnTo>
                <a:lnTo>
                  <a:pt x="558386" y="1052672"/>
                </a:lnTo>
                <a:lnTo>
                  <a:pt x="506896" y="1046971"/>
                </a:lnTo>
                <a:lnTo>
                  <a:pt x="456836" y="1037662"/>
                </a:lnTo>
                <a:lnTo>
                  <a:pt x="408390" y="1024904"/>
                </a:lnTo>
                <a:lnTo>
                  <a:pt x="361741" y="1008856"/>
                </a:lnTo>
                <a:lnTo>
                  <a:pt x="317072" y="989675"/>
                </a:lnTo>
                <a:lnTo>
                  <a:pt x="274567" y="967520"/>
                </a:lnTo>
                <a:lnTo>
                  <a:pt x="234410" y="942549"/>
                </a:lnTo>
                <a:lnTo>
                  <a:pt x="196782" y="914921"/>
                </a:lnTo>
                <a:lnTo>
                  <a:pt x="161868" y="884793"/>
                </a:lnTo>
                <a:lnTo>
                  <a:pt x="129851" y="852325"/>
                </a:lnTo>
                <a:lnTo>
                  <a:pt x="100914" y="817674"/>
                </a:lnTo>
                <a:lnTo>
                  <a:pt x="75241" y="780999"/>
                </a:lnTo>
                <a:lnTo>
                  <a:pt x="53014" y="742458"/>
                </a:lnTo>
                <a:lnTo>
                  <a:pt x="34418" y="702209"/>
                </a:lnTo>
                <a:lnTo>
                  <a:pt x="19635" y="660411"/>
                </a:lnTo>
                <a:lnTo>
                  <a:pt x="8848" y="617222"/>
                </a:lnTo>
                <a:lnTo>
                  <a:pt x="2242" y="572800"/>
                </a:lnTo>
                <a:lnTo>
                  <a:pt x="0" y="527304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60947" y="3515867"/>
            <a:ext cx="835660" cy="23812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254"/>
              </a:spcBef>
            </a:pPr>
            <a:r>
              <a:rPr sz="1100" b="1" spc="-10" dirty="0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60947" y="3845052"/>
            <a:ext cx="835660" cy="26860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375"/>
              </a:spcBef>
            </a:pPr>
            <a:r>
              <a:rPr sz="1100" b="1" spc="-10" dirty="0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3621" y="3373882"/>
            <a:ext cx="687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latin typeface="맑은 고딕"/>
                <a:cs typeface="맑은 고딕"/>
              </a:rPr>
              <a:t>BOM</a:t>
            </a:r>
            <a:r>
              <a:rPr sz="1100" b="1" spc="-70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71335" y="4035298"/>
            <a:ext cx="1765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0" dirty="0"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85688" y="4821935"/>
            <a:ext cx="1225550" cy="1127760"/>
          </a:xfrm>
          <a:custGeom>
            <a:avLst/>
            <a:gdLst/>
            <a:ahLst/>
            <a:cxnLst/>
            <a:rect l="l" t="t" r="r" b="b"/>
            <a:pathLst>
              <a:path w="1225550" h="1127760">
                <a:moveTo>
                  <a:pt x="612648" y="0"/>
                </a:moveTo>
                <a:lnTo>
                  <a:pt x="562405" y="1869"/>
                </a:lnTo>
                <a:lnTo>
                  <a:pt x="513280" y="7380"/>
                </a:lnTo>
                <a:lnTo>
                  <a:pt x="465430" y="16388"/>
                </a:lnTo>
                <a:lnTo>
                  <a:pt x="419014" y="28748"/>
                </a:lnTo>
                <a:lnTo>
                  <a:pt x="374189" y="44315"/>
                </a:lnTo>
                <a:lnTo>
                  <a:pt x="331113" y="62942"/>
                </a:lnTo>
                <a:lnTo>
                  <a:pt x="289943" y="84486"/>
                </a:lnTo>
                <a:lnTo>
                  <a:pt x="250838" y="108801"/>
                </a:lnTo>
                <a:lnTo>
                  <a:pt x="213954" y="135742"/>
                </a:lnTo>
                <a:lnTo>
                  <a:pt x="179450" y="165163"/>
                </a:lnTo>
                <a:lnTo>
                  <a:pt x="147484" y="196920"/>
                </a:lnTo>
                <a:lnTo>
                  <a:pt x="118213" y="230867"/>
                </a:lnTo>
                <a:lnTo>
                  <a:pt x="91795" y="266860"/>
                </a:lnTo>
                <a:lnTo>
                  <a:pt x="68387" y="304752"/>
                </a:lnTo>
                <a:lnTo>
                  <a:pt x="48148" y="344400"/>
                </a:lnTo>
                <a:lnTo>
                  <a:pt x="31235" y="385657"/>
                </a:lnTo>
                <a:lnTo>
                  <a:pt x="17806" y="428379"/>
                </a:lnTo>
                <a:lnTo>
                  <a:pt x="8019" y="472420"/>
                </a:lnTo>
                <a:lnTo>
                  <a:pt x="2031" y="517635"/>
                </a:lnTo>
                <a:lnTo>
                  <a:pt x="0" y="563879"/>
                </a:lnTo>
                <a:lnTo>
                  <a:pt x="2031" y="610126"/>
                </a:lnTo>
                <a:lnTo>
                  <a:pt x="8019" y="655342"/>
                </a:lnTo>
                <a:lnTo>
                  <a:pt x="17806" y="699385"/>
                </a:lnTo>
                <a:lnTo>
                  <a:pt x="31235" y="742107"/>
                </a:lnTo>
                <a:lnTo>
                  <a:pt x="48148" y="783365"/>
                </a:lnTo>
                <a:lnTo>
                  <a:pt x="68387" y="823012"/>
                </a:lnTo>
                <a:lnTo>
                  <a:pt x="91795" y="860905"/>
                </a:lnTo>
                <a:lnTo>
                  <a:pt x="118213" y="896897"/>
                </a:lnTo>
                <a:lnTo>
                  <a:pt x="147484" y="930844"/>
                </a:lnTo>
                <a:lnTo>
                  <a:pt x="179450" y="962601"/>
                </a:lnTo>
                <a:lnTo>
                  <a:pt x="213954" y="992022"/>
                </a:lnTo>
                <a:lnTo>
                  <a:pt x="250838" y="1018962"/>
                </a:lnTo>
                <a:lnTo>
                  <a:pt x="289943" y="1043276"/>
                </a:lnTo>
                <a:lnTo>
                  <a:pt x="331113" y="1064819"/>
                </a:lnTo>
                <a:lnTo>
                  <a:pt x="374189" y="1083446"/>
                </a:lnTo>
                <a:lnTo>
                  <a:pt x="419014" y="1099012"/>
                </a:lnTo>
                <a:lnTo>
                  <a:pt x="465430" y="1111371"/>
                </a:lnTo>
                <a:lnTo>
                  <a:pt x="513280" y="1120379"/>
                </a:lnTo>
                <a:lnTo>
                  <a:pt x="562405" y="1125890"/>
                </a:lnTo>
                <a:lnTo>
                  <a:pt x="612648" y="1127760"/>
                </a:lnTo>
                <a:lnTo>
                  <a:pt x="662890" y="1125890"/>
                </a:lnTo>
                <a:lnTo>
                  <a:pt x="712015" y="1120379"/>
                </a:lnTo>
                <a:lnTo>
                  <a:pt x="759865" y="1111371"/>
                </a:lnTo>
                <a:lnTo>
                  <a:pt x="806281" y="1099012"/>
                </a:lnTo>
                <a:lnTo>
                  <a:pt x="851106" y="1083446"/>
                </a:lnTo>
                <a:lnTo>
                  <a:pt x="894182" y="1064819"/>
                </a:lnTo>
                <a:lnTo>
                  <a:pt x="935352" y="1043276"/>
                </a:lnTo>
                <a:lnTo>
                  <a:pt x="974457" y="1018962"/>
                </a:lnTo>
                <a:lnTo>
                  <a:pt x="1011341" y="992022"/>
                </a:lnTo>
                <a:lnTo>
                  <a:pt x="1045845" y="962601"/>
                </a:lnTo>
                <a:lnTo>
                  <a:pt x="1077811" y="930844"/>
                </a:lnTo>
                <a:lnTo>
                  <a:pt x="1107082" y="896897"/>
                </a:lnTo>
                <a:lnTo>
                  <a:pt x="1133500" y="860905"/>
                </a:lnTo>
                <a:lnTo>
                  <a:pt x="1156908" y="823012"/>
                </a:lnTo>
                <a:lnTo>
                  <a:pt x="1177147" y="783365"/>
                </a:lnTo>
                <a:lnTo>
                  <a:pt x="1194060" y="742107"/>
                </a:lnTo>
                <a:lnTo>
                  <a:pt x="1207489" y="699385"/>
                </a:lnTo>
                <a:lnTo>
                  <a:pt x="1217276" y="655342"/>
                </a:lnTo>
                <a:lnTo>
                  <a:pt x="1223264" y="610126"/>
                </a:lnTo>
                <a:lnTo>
                  <a:pt x="1225295" y="563879"/>
                </a:lnTo>
                <a:lnTo>
                  <a:pt x="1223264" y="517635"/>
                </a:lnTo>
                <a:lnTo>
                  <a:pt x="1217276" y="472420"/>
                </a:lnTo>
                <a:lnTo>
                  <a:pt x="1207489" y="428379"/>
                </a:lnTo>
                <a:lnTo>
                  <a:pt x="1194060" y="385657"/>
                </a:lnTo>
                <a:lnTo>
                  <a:pt x="1177147" y="344400"/>
                </a:lnTo>
                <a:lnTo>
                  <a:pt x="1156908" y="304752"/>
                </a:lnTo>
                <a:lnTo>
                  <a:pt x="1133500" y="266860"/>
                </a:lnTo>
                <a:lnTo>
                  <a:pt x="1107082" y="230867"/>
                </a:lnTo>
                <a:lnTo>
                  <a:pt x="1077811" y="196920"/>
                </a:lnTo>
                <a:lnTo>
                  <a:pt x="1045844" y="165163"/>
                </a:lnTo>
                <a:lnTo>
                  <a:pt x="1011341" y="135742"/>
                </a:lnTo>
                <a:lnTo>
                  <a:pt x="974457" y="108801"/>
                </a:lnTo>
                <a:lnTo>
                  <a:pt x="935352" y="84486"/>
                </a:lnTo>
                <a:lnTo>
                  <a:pt x="894182" y="62942"/>
                </a:lnTo>
                <a:lnTo>
                  <a:pt x="851106" y="44315"/>
                </a:lnTo>
                <a:lnTo>
                  <a:pt x="806281" y="28748"/>
                </a:lnTo>
                <a:lnTo>
                  <a:pt x="759865" y="16388"/>
                </a:lnTo>
                <a:lnTo>
                  <a:pt x="712015" y="7380"/>
                </a:lnTo>
                <a:lnTo>
                  <a:pt x="662890" y="1869"/>
                </a:lnTo>
                <a:lnTo>
                  <a:pt x="6126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85688" y="4821935"/>
            <a:ext cx="1225550" cy="1127760"/>
          </a:xfrm>
          <a:custGeom>
            <a:avLst/>
            <a:gdLst/>
            <a:ahLst/>
            <a:cxnLst/>
            <a:rect l="l" t="t" r="r" b="b"/>
            <a:pathLst>
              <a:path w="1225550" h="1127760">
                <a:moveTo>
                  <a:pt x="0" y="563879"/>
                </a:moveTo>
                <a:lnTo>
                  <a:pt x="2031" y="517635"/>
                </a:lnTo>
                <a:lnTo>
                  <a:pt x="8019" y="472420"/>
                </a:lnTo>
                <a:lnTo>
                  <a:pt x="17806" y="428379"/>
                </a:lnTo>
                <a:lnTo>
                  <a:pt x="31235" y="385657"/>
                </a:lnTo>
                <a:lnTo>
                  <a:pt x="48148" y="344400"/>
                </a:lnTo>
                <a:lnTo>
                  <a:pt x="68387" y="304752"/>
                </a:lnTo>
                <a:lnTo>
                  <a:pt x="91795" y="266860"/>
                </a:lnTo>
                <a:lnTo>
                  <a:pt x="118213" y="230867"/>
                </a:lnTo>
                <a:lnTo>
                  <a:pt x="147484" y="196920"/>
                </a:lnTo>
                <a:lnTo>
                  <a:pt x="179451" y="165163"/>
                </a:lnTo>
                <a:lnTo>
                  <a:pt x="213954" y="135742"/>
                </a:lnTo>
                <a:lnTo>
                  <a:pt x="250838" y="108801"/>
                </a:lnTo>
                <a:lnTo>
                  <a:pt x="289943" y="84486"/>
                </a:lnTo>
                <a:lnTo>
                  <a:pt x="331113" y="62942"/>
                </a:lnTo>
                <a:lnTo>
                  <a:pt x="374189" y="44315"/>
                </a:lnTo>
                <a:lnTo>
                  <a:pt x="419014" y="28748"/>
                </a:lnTo>
                <a:lnTo>
                  <a:pt x="465430" y="16388"/>
                </a:lnTo>
                <a:lnTo>
                  <a:pt x="513280" y="7380"/>
                </a:lnTo>
                <a:lnTo>
                  <a:pt x="562405" y="1869"/>
                </a:lnTo>
                <a:lnTo>
                  <a:pt x="612648" y="0"/>
                </a:lnTo>
                <a:lnTo>
                  <a:pt x="662890" y="1869"/>
                </a:lnTo>
                <a:lnTo>
                  <a:pt x="712015" y="7380"/>
                </a:lnTo>
                <a:lnTo>
                  <a:pt x="759865" y="16388"/>
                </a:lnTo>
                <a:lnTo>
                  <a:pt x="806281" y="28748"/>
                </a:lnTo>
                <a:lnTo>
                  <a:pt x="851106" y="44315"/>
                </a:lnTo>
                <a:lnTo>
                  <a:pt x="894182" y="62942"/>
                </a:lnTo>
                <a:lnTo>
                  <a:pt x="935352" y="84486"/>
                </a:lnTo>
                <a:lnTo>
                  <a:pt x="974457" y="108801"/>
                </a:lnTo>
                <a:lnTo>
                  <a:pt x="1011341" y="135742"/>
                </a:lnTo>
                <a:lnTo>
                  <a:pt x="1045844" y="165163"/>
                </a:lnTo>
                <a:lnTo>
                  <a:pt x="1077811" y="196920"/>
                </a:lnTo>
                <a:lnTo>
                  <a:pt x="1107082" y="230867"/>
                </a:lnTo>
                <a:lnTo>
                  <a:pt x="1133500" y="266860"/>
                </a:lnTo>
                <a:lnTo>
                  <a:pt x="1156908" y="304752"/>
                </a:lnTo>
                <a:lnTo>
                  <a:pt x="1177147" y="344400"/>
                </a:lnTo>
                <a:lnTo>
                  <a:pt x="1194060" y="385657"/>
                </a:lnTo>
                <a:lnTo>
                  <a:pt x="1207489" y="428379"/>
                </a:lnTo>
                <a:lnTo>
                  <a:pt x="1217276" y="472420"/>
                </a:lnTo>
                <a:lnTo>
                  <a:pt x="1223264" y="517635"/>
                </a:lnTo>
                <a:lnTo>
                  <a:pt x="1225295" y="563879"/>
                </a:lnTo>
                <a:lnTo>
                  <a:pt x="1223264" y="610126"/>
                </a:lnTo>
                <a:lnTo>
                  <a:pt x="1217276" y="655342"/>
                </a:lnTo>
                <a:lnTo>
                  <a:pt x="1207489" y="699385"/>
                </a:lnTo>
                <a:lnTo>
                  <a:pt x="1194060" y="742107"/>
                </a:lnTo>
                <a:lnTo>
                  <a:pt x="1177147" y="783365"/>
                </a:lnTo>
                <a:lnTo>
                  <a:pt x="1156908" y="823012"/>
                </a:lnTo>
                <a:lnTo>
                  <a:pt x="1133500" y="860905"/>
                </a:lnTo>
                <a:lnTo>
                  <a:pt x="1107082" y="896897"/>
                </a:lnTo>
                <a:lnTo>
                  <a:pt x="1077811" y="930844"/>
                </a:lnTo>
                <a:lnTo>
                  <a:pt x="1045845" y="962601"/>
                </a:lnTo>
                <a:lnTo>
                  <a:pt x="1011341" y="992022"/>
                </a:lnTo>
                <a:lnTo>
                  <a:pt x="974457" y="1018962"/>
                </a:lnTo>
                <a:lnTo>
                  <a:pt x="935352" y="1043276"/>
                </a:lnTo>
                <a:lnTo>
                  <a:pt x="894182" y="1064819"/>
                </a:lnTo>
                <a:lnTo>
                  <a:pt x="851106" y="1083446"/>
                </a:lnTo>
                <a:lnTo>
                  <a:pt x="806281" y="1099012"/>
                </a:lnTo>
                <a:lnTo>
                  <a:pt x="759865" y="1111371"/>
                </a:lnTo>
                <a:lnTo>
                  <a:pt x="712015" y="1120379"/>
                </a:lnTo>
                <a:lnTo>
                  <a:pt x="662890" y="1125890"/>
                </a:lnTo>
                <a:lnTo>
                  <a:pt x="612648" y="1127760"/>
                </a:lnTo>
                <a:lnTo>
                  <a:pt x="562405" y="1125890"/>
                </a:lnTo>
                <a:lnTo>
                  <a:pt x="513280" y="1120379"/>
                </a:lnTo>
                <a:lnTo>
                  <a:pt x="465430" y="1111371"/>
                </a:lnTo>
                <a:lnTo>
                  <a:pt x="419014" y="1099012"/>
                </a:lnTo>
                <a:lnTo>
                  <a:pt x="374189" y="1083446"/>
                </a:lnTo>
                <a:lnTo>
                  <a:pt x="331113" y="1064819"/>
                </a:lnTo>
                <a:lnTo>
                  <a:pt x="289943" y="1043276"/>
                </a:lnTo>
                <a:lnTo>
                  <a:pt x="250838" y="1018962"/>
                </a:lnTo>
                <a:lnTo>
                  <a:pt x="213954" y="992022"/>
                </a:lnTo>
                <a:lnTo>
                  <a:pt x="179450" y="962601"/>
                </a:lnTo>
                <a:lnTo>
                  <a:pt x="147484" y="930844"/>
                </a:lnTo>
                <a:lnTo>
                  <a:pt x="118213" y="896897"/>
                </a:lnTo>
                <a:lnTo>
                  <a:pt x="91795" y="860905"/>
                </a:lnTo>
                <a:lnTo>
                  <a:pt x="68387" y="823012"/>
                </a:lnTo>
                <a:lnTo>
                  <a:pt x="48148" y="783365"/>
                </a:lnTo>
                <a:lnTo>
                  <a:pt x="31235" y="742107"/>
                </a:lnTo>
                <a:lnTo>
                  <a:pt x="17806" y="699385"/>
                </a:lnTo>
                <a:lnTo>
                  <a:pt x="8019" y="655342"/>
                </a:lnTo>
                <a:lnTo>
                  <a:pt x="2031" y="610126"/>
                </a:lnTo>
                <a:lnTo>
                  <a:pt x="0" y="56387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073140" y="5024628"/>
            <a:ext cx="835660" cy="234950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250"/>
              </a:spcBef>
            </a:pPr>
            <a:r>
              <a:rPr sz="1100" b="1" spc="-5" dirty="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3140" y="5350764"/>
            <a:ext cx="835660" cy="268605"/>
          </a:xfrm>
          <a:custGeom>
            <a:avLst/>
            <a:gdLst/>
            <a:ahLst/>
            <a:cxnLst/>
            <a:rect l="l" t="t" r="r" b="b"/>
            <a:pathLst>
              <a:path w="835659" h="268604">
                <a:moveTo>
                  <a:pt x="0" y="268224"/>
                </a:moveTo>
                <a:lnTo>
                  <a:pt x="835152" y="268224"/>
                </a:lnTo>
                <a:lnTo>
                  <a:pt x="835152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3140" y="5350764"/>
            <a:ext cx="835660" cy="268605"/>
          </a:xfrm>
          <a:custGeom>
            <a:avLst/>
            <a:gdLst/>
            <a:ahLst/>
            <a:cxnLst/>
            <a:rect l="l" t="t" r="r" b="b"/>
            <a:pathLst>
              <a:path w="835659" h="268604">
                <a:moveTo>
                  <a:pt x="0" y="268224"/>
                </a:moveTo>
                <a:lnTo>
                  <a:pt x="835152" y="268224"/>
                </a:lnTo>
                <a:lnTo>
                  <a:pt x="835152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025390" y="5522163"/>
            <a:ext cx="8191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맑은 고딕"/>
                <a:cs typeface="맑은 고딕"/>
              </a:rPr>
              <a:t>HTML</a:t>
            </a:r>
            <a:r>
              <a:rPr sz="1100" b="1" spc="-65" dirty="0">
                <a:latin typeface="맑은 고딕"/>
                <a:cs typeface="맑은 고딕"/>
              </a:rPr>
              <a:t> </a:t>
            </a:r>
            <a:r>
              <a:rPr sz="1100" b="1" spc="-5" dirty="0">
                <a:latin typeface="맑은 고딕"/>
                <a:cs typeface="맑은 고딕"/>
              </a:rPr>
              <a:t>DOM</a:t>
            </a:r>
            <a:endParaRPr sz="1100">
              <a:latin typeface="맑은 고딕"/>
              <a:cs typeface="맑은 고딕"/>
            </a:endParaRPr>
          </a:p>
          <a:p>
            <a:pPr marL="502920">
              <a:lnSpc>
                <a:spcPct val="100000"/>
              </a:lnSpc>
            </a:pPr>
            <a:r>
              <a:rPr sz="1100" b="1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10376" y="5374091"/>
            <a:ext cx="359410" cy="471805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9"/>
              </a:spcBef>
            </a:pPr>
            <a:r>
              <a:rPr sz="1100" b="1" spc="-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  <a:p>
            <a:pPr marR="26670" algn="ctr">
              <a:lnSpc>
                <a:spcPct val="100000"/>
              </a:lnSpc>
              <a:spcBef>
                <a:spcPts val="160"/>
              </a:spcBef>
            </a:pPr>
            <a:r>
              <a:rPr sz="1600" spc="0" dirty="0">
                <a:solidFill>
                  <a:srgbClr val="006FC0"/>
                </a:solidFill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66431" y="4014215"/>
            <a:ext cx="1225550" cy="1051560"/>
          </a:xfrm>
          <a:custGeom>
            <a:avLst/>
            <a:gdLst/>
            <a:ahLst/>
            <a:cxnLst/>
            <a:rect l="l" t="t" r="r" b="b"/>
            <a:pathLst>
              <a:path w="1225550" h="1051560">
                <a:moveTo>
                  <a:pt x="612648" y="0"/>
                </a:moveTo>
                <a:lnTo>
                  <a:pt x="559790" y="1930"/>
                </a:lnTo>
                <a:lnTo>
                  <a:pt x="508180" y="7616"/>
                </a:lnTo>
                <a:lnTo>
                  <a:pt x="458002" y="16899"/>
                </a:lnTo>
                <a:lnTo>
                  <a:pt x="409440" y="29622"/>
                </a:lnTo>
                <a:lnTo>
                  <a:pt x="362677" y="45626"/>
                </a:lnTo>
                <a:lnTo>
                  <a:pt x="317898" y="64754"/>
                </a:lnTo>
                <a:lnTo>
                  <a:pt x="275287" y="86848"/>
                </a:lnTo>
                <a:lnTo>
                  <a:pt x="235028" y="111749"/>
                </a:lnTo>
                <a:lnTo>
                  <a:pt x="197304" y="139299"/>
                </a:lnTo>
                <a:lnTo>
                  <a:pt x="162300" y="169341"/>
                </a:lnTo>
                <a:lnTo>
                  <a:pt x="130199" y="201717"/>
                </a:lnTo>
                <a:lnTo>
                  <a:pt x="101186" y="236269"/>
                </a:lnTo>
                <a:lnTo>
                  <a:pt x="75444" y="272838"/>
                </a:lnTo>
                <a:lnTo>
                  <a:pt x="53158" y="311267"/>
                </a:lnTo>
                <a:lnTo>
                  <a:pt x="34512" y="351398"/>
                </a:lnTo>
                <a:lnTo>
                  <a:pt x="19689" y="393073"/>
                </a:lnTo>
                <a:lnTo>
                  <a:pt x="8873" y="436133"/>
                </a:lnTo>
                <a:lnTo>
                  <a:pt x="2249" y="480421"/>
                </a:lnTo>
                <a:lnTo>
                  <a:pt x="0" y="525779"/>
                </a:lnTo>
                <a:lnTo>
                  <a:pt x="2249" y="571138"/>
                </a:lnTo>
                <a:lnTo>
                  <a:pt x="8873" y="615426"/>
                </a:lnTo>
                <a:lnTo>
                  <a:pt x="19689" y="658486"/>
                </a:lnTo>
                <a:lnTo>
                  <a:pt x="34512" y="700161"/>
                </a:lnTo>
                <a:lnTo>
                  <a:pt x="53158" y="740292"/>
                </a:lnTo>
                <a:lnTo>
                  <a:pt x="75444" y="778721"/>
                </a:lnTo>
                <a:lnTo>
                  <a:pt x="101186" y="815290"/>
                </a:lnTo>
                <a:lnTo>
                  <a:pt x="130199" y="849842"/>
                </a:lnTo>
                <a:lnTo>
                  <a:pt x="162300" y="882218"/>
                </a:lnTo>
                <a:lnTo>
                  <a:pt x="197304" y="912260"/>
                </a:lnTo>
                <a:lnTo>
                  <a:pt x="235028" y="939810"/>
                </a:lnTo>
                <a:lnTo>
                  <a:pt x="275287" y="964711"/>
                </a:lnTo>
                <a:lnTo>
                  <a:pt x="317898" y="986805"/>
                </a:lnTo>
                <a:lnTo>
                  <a:pt x="362677" y="1005933"/>
                </a:lnTo>
                <a:lnTo>
                  <a:pt x="409440" y="1021937"/>
                </a:lnTo>
                <a:lnTo>
                  <a:pt x="458002" y="1034660"/>
                </a:lnTo>
                <a:lnTo>
                  <a:pt x="508180" y="1043943"/>
                </a:lnTo>
                <a:lnTo>
                  <a:pt x="559790" y="1049629"/>
                </a:lnTo>
                <a:lnTo>
                  <a:pt x="612648" y="1051559"/>
                </a:lnTo>
                <a:lnTo>
                  <a:pt x="665505" y="1049629"/>
                </a:lnTo>
                <a:lnTo>
                  <a:pt x="717115" y="1043943"/>
                </a:lnTo>
                <a:lnTo>
                  <a:pt x="767293" y="1034660"/>
                </a:lnTo>
                <a:lnTo>
                  <a:pt x="815855" y="1021937"/>
                </a:lnTo>
                <a:lnTo>
                  <a:pt x="862618" y="1005933"/>
                </a:lnTo>
                <a:lnTo>
                  <a:pt x="907397" y="986805"/>
                </a:lnTo>
                <a:lnTo>
                  <a:pt x="950008" y="964711"/>
                </a:lnTo>
                <a:lnTo>
                  <a:pt x="990267" y="939810"/>
                </a:lnTo>
                <a:lnTo>
                  <a:pt x="1027991" y="912260"/>
                </a:lnTo>
                <a:lnTo>
                  <a:pt x="1062995" y="882218"/>
                </a:lnTo>
                <a:lnTo>
                  <a:pt x="1095096" y="849842"/>
                </a:lnTo>
                <a:lnTo>
                  <a:pt x="1124109" y="815290"/>
                </a:lnTo>
                <a:lnTo>
                  <a:pt x="1149851" y="778721"/>
                </a:lnTo>
                <a:lnTo>
                  <a:pt x="1172137" y="740292"/>
                </a:lnTo>
                <a:lnTo>
                  <a:pt x="1190783" y="700161"/>
                </a:lnTo>
                <a:lnTo>
                  <a:pt x="1205606" y="658486"/>
                </a:lnTo>
                <a:lnTo>
                  <a:pt x="1216422" y="615426"/>
                </a:lnTo>
                <a:lnTo>
                  <a:pt x="1223046" y="571138"/>
                </a:lnTo>
                <a:lnTo>
                  <a:pt x="1225296" y="525779"/>
                </a:lnTo>
                <a:lnTo>
                  <a:pt x="1223046" y="480421"/>
                </a:lnTo>
                <a:lnTo>
                  <a:pt x="1216422" y="436133"/>
                </a:lnTo>
                <a:lnTo>
                  <a:pt x="1205606" y="393073"/>
                </a:lnTo>
                <a:lnTo>
                  <a:pt x="1190783" y="351398"/>
                </a:lnTo>
                <a:lnTo>
                  <a:pt x="1172137" y="311267"/>
                </a:lnTo>
                <a:lnTo>
                  <a:pt x="1149851" y="272838"/>
                </a:lnTo>
                <a:lnTo>
                  <a:pt x="1124109" y="236269"/>
                </a:lnTo>
                <a:lnTo>
                  <a:pt x="1095096" y="201717"/>
                </a:lnTo>
                <a:lnTo>
                  <a:pt x="1062995" y="169341"/>
                </a:lnTo>
                <a:lnTo>
                  <a:pt x="1027991" y="139299"/>
                </a:lnTo>
                <a:lnTo>
                  <a:pt x="990267" y="111749"/>
                </a:lnTo>
                <a:lnTo>
                  <a:pt x="950008" y="86848"/>
                </a:lnTo>
                <a:lnTo>
                  <a:pt x="907397" y="64754"/>
                </a:lnTo>
                <a:lnTo>
                  <a:pt x="862618" y="45626"/>
                </a:lnTo>
                <a:lnTo>
                  <a:pt x="815855" y="29622"/>
                </a:lnTo>
                <a:lnTo>
                  <a:pt x="767293" y="16899"/>
                </a:lnTo>
                <a:lnTo>
                  <a:pt x="717115" y="7616"/>
                </a:lnTo>
                <a:lnTo>
                  <a:pt x="665505" y="1930"/>
                </a:lnTo>
                <a:lnTo>
                  <a:pt x="6126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66431" y="4014215"/>
            <a:ext cx="1225550" cy="1051560"/>
          </a:xfrm>
          <a:custGeom>
            <a:avLst/>
            <a:gdLst/>
            <a:ahLst/>
            <a:cxnLst/>
            <a:rect l="l" t="t" r="r" b="b"/>
            <a:pathLst>
              <a:path w="1225550" h="1051560">
                <a:moveTo>
                  <a:pt x="0" y="525779"/>
                </a:moveTo>
                <a:lnTo>
                  <a:pt x="2249" y="480421"/>
                </a:lnTo>
                <a:lnTo>
                  <a:pt x="8873" y="436133"/>
                </a:lnTo>
                <a:lnTo>
                  <a:pt x="19689" y="393073"/>
                </a:lnTo>
                <a:lnTo>
                  <a:pt x="34512" y="351398"/>
                </a:lnTo>
                <a:lnTo>
                  <a:pt x="53158" y="311267"/>
                </a:lnTo>
                <a:lnTo>
                  <a:pt x="75444" y="272838"/>
                </a:lnTo>
                <a:lnTo>
                  <a:pt x="101186" y="236269"/>
                </a:lnTo>
                <a:lnTo>
                  <a:pt x="130199" y="201717"/>
                </a:lnTo>
                <a:lnTo>
                  <a:pt x="162300" y="169341"/>
                </a:lnTo>
                <a:lnTo>
                  <a:pt x="197304" y="139299"/>
                </a:lnTo>
                <a:lnTo>
                  <a:pt x="235028" y="111749"/>
                </a:lnTo>
                <a:lnTo>
                  <a:pt x="275287" y="86848"/>
                </a:lnTo>
                <a:lnTo>
                  <a:pt x="317898" y="64754"/>
                </a:lnTo>
                <a:lnTo>
                  <a:pt x="362677" y="45626"/>
                </a:lnTo>
                <a:lnTo>
                  <a:pt x="409440" y="29622"/>
                </a:lnTo>
                <a:lnTo>
                  <a:pt x="458002" y="16899"/>
                </a:lnTo>
                <a:lnTo>
                  <a:pt x="508180" y="7616"/>
                </a:lnTo>
                <a:lnTo>
                  <a:pt x="559790" y="1930"/>
                </a:lnTo>
                <a:lnTo>
                  <a:pt x="612648" y="0"/>
                </a:lnTo>
                <a:lnTo>
                  <a:pt x="665505" y="1930"/>
                </a:lnTo>
                <a:lnTo>
                  <a:pt x="717115" y="7616"/>
                </a:lnTo>
                <a:lnTo>
                  <a:pt x="767293" y="16899"/>
                </a:lnTo>
                <a:lnTo>
                  <a:pt x="815855" y="29622"/>
                </a:lnTo>
                <a:lnTo>
                  <a:pt x="862618" y="45626"/>
                </a:lnTo>
                <a:lnTo>
                  <a:pt x="907397" y="64754"/>
                </a:lnTo>
                <a:lnTo>
                  <a:pt x="950008" y="86848"/>
                </a:lnTo>
                <a:lnTo>
                  <a:pt x="990267" y="111749"/>
                </a:lnTo>
                <a:lnTo>
                  <a:pt x="1027991" y="139299"/>
                </a:lnTo>
                <a:lnTo>
                  <a:pt x="1062995" y="169341"/>
                </a:lnTo>
                <a:lnTo>
                  <a:pt x="1095096" y="201717"/>
                </a:lnTo>
                <a:lnTo>
                  <a:pt x="1124109" y="236269"/>
                </a:lnTo>
                <a:lnTo>
                  <a:pt x="1149851" y="272838"/>
                </a:lnTo>
                <a:lnTo>
                  <a:pt x="1172137" y="311267"/>
                </a:lnTo>
                <a:lnTo>
                  <a:pt x="1190783" y="351398"/>
                </a:lnTo>
                <a:lnTo>
                  <a:pt x="1205606" y="393073"/>
                </a:lnTo>
                <a:lnTo>
                  <a:pt x="1216422" y="436133"/>
                </a:lnTo>
                <a:lnTo>
                  <a:pt x="1223046" y="480421"/>
                </a:lnTo>
                <a:lnTo>
                  <a:pt x="1225296" y="525779"/>
                </a:lnTo>
                <a:lnTo>
                  <a:pt x="1223046" y="571138"/>
                </a:lnTo>
                <a:lnTo>
                  <a:pt x="1216422" y="615426"/>
                </a:lnTo>
                <a:lnTo>
                  <a:pt x="1205606" y="658486"/>
                </a:lnTo>
                <a:lnTo>
                  <a:pt x="1190783" y="700161"/>
                </a:lnTo>
                <a:lnTo>
                  <a:pt x="1172137" y="740292"/>
                </a:lnTo>
                <a:lnTo>
                  <a:pt x="1149851" y="778721"/>
                </a:lnTo>
                <a:lnTo>
                  <a:pt x="1124109" y="815290"/>
                </a:lnTo>
                <a:lnTo>
                  <a:pt x="1095096" y="849842"/>
                </a:lnTo>
                <a:lnTo>
                  <a:pt x="1062995" y="882218"/>
                </a:lnTo>
                <a:lnTo>
                  <a:pt x="1027991" y="912260"/>
                </a:lnTo>
                <a:lnTo>
                  <a:pt x="990267" y="939810"/>
                </a:lnTo>
                <a:lnTo>
                  <a:pt x="950008" y="964711"/>
                </a:lnTo>
                <a:lnTo>
                  <a:pt x="907397" y="986805"/>
                </a:lnTo>
                <a:lnTo>
                  <a:pt x="862618" y="1005933"/>
                </a:lnTo>
                <a:lnTo>
                  <a:pt x="815855" y="1021937"/>
                </a:lnTo>
                <a:lnTo>
                  <a:pt x="767293" y="1034660"/>
                </a:lnTo>
                <a:lnTo>
                  <a:pt x="717115" y="1043943"/>
                </a:lnTo>
                <a:lnTo>
                  <a:pt x="665505" y="1049629"/>
                </a:lnTo>
                <a:lnTo>
                  <a:pt x="612648" y="1051559"/>
                </a:lnTo>
                <a:lnTo>
                  <a:pt x="559790" y="1049629"/>
                </a:lnTo>
                <a:lnTo>
                  <a:pt x="508180" y="1043943"/>
                </a:lnTo>
                <a:lnTo>
                  <a:pt x="458002" y="1034660"/>
                </a:lnTo>
                <a:lnTo>
                  <a:pt x="409440" y="1021937"/>
                </a:lnTo>
                <a:lnTo>
                  <a:pt x="362677" y="1005933"/>
                </a:lnTo>
                <a:lnTo>
                  <a:pt x="317898" y="986805"/>
                </a:lnTo>
                <a:lnTo>
                  <a:pt x="275287" y="964711"/>
                </a:lnTo>
                <a:lnTo>
                  <a:pt x="235028" y="939810"/>
                </a:lnTo>
                <a:lnTo>
                  <a:pt x="197304" y="912260"/>
                </a:lnTo>
                <a:lnTo>
                  <a:pt x="162300" y="882218"/>
                </a:lnTo>
                <a:lnTo>
                  <a:pt x="130199" y="849842"/>
                </a:lnTo>
                <a:lnTo>
                  <a:pt x="101186" y="815290"/>
                </a:lnTo>
                <a:lnTo>
                  <a:pt x="75444" y="778721"/>
                </a:lnTo>
                <a:lnTo>
                  <a:pt x="53158" y="740292"/>
                </a:lnTo>
                <a:lnTo>
                  <a:pt x="34512" y="700161"/>
                </a:lnTo>
                <a:lnTo>
                  <a:pt x="19689" y="658486"/>
                </a:lnTo>
                <a:lnTo>
                  <a:pt x="8873" y="615426"/>
                </a:lnTo>
                <a:lnTo>
                  <a:pt x="2249" y="571138"/>
                </a:lnTo>
                <a:lnTo>
                  <a:pt x="0" y="52577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453883" y="4216908"/>
            <a:ext cx="835660" cy="234950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245"/>
              </a:spcBef>
            </a:pPr>
            <a:r>
              <a:rPr sz="1100" b="1" spc="-10" dirty="0">
                <a:solidFill>
                  <a:srgbClr val="006FC0"/>
                </a:solidFill>
                <a:latin typeface="Arial"/>
                <a:cs typeface="Arial"/>
              </a:rPr>
              <a:t>Array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53883" y="4543044"/>
            <a:ext cx="835660" cy="26860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385"/>
              </a:spcBef>
            </a:pPr>
            <a:r>
              <a:rPr sz="1100" b="1" spc="-5" dirty="0">
                <a:solidFill>
                  <a:srgbClr val="006FC0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34402" y="5175884"/>
            <a:ext cx="635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맑은 고딕"/>
                <a:cs typeface="맑은 고딕"/>
              </a:rPr>
              <a:t>코어</a:t>
            </a:r>
            <a:r>
              <a:rPr sz="1100" b="1" spc="-75" dirty="0">
                <a:latin typeface="맑은 고딕"/>
                <a:cs typeface="맑은 고딕"/>
              </a:rPr>
              <a:t> </a:t>
            </a:r>
            <a:r>
              <a:rPr sz="1100" b="1" dirty="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66431" y="4735195"/>
            <a:ext cx="17653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0" dirty="0"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713985" y="4674489"/>
            <a:ext cx="1169670" cy="318135"/>
          </a:xfrm>
          <a:custGeom>
            <a:avLst/>
            <a:gdLst/>
            <a:ahLst/>
            <a:cxnLst/>
            <a:rect l="l" t="t" r="r" b="b"/>
            <a:pathLst>
              <a:path w="1169670" h="318135">
                <a:moveTo>
                  <a:pt x="8254" y="0"/>
                </a:moveTo>
                <a:lnTo>
                  <a:pt x="0" y="32893"/>
                </a:lnTo>
                <a:lnTo>
                  <a:pt x="1070483" y="301117"/>
                </a:lnTo>
                <a:lnTo>
                  <a:pt x="1066291" y="317627"/>
                </a:lnTo>
                <a:lnTo>
                  <a:pt x="1169669" y="308610"/>
                </a:lnTo>
                <a:lnTo>
                  <a:pt x="1107871" y="268224"/>
                </a:lnTo>
                <a:lnTo>
                  <a:pt x="1078738" y="268224"/>
                </a:lnTo>
                <a:lnTo>
                  <a:pt x="8254" y="0"/>
                </a:lnTo>
                <a:close/>
              </a:path>
              <a:path w="1169670" h="318135">
                <a:moveTo>
                  <a:pt x="1082802" y="251841"/>
                </a:moveTo>
                <a:lnTo>
                  <a:pt x="1078738" y="268224"/>
                </a:lnTo>
                <a:lnTo>
                  <a:pt x="1107871" y="268224"/>
                </a:lnTo>
                <a:lnTo>
                  <a:pt x="1082802" y="251841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24400" y="4535423"/>
            <a:ext cx="2542540" cy="97790"/>
          </a:xfrm>
          <a:custGeom>
            <a:avLst/>
            <a:gdLst/>
            <a:ahLst/>
            <a:cxnLst/>
            <a:rect l="l" t="t" r="r" b="b"/>
            <a:pathLst>
              <a:path w="2542540" h="97789">
                <a:moveTo>
                  <a:pt x="2400934" y="0"/>
                </a:moveTo>
                <a:lnTo>
                  <a:pt x="2400934" y="24383"/>
                </a:lnTo>
                <a:lnTo>
                  <a:pt x="0" y="24383"/>
                </a:lnTo>
                <a:lnTo>
                  <a:pt x="0" y="73151"/>
                </a:lnTo>
                <a:lnTo>
                  <a:pt x="2400934" y="73151"/>
                </a:lnTo>
                <a:lnTo>
                  <a:pt x="2400934" y="97536"/>
                </a:lnTo>
                <a:lnTo>
                  <a:pt x="2542031" y="48768"/>
                </a:lnTo>
                <a:lnTo>
                  <a:pt x="2400934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212207" y="4322826"/>
            <a:ext cx="2921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solidFill>
                  <a:srgbClr val="C55A11"/>
                </a:solidFill>
                <a:latin typeface="맑은 고딕"/>
                <a:cs typeface="맑은 고딕"/>
              </a:rPr>
              <a:t>활용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000" spc="0" dirty="0">
                <a:solidFill>
                  <a:srgbClr val="C55A11"/>
                </a:solidFill>
                <a:latin typeface="맑은 고딕"/>
                <a:cs typeface="맑은 고딕"/>
              </a:rPr>
              <a:t>활용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97891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HTML DOM(Document </a:t>
            </a:r>
            <a:r>
              <a:rPr sz="1800" spc="-10" dirty="0">
                <a:latin typeface="맑은 고딕"/>
                <a:cs typeface="맑은 고딕"/>
              </a:rPr>
              <a:t>Object</a:t>
            </a:r>
            <a:r>
              <a:rPr sz="1800" spc="-5" dirty="0">
                <a:latin typeface="맑은 고딕"/>
                <a:cs typeface="맑은 고딕"/>
              </a:rPr>
              <a:t> Model)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05836" y="1591817"/>
            <a:ext cx="6177915" cy="449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DOM(간단히</a:t>
            </a:r>
            <a:r>
              <a:rPr sz="1800" spc="-2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DOM)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웹 페이지에 작성된 </a:t>
            </a: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태그 당 </a:t>
            </a:r>
            <a:r>
              <a:rPr sz="1600" dirty="0">
                <a:latin typeface="맑은 고딕"/>
                <a:cs typeface="맑은 고딕"/>
              </a:rPr>
              <a:t>객체(DOM </a:t>
            </a:r>
            <a:r>
              <a:rPr sz="1600" spc="0" dirty="0">
                <a:latin typeface="맑은 고딕"/>
                <a:cs typeface="맑은 고딕"/>
              </a:rPr>
              <a:t>객체)</a:t>
            </a:r>
            <a:r>
              <a:rPr sz="1600" spc="-23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목적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태그가 출력된 모양이나 콘텐츠를 제어하기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위해</a:t>
            </a:r>
            <a:endParaRPr sz="1400">
              <a:latin typeface="맑은 고딕"/>
              <a:cs typeface="맑은 고딕"/>
            </a:endParaRPr>
          </a:p>
          <a:p>
            <a:pPr marL="1612900" lvl="3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200" dirty="0">
                <a:latin typeface="맑은 고딕"/>
                <a:cs typeface="맑은 고딕"/>
              </a:rPr>
              <a:t>DOM 객체를 통해 각 태그의 </a:t>
            </a:r>
            <a:r>
              <a:rPr sz="1200" spc="-5" dirty="0">
                <a:latin typeface="맑은 고딕"/>
                <a:cs typeface="맑은 고딕"/>
              </a:rPr>
              <a:t>CSS3 </a:t>
            </a:r>
            <a:r>
              <a:rPr sz="1200" dirty="0">
                <a:latin typeface="맑은 고딕"/>
                <a:cs typeface="맑은 고딕"/>
              </a:rPr>
              <a:t>스타일 시트 접근 및</a:t>
            </a:r>
            <a:r>
              <a:rPr sz="1200" spc="-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marL="1612900" lvl="3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sz="1200" spc="-5" dirty="0">
                <a:latin typeface="맑은 고딕"/>
                <a:cs typeface="맑은 고딕"/>
              </a:rPr>
              <a:t>HTML </a:t>
            </a:r>
            <a:r>
              <a:rPr sz="1200" dirty="0">
                <a:latin typeface="맑은 고딕"/>
                <a:cs typeface="맑은 고딕"/>
              </a:rPr>
              <a:t>태그에 의해 출력된 텍스트나 이미지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DOM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트리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태그의 포함관계에 따라 DOM 객체의 </a:t>
            </a:r>
            <a:r>
              <a:rPr sz="1600" spc="-5" dirty="0">
                <a:latin typeface="맑은 고딕"/>
                <a:cs typeface="맑은 고딕"/>
              </a:rPr>
              <a:t>트리(tree)</a:t>
            </a:r>
            <a:r>
              <a:rPr sz="1600" spc="-25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트리는 부모 자식</a:t>
            </a:r>
            <a:r>
              <a:rPr sz="1600" spc="-9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관계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DOM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spc="0" dirty="0">
                <a:latin typeface="맑은 고딕"/>
                <a:cs typeface="맑은 고딕"/>
              </a:rPr>
              <a:t>DOM 트리의 </a:t>
            </a:r>
            <a:r>
              <a:rPr sz="1600" spc="5" dirty="0">
                <a:latin typeface="맑은 고딕"/>
                <a:cs typeface="맑은 고딕"/>
              </a:rPr>
              <a:t>한</a:t>
            </a:r>
            <a:r>
              <a:rPr sz="1600" spc="-90" dirty="0">
                <a:latin typeface="맑은 고딕"/>
                <a:cs typeface="맑은 고딕"/>
              </a:rPr>
              <a:t> </a:t>
            </a:r>
            <a:r>
              <a:rPr sz="1600" spc="5" dirty="0">
                <a:latin typeface="맑은 고딕"/>
                <a:cs typeface="맑은 고딕"/>
              </a:rPr>
              <a:t>노드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600" dirty="0">
                <a:latin typeface="맑은 고딕"/>
                <a:cs typeface="맑은 고딕"/>
              </a:rPr>
              <a:t>HTML </a:t>
            </a:r>
            <a:r>
              <a:rPr sz="1600" spc="0" dirty="0">
                <a:latin typeface="맑은 고딕"/>
                <a:cs typeface="맑은 고딕"/>
              </a:rPr>
              <a:t>태그 당 하나의 </a:t>
            </a:r>
            <a:r>
              <a:rPr sz="1600" dirty="0">
                <a:latin typeface="맑은 고딕"/>
                <a:cs typeface="맑은 고딕"/>
              </a:rPr>
              <a:t>DOM </a:t>
            </a:r>
            <a:r>
              <a:rPr sz="1600" spc="0" dirty="0">
                <a:latin typeface="맑은 고딕"/>
                <a:cs typeface="맑은 고딕"/>
              </a:rPr>
              <a:t>객체</a:t>
            </a:r>
            <a:r>
              <a:rPr sz="1600" spc="-15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0236" y="6345732"/>
            <a:ext cx="47269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400" spc="-10" dirty="0">
                <a:latin typeface="맑은 고딕"/>
                <a:cs typeface="맑은 고딕"/>
              </a:rPr>
              <a:t>DOM 노드(Node), DOM 엘리먼트(Element) 라고도</a:t>
            </a:r>
            <a:r>
              <a:rPr sz="1400" spc="20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불림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978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HTML DOM(Document </a:t>
            </a:r>
            <a:r>
              <a:rPr sz="1800" spc="-10" dirty="0"/>
              <a:t>Object</a:t>
            </a:r>
            <a:r>
              <a:rPr sz="1800" spc="-5" dirty="0"/>
              <a:t> Model)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88920" y="3636264"/>
            <a:ext cx="2783585" cy="28262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22448" y="3648455"/>
            <a:ext cx="2704338" cy="28110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20923" y="3668267"/>
            <a:ext cx="2667000" cy="2710180"/>
          </a:xfrm>
          <a:custGeom>
            <a:avLst/>
            <a:gdLst/>
            <a:ahLst/>
            <a:cxnLst/>
            <a:rect l="l" t="t" r="r" b="b"/>
            <a:pathLst>
              <a:path w="2667000" h="2710179">
                <a:moveTo>
                  <a:pt x="0" y="2709672"/>
                </a:moveTo>
                <a:lnTo>
                  <a:pt x="2667000" y="2709672"/>
                </a:lnTo>
                <a:lnTo>
                  <a:pt x="2667000" y="0"/>
                </a:lnTo>
                <a:lnTo>
                  <a:pt x="0" y="0"/>
                </a:lnTo>
                <a:lnTo>
                  <a:pt x="0" y="270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20923" y="3668267"/>
            <a:ext cx="2667000" cy="2710180"/>
          </a:xfrm>
          <a:custGeom>
            <a:avLst/>
            <a:gdLst/>
            <a:ahLst/>
            <a:cxnLst/>
            <a:rect l="l" t="t" r="r" b="b"/>
            <a:pathLst>
              <a:path w="2667000" h="2710179">
                <a:moveTo>
                  <a:pt x="0" y="2709672"/>
                </a:moveTo>
                <a:lnTo>
                  <a:pt x="2667000" y="2709672"/>
                </a:lnTo>
                <a:lnTo>
                  <a:pt x="2667000" y="0"/>
                </a:lnTo>
                <a:lnTo>
                  <a:pt x="0" y="0"/>
                </a:lnTo>
                <a:lnTo>
                  <a:pt x="0" y="27096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915157" y="3699510"/>
            <a:ext cx="10902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&lt;!DOCTYPE</a:t>
            </a:r>
            <a:r>
              <a:rPr sz="1000" spc="-6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27857" y="3853296"/>
            <a:ext cx="437515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맑은 고딕"/>
                <a:cs typeface="맑은 고딕"/>
              </a:rPr>
              <a:t>&lt;h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0" dirty="0">
                <a:latin typeface="맑은 고딕"/>
                <a:cs typeface="맑은 고딕"/>
              </a:rPr>
              <a:t>m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15157" y="4004564"/>
            <a:ext cx="48704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&lt;h</a:t>
            </a:r>
            <a:r>
              <a:rPr sz="1000" spc="-15" dirty="0">
                <a:latin typeface="맑은 고딕"/>
                <a:cs typeface="맑은 고딕"/>
              </a:rPr>
              <a:t>e</a:t>
            </a:r>
            <a:r>
              <a:rPr sz="1000" dirty="0">
                <a:latin typeface="맑은 고딕"/>
                <a:cs typeface="맑은 고딕"/>
              </a:rPr>
              <a:t>a</a:t>
            </a:r>
            <a:r>
              <a:rPr sz="1000" spc="-10" dirty="0">
                <a:latin typeface="맑은 고딕"/>
                <a:cs typeface="맑은 고딕"/>
              </a:rPr>
              <a:t>d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4642" y="4158350"/>
            <a:ext cx="393065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맑은 고딕"/>
                <a:cs typeface="맑은 고딕"/>
              </a:rPr>
              <a:t>&lt;title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92116" y="4158350"/>
            <a:ext cx="443230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-10" dirty="0">
                <a:latin typeface="맑은 고딕"/>
                <a:cs typeface="맑은 고딕"/>
              </a:rPr>
              <a:t>i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-15" dirty="0">
                <a:latin typeface="맑은 고딕"/>
                <a:cs typeface="맑은 고딕"/>
              </a:rPr>
              <a:t>e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15157" y="4309364"/>
            <a:ext cx="5384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15157" y="4461764"/>
            <a:ext cx="2473325" cy="1246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&lt;p</a:t>
            </a:r>
            <a:r>
              <a:rPr sz="100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style="color:blue"&gt;이것은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맑은 고딕"/>
                <a:cs typeface="맑은 고딕"/>
              </a:rPr>
              <a:t>&lt;span</a:t>
            </a:r>
            <a:r>
              <a:rPr sz="1000" spc="5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style="color:red"&gt;문장입니다.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&lt;/span&gt;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&lt;/p&gt;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맑은 고딕"/>
                <a:cs typeface="맑은 고딕"/>
              </a:rPr>
              <a:t>&lt;form&gt;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&lt;input</a:t>
            </a:r>
            <a:r>
              <a:rPr sz="1000" spc="1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type="text"&gt;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sz="1000" spc="-5" dirty="0">
                <a:latin typeface="맑은 고딕"/>
                <a:cs typeface="맑은 고딕"/>
              </a:rPr>
              <a:t>&lt;input type="button"</a:t>
            </a:r>
            <a:r>
              <a:rPr sz="1000" spc="50" dirty="0">
                <a:latin typeface="맑은 고딕"/>
                <a:cs typeface="맑은 고딕"/>
              </a:rPr>
              <a:t> </a:t>
            </a:r>
            <a:r>
              <a:rPr sz="1000" spc="-5" dirty="0">
                <a:latin typeface="맑은 고딕"/>
                <a:cs typeface="맑은 고딕"/>
              </a:rPr>
              <a:t>value="테스트"&gt;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04642" y="5682959"/>
            <a:ext cx="297815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맑은 고딕"/>
                <a:cs typeface="맑은 고딕"/>
              </a:rPr>
              <a:t>&lt;h</a:t>
            </a:r>
            <a:r>
              <a:rPr sz="1000" dirty="0">
                <a:latin typeface="맑은 고딕"/>
                <a:cs typeface="맑은 고딕"/>
              </a:rPr>
              <a:t>r&gt;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15157" y="5833973"/>
            <a:ext cx="52959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0" dirty="0">
                <a:latin typeface="맑은 고딕"/>
                <a:cs typeface="맑은 고딕"/>
              </a:rPr>
              <a:t>f</a:t>
            </a:r>
            <a:r>
              <a:rPr sz="1000" spc="-5" dirty="0">
                <a:latin typeface="맑은 고딕"/>
                <a:cs typeface="맑은 고딕"/>
              </a:rPr>
              <a:t>o</a:t>
            </a:r>
            <a:r>
              <a:rPr sz="1000" spc="0" dirty="0">
                <a:latin typeface="맑은 고딕"/>
                <a:cs typeface="맑은 고딕"/>
              </a:rPr>
              <a:t>rm&gt;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15157" y="5986068"/>
            <a:ext cx="548640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7857" y="6140464"/>
            <a:ext cx="488950" cy="170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0" dirty="0">
                <a:latin typeface="맑은 고딕"/>
                <a:cs typeface="맑은 고딕"/>
              </a:rPr>
              <a:t>h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0" dirty="0">
                <a:latin typeface="맑은 고딕"/>
                <a:cs typeface="맑은 고딕"/>
              </a:rPr>
              <a:t>m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86455" y="3852671"/>
            <a:ext cx="469900" cy="155575"/>
          </a:xfrm>
          <a:custGeom>
            <a:avLst/>
            <a:gdLst/>
            <a:ahLst/>
            <a:cxnLst/>
            <a:rect l="l" t="t" r="r" b="b"/>
            <a:pathLst>
              <a:path w="469900" h="155575">
                <a:moveTo>
                  <a:pt x="0" y="155447"/>
                </a:moveTo>
                <a:lnTo>
                  <a:pt x="469392" y="155447"/>
                </a:lnTo>
                <a:lnTo>
                  <a:pt x="469392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890520" y="3839717"/>
            <a:ext cx="4629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&lt;h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0" dirty="0">
                <a:latin typeface="맑은 고딕"/>
                <a:cs typeface="맑은 고딕"/>
              </a:rPr>
              <a:t>m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81527" y="4148328"/>
            <a:ext cx="399415" cy="155575"/>
          </a:xfrm>
          <a:custGeom>
            <a:avLst/>
            <a:gdLst/>
            <a:ahLst/>
            <a:cxnLst/>
            <a:rect l="l" t="t" r="r" b="b"/>
            <a:pathLst>
              <a:path w="399414" h="155575">
                <a:moveTo>
                  <a:pt x="0" y="155448"/>
                </a:moveTo>
                <a:lnTo>
                  <a:pt x="399288" y="155448"/>
                </a:lnTo>
                <a:lnTo>
                  <a:pt x="399288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71415" y="4148328"/>
            <a:ext cx="469900" cy="155575"/>
          </a:xfrm>
          <a:custGeom>
            <a:avLst/>
            <a:gdLst/>
            <a:ahLst/>
            <a:cxnLst/>
            <a:rect l="l" t="t" r="r" b="b"/>
            <a:pathLst>
              <a:path w="469900" h="155575">
                <a:moveTo>
                  <a:pt x="0" y="155448"/>
                </a:moveTo>
                <a:lnTo>
                  <a:pt x="469391" y="155448"/>
                </a:lnTo>
                <a:lnTo>
                  <a:pt x="469391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071876" y="4136593"/>
            <a:ext cx="187007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맑은 고딕"/>
                <a:cs typeface="맑은 고딕"/>
              </a:rPr>
              <a:t>&lt;title&gt; </a:t>
            </a:r>
            <a:r>
              <a:rPr sz="1500" baseline="-8333" dirty="0">
                <a:latin typeface="맑은 고딕"/>
                <a:cs typeface="맑은 고딕"/>
              </a:rPr>
              <a:t>HTML DOM</a:t>
            </a:r>
            <a:r>
              <a:rPr sz="1500" spc="-300" baseline="-8333" dirty="0">
                <a:latin typeface="맑은 고딕"/>
                <a:cs typeface="맑은 고딕"/>
              </a:rPr>
              <a:t> </a:t>
            </a:r>
            <a:r>
              <a:rPr sz="1500" spc="-15" baseline="-8333" dirty="0">
                <a:latin typeface="맑은 고딕"/>
                <a:cs typeface="맑은 고딕"/>
              </a:rPr>
              <a:t>트리</a:t>
            </a:r>
            <a:r>
              <a:rPr sz="1000" spc="-10" dirty="0">
                <a:latin typeface="맑은 고딕"/>
                <a:cs typeface="맑은 고딕"/>
              </a:rPr>
              <a:t>&lt;/title&gt;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04744" y="6086855"/>
            <a:ext cx="502920" cy="155575"/>
          </a:xfrm>
          <a:custGeom>
            <a:avLst/>
            <a:gdLst/>
            <a:ahLst/>
            <a:cxnLst/>
            <a:rect l="l" t="t" r="r" b="b"/>
            <a:pathLst>
              <a:path w="502920" h="155575">
                <a:moveTo>
                  <a:pt x="0" y="155448"/>
                </a:moveTo>
                <a:lnTo>
                  <a:pt x="502919" y="155448"/>
                </a:lnTo>
                <a:lnTo>
                  <a:pt x="502919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897885" y="6074765"/>
            <a:ext cx="514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0" dirty="0">
                <a:latin typeface="맑은 고딕"/>
                <a:cs typeface="맑은 고딕"/>
              </a:rPr>
              <a:t>&lt;</a:t>
            </a:r>
            <a:r>
              <a:rPr sz="1000" spc="0" dirty="0">
                <a:latin typeface="맑은 고딕"/>
                <a:cs typeface="맑은 고딕"/>
              </a:rPr>
              <a:t>/</a:t>
            </a:r>
            <a:r>
              <a:rPr sz="1000" spc="-10" dirty="0">
                <a:latin typeface="맑은 고딕"/>
                <a:cs typeface="맑은 고딕"/>
              </a:rPr>
              <a:t>h</a:t>
            </a:r>
            <a:r>
              <a:rPr sz="1000" spc="-15" dirty="0">
                <a:latin typeface="맑은 고딕"/>
                <a:cs typeface="맑은 고딕"/>
              </a:rPr>
              <a:t>t</a:t>
            </a:r>
            <a:r>
              <a:rPr sz="1000" spc="0" dirty="0">
                <a:latin typeface="맑은 고딕"/>
                <a:cs typeface="맑은 고딕"/>
              </a:rPr>
              <a:t>m</a:t>
            </a:r>
            <a:r>
              <a:rPr sz="1000" spc="-10" dirty="0">
                <a:latin typeface="맑은 고딕"/>
                <a:cs typeface="맑은 고딕"/>
              </a:rPr>
              <a:t>l</a:t>
            </a:r>
            <a:r>
              <a:rPr sz="1000" spc="0" dirty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54095" y="5641847"/>
            <a:ext cx="375285" cy="15557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1225"/>
              </a:lnSpc>
            </a:pPr>
            <a:r>
              <a:rPr sz="1050" dirty="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49111" y="3352800"/>
            <a:ext cx="4224655" cy="3270885"/>
          </a:xfrm>
          <a:custGeom>
            <a:avLst/>
            <a:gdLst/>
            <a:ahLst/>
            <a:cxnLst/>
            <a:rect l="l" t="t" r="r" b="b"/>
            <a:pathLst>
              <a:path w="4224655" h="3270884">
                <a:moveTo>
                  <a:pt x="4097019" y="0"/>
                </a:moveTo>
                <a:lnTo>
                  <a:pt x="127508" y="0"/>
                </a:lnTo>
                <a:lnTo>
                  <a:pt x="77849" y="10011"/>
                </a:lnTo>
                <a:lnTo>
                  <a:pt x="37322" y="37322"/>
                </a:lnTo>
                <a:lnTo>
                  <a:pt x="10011" y="77849"/>
                </a:lnTo>
                <a:lnTo>
                  <a:pt x="0" y="127508"/>
                </a:lnTo>
                <a:lnTo>
                  <a:pt x="0" y="3143021"/>
                </a:lnTo>
                <a:lnTo>
                  <a:pt x="10011" y="3192644"/>
                </a:lnTo>
                <a:lnTo>
                  <a:pt x="37322" y="3233166"/>
                </a:lnTo>
                <a:lnTo>
                  <a:pt x="77849" y="3260486"/>
                </a:lnTo>
                <a:lnTo>
                  <a:pt x="127508" y="3270504"/>
                </a:lnTo>
                <a:lnTo>
                  <a:pt x="4097019" y="3270504"/>
                </a:lnTo>
                <a:lnTo>
                  <a:pt x="4146678" y="3260486"/>
                </a:lnTo>
                <a:lnTo>
                  <a:pt x="4187205" y="3233166"/>
                </a:lnTo>
                <a:lnTo>
                  <a:pt x="4214516" y="3192644"/>
                </a:lnTo>
                <a:lnTo>
                  <a:pt x="4224528" y="3143021"/>
                </a:lnTo>
                <a:lnTo>
                  <a:pt x="4224528" y="127508"/>
                </a:lnTo>
                <a:lnTo>
                  <a:pt x="4214516" y="77849"/>
                </a:lnTo>
                <a:lnTo>
                  <a:pt x="4187205" y="37322"/>
                </a:lnTo>
                <a:lnTo>
                  <a:pt x="4146678" y="10011"/>
                </a:lnTo>
                <a:lnTo>
                  <a:pt x="40970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49111" y="1773935"/>
            <a:ext cx="4224655" cy="1411605"/>
          </a:xfrm>
          <a:custGeom>
            <a:avLst/>
            <a:gdLst/>
            <a:ahLst/>
            <a:cxnLst/>
            <a:rect l="l" t="t" r="r" b="b"/>
            <a:pathLst>
              <a:path w="4224655" h="1411605">
                <a:moveTo>
                  <a:pt x="4114165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1300861"/>
                </a:lnTo>
                <a:lnTo>
                  <a:pt x="8671" y="1343822"/>
                </a:lnTo>
                <a:lnTo>
                  <a:pt x="32321" y="1378902"/>
                </a:lnTo>
                <a:lnTo>
                  <a:pt x="67401" y="1402552"/>
                </a:lnTo>
                <a:lnTo>
                  <a:pt x="110362" y="1411224"/>
                </a:lnTo>
                <a:lnTo>
                  <a:pt x="4114165" y="1411224"/>
                </a:lnTo>
                <a:lnTo>
                  <a:pt x="4157126" y="1402552"/>
                </a:lnTo>
                <a:lnTo>
                  <a:pt x="4192206" y="1378902"/>
                </a:lnTo>
                <a:lnTo>
                  <a:pt x="4215856" y="1343822"/>
                </a:lnTo>
                <a:lnTo>
                  <a:pt x="4224528" y="1300861"/>
                </a:lnTo>
                <a:lnTo>
                  <a:pt x="4224528" y="110362"/>
                </a:lnTo>
                <a:lnTo>
                  <a:pt x="4215856" y="67401"/>
                </a:lnTo>
                <a:lnTo>
                  <a:pt x="4192206" y="32321"/>
                </a:lnTo>
                <a:lnTo>
                  <a:pt x="4157126" y="8671"/>
                </a:lnTo>
                <a:lnTo>
                  <a:pt x="411416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23047" y="2676131"/>
            <a:ext cx="713994" cy="3665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62088" y="2642616"/>
            <a:ext cx="832866" cy="4823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655052" y="2708148"/>
            <a:ext cx="59753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001511" y="2679179"/>
            <a:ext cx="875538" cy="3665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16167" y="2645664"/>
            <a:ext cx="1043178" cy="4823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033515" y="2711195"/>
            <a:ext cx="759460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navigator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262871" y="2673083"/>
            <a:ext cx="674370" cy="3665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71431" y="2639567"/>
            <a:ext cx="848105" cy="4823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9294876" y="2705100"/>
            <a:ext cx="55816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sc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ree</a:t>
            </a: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412480" y="2673083"/>
            <a:ext cx="750570" cy="3665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1040" y="2639567"/>
            <a:ext cx="927353" cy="4823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444483" y="2705100"/>
            <a:ext cx="63436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411467" y="2519172"/>
            <a:ext cx="3161030" cy="3175"/>
          </a:xfrm>
          <a:custGeom>
            <a:avLst/>
            <a:gdLst/>
            <a:ahLst/>
            <a:cxnLst/>
            <a:rect l="l" t="t" r="r" b="b"/>
            <a:pathLst>
              <a:path w="3161029" h="3175">
                <a:moveTo>
                  <a:pt x="0" y="3048"/>
                </a:moveTo>
                <a:lnTo>
                  <a:pt x="3160776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1047" y="1932444"/>
            <a:ext cx="1000505" cy="3512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06768" y="1892820"/>
            <a:ext cx="902970" cy="4792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893052" y="1964435"/>
            <a:ext cx="883919" cy="23495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93356" y="2197480"/>
            <a:ext cx="76200" cy="325120"/>
          </a:xfrm>
          <a:custGeom>
            <a:avLst/>
            <a:gdLst/>
            <a:ahLst/>
            <a:cxnLst/>
            <a:rect l="l" t="t" r="r" b="b"/>
            <a:pathLst>
              <a:path w="76200" h="325119">
                <a:moveTo>
                  <a:pt x="0" y="248285"/>
                </a:moveTo>
                <a:lnTo>
                  <a:pt x="37084" y="324993"/>
                </a:lnTo>
                <a:lnTo>
                  <a:pt x="69888" y="261620"/>
                </a:lnTo>
                <a:lnTo>
                  <a:pt x="44323" y="261620"/>
                </a:lnTo>
                <a:lnTo>
                  <a:pt x="31623" y="261493"/>
                </a:lnTo>
                <a:lnTo>
                  <a:pt x="31796" y="248761"/>
                </a:lnTo>
                <a:lnTo>
                  <a:pt x="0" y="248285"/>
                </a:lnTo>
                <a:close/>
              </a:path>
              <a:path w="76200" h="325119">
                <a:moveTo>
                  <a:pt x="31796" y="248761"/>
                </a:moveTo>
                <a:lnTo>
                  <a:pt x="31623" y="261493"/>
                </a:lnTo>
                <a:lnTo>
                  <a:pt x="44323" y="261620"/>
                </a:lnTo>
                <a:lnTo>
                  <a:pt x="44495" y="248952"/>
                </a:lnTo>
                <a:lnTo>
                  <a:pt x="31796" y="248761"/>
                </a:lnTo>
                <a:close/>
              </a:path>
              <a:path w="76200" h="325119">
                <a:moveTo>
                  <a:pt x="44495" y="248952"/>
                </a:moveTo>
                <a:lnTo>
                  <a:pt x="44323" y="261620"/>
                </a:lnTo>
                <a:lnTo>
                  <a:pt x="69888" y="261620"/>
                </a:lnTo>
                <a:lnTo>
                  <a:pt x="76200" y="249428"/>
                </a:lnTo>
                <a:lnTo>
                  <a:pt x="44495" y="248952"/>
                </a:lnTo>
                <a:close/>
              </a:path>
              <a:path w="76200" h="325119">
                <a:moveTo>
                  <a:pt x="35178" y="0"/>
                </a:moveTo>
                <a:lnTo>
                  <a:pt x="31796" y="248761"/>
                </a:lnTo>
                <a:lnTo>
                  <a:pt x="44495" y="248952"/>
                </a:lnTo>
                <a:lnTo>
                  <a:pt x="47878" y="254"/>
                </a:lnTo>
                <a:lnTo>
                  <a:pt x="351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21852" y="2517648"/>
            <a:ext cx="76200" cy="1870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532746" y="2517520"/>
            <a:ext cx="76200" cy="1871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15402" y="2517520"/>
            <a:ext cx="76200" cy="1871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71844" y="2520695"/>
            <a:ext cx="76200" cy="1870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10628" y="2517648"/>
            <a:ext cx="76200" cy="1073785"/>
          </a:xfrm>
          <a:custGeom>
            <a:avLst/>
            <a:gdLst/>
            <a:ahLst/>
            <a:cxnLst/>
            <a:rect l="l" t="t" r="r" b="b"/>
            <a:pathLst>
              <a:path w="76200" h="1073785">
                <a:moveTo>
                  <a:pt x="31750" y="997330"/>
                </a:moveTo>
                <a:lnTo>
                  <a:pt x="0" y="997330"/>
                </a:lnTo>
                <a:lnTo>
                  <a:pt x="38100" y="1073530"/>
                </a:lnTo>
                <a:lnTo>
                  <a:pt x="69850" y="1010030"/>
                </a:lnTo>
                <a:lnTo>
                  <a:pt x="31750" y="1010030"/>
                </a:lnTo>
                <a:lnTo>
                  <a:pt x="31750" y="997330"/>
                </a:lnTo>
                <a:close/>
              </a:path>
              <a:path w="76200" h="1073785">
                <a:moveTo>
                  <a:pt x="44450" y="0"/>
                </a:moveTo>
                <a:lnTo>
                  <a:pt x="31750" y="0"/>
                </a:lnTo>
                <a:lnTo>
                  <a:pt x="31750" y="1010030"/>
                </a:lnTo>
                <a:lnTo>
                  <a:pt x="44450" y="1010030"/>
                </a:lnTo>
                <a:lnTo>
                  <a:pt x="44450" y="0"/>
                </a:lnTo>
                <a:close/>
              </a:path>
              <a:path w="76200" h="1073785">
                <a:moveTo>
                  <a:pt x="76200" y="997330"/>
                </a:moveTo>
                <a:lnTo>
                  <a:pt x="44450" y="997330"/>
                </a:lnTo>
                <a:lnTo>
                  <a:pt x="44450" y="1010030"/>
                </a:lnTo>
                <a:lnTo>
                  <a:pt x="69850" y="1010030"/>
                </a:lnTo>
                <a:lnTo>
                  <a:pt x="76200" y="9973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836664" y="3560076"/>
            <a:ext cx="1079753" cy="3512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27519" y="3520452"/>
            <a:ext cx="1094994" cy="47928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868668" y="3592067"/>
            <a:ext cx="963294" cy="2349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4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836664" y="4053852"/>
            <a:ext cx="1079753" cy="3695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6976" y="4023372"/>
            <a:ext cx="656081" cy="47928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868668" y="4085844"/>
            <a:ext cx="963294" cy="25336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310628" y="3825240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6"/>
                </a:moveTo>
                <a:lnTo>
                  <a:pt x="0" y="183896"/>
                </a:lnTo>
                <a:lnTo>
                  <a:pt x="38100" y="260096"/>
                </a:lnTo>
                <a:lnTo>
                  <a:pt x="69850" y="196596"/>
                </a:lnTo>
                <a:lnTo>
                  <a:pt x="31750" y="196596"/>
                </a:lnTo>
                <a:lnTo>
                  <a:pt x="31750" y="183896"/>
                </a:lnTo>
                <a:close/>
              </a:path>
              <a:path w="76200" h="260350">
                <a:moveTo>
                  <a:pt x="44450" y="0"/>
                </a:moveTo>
                <a:lnTo>
                  <a:pt x="31750" y="0"/>
                </a:lnTo>
                <a:lnTo>
                  <a:pt x="31750" y="196596"/>
                </a:lnTo>
                <a:lnTo>
                  <a:pt x="44450" y="196596"/>
                </a:lnTo>
                <a:lnTo>
                  <a:pt x="44450" y="0"/>
                </a:lnTo>
                <a:close/>
              </a:path>
              <a:path w="76200" h="260350">
                <a:moveTo>
                  <a:pt x="76200" y="183896"/>
                </a:moveTo>
                <a:lnTo>
                  <a:pt x="44450" y="183896"/>
                </a:lnTo>
                <a:lnTo>
                  <a:pt x="44450" y="196596"/>
                </a:lnTo>
                <a:lnTo>
                  <a:pt x="69850" y="196596"/>
                </a:lnTo>
                <a:lnTo>
                  <a:pt x="76200" y="18389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80759" y="4745735"/>
            <a:ext cx="765810" cy="3817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05144" y="4721352"/>
            <a:ext cx="710946" cy="48234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112764" y="4777740"/>
            <a:ext cx="649605" cy="26543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8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96228" y="4599432"/>
            <a:ext cx="76200" cy="17678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894319" y="4739640"/>
            <a:ext cx="759714" cy="38176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24800" y="4715268"/>
            <a:ext cx="695705" cy="47928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7926323" y="4771644"/>
            <a:ext cx="643255" cy="26543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17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210042" y="4578096"/>
            <a:ext cx="76200" cy="1925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2471" y="5337047"/>
            <a:ext cx="817626" cy="37567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72200" y="5309615"/>
            <a:ext cx="595122" cy="48234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094476" y="5369052"/>
            <a:ext cx="701040" cy="259079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942" y="5041265"/>
            <a:ext cx="76200" cy="328295"/>
          </a:xfrm>
          <a:custGeom>
            <a:avLst/>
            <a:gdLst/>
            <a:ahLst/>
            <a:cxnLst/>
            <a:rect l="l" t="t" r="r" b="b"/>
            <a:pathLst>
              <a:path w="76200" h="328295">
                <a:moveTo>
                  <a:pt x="31718" y="251788"/>
                </a:moveTo>
                <a:lnTo>
                  <a:pt x="0" y="252476"/>
                </a:lnTo>
                <a:lnTo>
                  <a:pt x="39878" y="327787"/>
                </a:lnTo>
                <a:lnTo>
                  <a:pt x="69786" y="264414"/>
                </a:lnTo>
                <a:lnTo>
                  <a:pt x="32004" y="264414"/>
                </a:lnTo>
                <a:lnTo>
                  <a:pt x="31718" y="251788"/>
                </a:lnTo>
                <a:close/>
              </a:path>
              <a:path w="76200" h="328295">
                <a:moveTo>
                  <a:pt x="44418" y="251513"/>
                </a:moveTo>
                <a:lnTo>
                  <a:pt x="31718" y="251788"/>
                </a:lnTo>
                <a:lnTo>
                  <a:pt x="32004" y="264414"/>
                </a:lnTo>
                <a:lnTo>
                  <a:pt x="44704" y="264160"/>
                </a:lnTo>
                <a:lnTo>
                  <a:pt x="44418" y="251513"/>
                </a:lnTo>
                <a:close/>
              </a:path>
              <a:path w="76200" h="328295">
                <a:moveTo>
                  <a:pt x="76200" y="250825"/>
                </a:moveTo>
                <a:lnTo>
                  <a:pt x="44418" y="251513"/>
                </a:lnTo>
                <a:lnTo>
                  <a:pt x="44704" y="264160"/>
                </a:lnTo>
                <a:lnTo>
                  <a:pt x="32004" y="264414"/>
                </a:lnTo>
                <a:lnTo>
                  <a:pt x="69786" y="264414"/>
                </a:lnTo>
                <a:lnTo>
                  <a:pt x="76200" y="250825"/>
                </a:lnTo>
                <a:close/>
              </a:path>
              <a:path w="76200" h="328295">
                <a:moveTo>
                  <a:pt x="38735" y="0"/>
                </a:moveTo>
                <a:lnTo>
                  <a:pt x="26035" y="254"/>
                </a:lnTo>
                <a:lnTo>
                  <a:pt x="31718" y="251788"/>
                </a:lnTo>
                <a:lnTo>
                  <a:pt x="44418" y="251513"/>
                </a:lnTo>
                <a:lnTo>
                  <a:pt x="387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14616" y="5337047"/>
            <a:ext cx="589013" cy="37567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299959" y="5309615"/>
            <a:ext cx="418338" cy="48234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246619" y="5369052"/>
            <a:ext cx="472440" cy="259079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435852" y="4579620"/>
            <a:ext cx="1813560" cy="3175"/>
          </a:xfrm>
          <a:custGeom>
            <a:avLst/>
            <a:gdLst/>
            <a:ahLst/>
            <a:cxnLst/>
            <a:rect l="l" t="t" r="r" b="b"/>
            <a:pathLst>
              <a:path w="1813559" h="3175">
                <a:moveTo>
                  <a:pt x="0" y="3047"/>
                </a:moveTo>
                <a:lnTo>
                  <a:pt x="181355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310628" y="4337303"/>
            <a:ext cx="76200" cy="263525"/>
          </a:xfrm>
          <a:custGeom>
            <a:avLst/>
            <a:gdLst/>
            <a:ahLst/>
            <a:cxnLst/>
            <a:rect l="l" t="t" r="r" b="b"/>
            <a:pathLst>
              <a:path w="76200" h="263525">
                <a:moveTo>
                  <a:pt x="31750" y="187071"/>
                </a:moveTo>
                <a:lnTo>
                  <a:pt x="0" y="187071"/>
                </a:lnTo>
                <a:lnTo>
                  <a:pt x="38100" y="263271"/>
                </a:lnTo>
                <a:lnTo>
                  <a:pt x="69850" y="199771"/>
                </a:lnTo>
                <a:lnTo>
                  <a:pt x="31750" y="199771"/>
                </a:lnTo>
                <a:lnTo>
                  <a:pt x="31750" y="187071"/>
                </a:lnTo>
                <a:close/>
              </a:path>
              <a:path w="76200" h="263525">
                <a:moveTo>
                  <a:pt x="44450" y="0"/>
                </a:moveTo>
                <a:lnTo>
                  <a:pt x="31750" y="0"/>
                </a:lnTo>
                <a:lnTo>
                  <a:pt x="31750" y="199771"/>
                </a:lnTo>
                <a:lnTo>
                  <a:pt x="44450" y="199771"/>
                </a:lnTo>
                <a:lnTo>
                  <a:pt x="44450" y="0"/>
                </a:lnTo>
                <a:close/>
              </a:path>
              <a:path w="76200" h="263525">
                <a:moveTo>
                  <a:pt x="76200" y="187071"/>
                </a:moveTo>
                <a:lnTo>
                  <a:pt x="44450" y="187071"/>
                </a:lnTo>
                <a:lnTo>
                  <a:pt x="44450" y="199771"/>
                </a:lnTo>
                <a:lnTo>
                  <a:pt x="69850" y="199771"/>
                </a:lnTo>
                <a:lnTo>
                  <a:pt x="76200" y="1870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38135" y="5193410"/>
            <a:ext cx="76073" cy="17500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014459" y="5202935"/>
            <a:ext cx="76200" cy="1887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484364" y="5195315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>
                <a:moveTo>
                  <a:pt x="0" y="0"/>
                </a:moveTo>
                <a:lnTo>
                  <a:pt x="156971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218931" y="5044440"/>
            <a:ext cx="76200" cy="16522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778240" y="5361432"/>
            <a:ext cx="601218" cy="36347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738616" y="5327903"/>
            <a:ext cx="674370" cy="4792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8810243" y="5393435"/>
            <a:ext cx="485140" cy="24701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155051" y="1914271"/>
            <a:ext cx="19742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BOM(Browser Object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060817" y="3560826"/>
            <a:ext cx="2117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DOM(Document Object</a:t>
            </a:r>
            <a:r>
              <a:rPr sz="1200" i="1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217664" y="5980176"/>
            <a:ext cx="589013" cy="37567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159752" y="5952744"/>
            <a:ext cx="701801" cy="47928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249668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249668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7249668" y="6021120"/>
            <a:ext cx="4724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444740" y="5626544"/>
            <a:ext cx="76200" cy="383540"/>
          </a:xfrm>
          <a:custGeom>
            <a:avLst/>
            <a:gdLst/>
            <a:ahLst/>
            <a:cxnLst/>
            <a:rect l="l" t="t" r="r" b="b"/>
            <a:pathLst>
              <a:path w="76200" h="383539">
                <a:moveTo>
                  <a:pt x="31750" y="307111"/>
                </a:moveTo>
                <a:lnTo>
                  <a:pt x="0" y="307428"/>
                </a:lnTo>
                <a:lnTo>
                  <a:pt x="38988" y="383247"/>
                </a:lnTo>
                <a:lnTo>
                  <a:pt x="69813" y="319811"/>
                </a:lnTo>
                <a:lnTo>
                  <a:pt x="31876" y="319811"/>
                </a:lnTo>
                <a:lnTo>
                  <a:pt x="31750" y="307111"/>
                </a:lnTo>
                <a:close/>
              </a:path>
              <a:path w="76200" h="383539">
                <a:moveTo>
                  <a:pt x="44450" y="306984"/>
                </a:moveTo>
                <a:lnTo>
                  <a:pt x="31750" y="307111"/>
                </a:lnTo>
                <a:lnTo>
                  <a:pt x="31876" y="319811"/>
                </a:lnTo>
                <a:lnTo>
                  <a:pt x="44576" y="319684"/>
                </a:lnTo>
                <a:lnTo>
                  <a:pt x="44450" y="306984"/>
                </a:lnTo>
                <a:close/>
              </a:path>
              <a:path w="76200" h="383539">
                <a:moveTo>
                  <a:pt x="76200" y="306666"/>
                </a:moveTo>
                <a:lnTo>
                  <a:pt x="44450" y="306984"/>
                </a:lnTo>
                <a:lnTo>
                  <a:pt x="44576" y="319684"/>
                </a:lnTo>
                <a:lnTo>
                  <a:pt x="31876" y="319811"/>
                </a:lnTo>
                <a:lnTo>
                  <a:pt x="69813" y="319811"/>
                </a:lnTo>
                <a:lnTo>
                  <a:pt x="76200" y="306666"/>
                </a:lnTo>
                <a:close/>
              </a:path>
              <a:path w="76200" h="383539">
                <a:moveTo>
                  <a:pt x="41401" y="0"/>
                </a:moveTo>
                <a:lnTo>
                  <a:pt x="28701" y="127"/>
                </a:lnTo>
                <a:lnTo>
                  <a:pt x="31750" y="307111"/>
                </a:lnTo>
                <a:lnTo>
                  <a:pt x="44450" y="306984"/>
                </a:lnTo>
                <a:lnTo>
                  <a:pt x="4140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238743" y="5980176"/>
            <a:ext cx="589013" cy="37567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180831" y="5952744"/>
            <a:ext cx="701801" cy="47928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70747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270747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8270747" y="6021120"/>
            <a:ext cx="4724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470900" y="5818454"/>
            <a:ext cx="76200" cy="1915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823959" y="5983223"/>
            <a:ext cx="592074" cy="37567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766047" y="5955791"/>
            <a:ext cx="701801" cy="48234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855964" y="6015228"/>
            <a:ext cx="475615" cy="259079"/>
          </a:xfrm>
          <a:custGeom>
            <a:avLst/>
            <a:gdLst/>
            <a:ahLst/>
            <a:cxnLst/>
            <a:rect l="l" t="t" r="r" b="b"/>
            <a:pathLst>
              <a:path w="475615" h="259079">
                <a:moveTo>
                  <a:pt x="0" y="259080"/>
                </a:moveTo>
                <a:lnTo>
                  <a:pt x="475487" y="259080"/>
                </a:lnTo>
                <a:lnTo>
                  <a:pt x="475487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855964" y="6015228"/>
            <a:ext cx="475615" cy="259079"/>
          </a:xfrm>
          <a:custGeom>
            <a:avLst/>
            <a:gdLst/>
            <a:ahLst/>
            <a:cxnLst/>
            <a:rect l="l" t="t" r="r" b="b"/>
            <a:pathLst>
              <a:path w="475615" h="259079">
                <a:moveTo>
                  <a:pt x="0" y="259080"/>
                </a:moveTo>
                <a:lnTo>
                  <a:pt x="475487" y="259080"/>
                </a:lnTo>
                <a:lnTo>
                  <a:pt x="475487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026906" y="5815558"/>
            <a:ext cx="76200" cy="19027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517635" y="5817108"/>
            <a:ext cx="1094740" cy="3175"/>
          </a:xfrm>
          <a:custGeom>
            <a:avLst/>
            <a:gdLst/>
            <a:ahLst/>
            <a:cxnLst/>
            <a:rect l="l" t="t" r="r" b="b"/>
            <a:pathLst>
              <a:path w="1094740" h="3175">
                <a:moveTo>
                  <a:pt x="0" y="0"/>
                </a:moveTo>
                <a:lnTo>
                  <a:pt x="1094232" y="3047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568053" y="5818466"/>
            <a:ext cx="76200" cy="19476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454895" y="5980176"/>
            <a:ext cx="421398" cy="37567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24416" y="5952744"/>
            <a:ext cx="476262" cy="47928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486900" y="6012179"/>
            <a:ext cx="304800" cy="259079"/>
          </a:xfrm>
          <a:custGeom>
            <a:avLst/>
            <a:gdLst/>
            <a:ahLst/>
            <a:cxnLst/>
            <a:rect l="l" t="t" r="r" b="b"/>
            <a:pathLst>
              <a:path w="304800" h="259079">
                <a:moveTo>
                  <a:pt x="0" y="259080"/>
                </a:moveTo>
                <a:lnTo>
                  <a:pt x="304800" y="259080"/>
                </a:lnTo>
                <a:lnTo>
                  <a:pt x="30480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486900" y="6012179"/>
            <a:ext cx="304800" cy="259079"/>
          </a:xfrm>
          <a:custGeom>
            <a:avLst/>
            <a:gdLst/>
            <a:ahLst/>
            <a:cxnLst/>
            <a:rect l="l" t="t" r="r" b="b"/>
            <a:pathLst>
              <a:path w="304800" h="259079">
                <a:moveTo>
                  <a:pt x="0" y="259080"/>
                </a:moveTo>
                <a:lnTo>
                  <a:pt x="304800" y="259080"/>
                </a:lnTo>
                <a:lnTo>
                  <a:pt x="30480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8855964" y="6023864"/>
            <a:ext cx="93154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  <a:tabLst>
                <a:tab pos="705485" algn="l"/>
              </a:tabLst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	</a:t>
            </a: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9014459" y="5638800"/>
            <a:ext cx="76200" cy="18794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289668" y="5070347"/>
            <a:ext cx="694055" cy="363855"/>
          </a:xfrm>
          <a:custGeom>
            <a:avLst/>
            <a:gdLst/>
            <a:ahLst/>
            <a:cxnLst/>
            <a:rect l="l" t="t" r="r" b="b"/>
            <a:pathLst>
              <a:path w="694054" h="363854">
                <a:moveTo>
                  <a:pt x="292226" y="219455"/>
                </a:moveTo>
                <a:lnTo>
                  <a:pt x="120014" y="219455"/>
                </a:lnTo>
                <a:lnTo>
                  <a:pt x="0" y="363727"/>
                </a:lnTo>
                <a:lnTo>
                  <a:pt x="292226" y="219455"/>
                </a:lnTo>
                <a:close/>
              </a:path>
              <a:path w="694054" h="363854">
                <a:moveTo>
                  <a:pt x="657478" y="0"/>
                </a:moveTo>
                <a:lnTo>
                  <a:pt x="41782" y="0"/>
                </a:lnTo>
                <a:lnTo>
                  <a:pt x="27549" y="2875"/>
                </a:lnTo>
                <a:lnTo>
                  <a:pt x="15922" y="10715"/>
                </a:lnTo>
                <a:lnTo>
                  <a:pt x="8082" y="22342"/>
                </a:lnTo>
                <a:lnTo>
                  <a:pt x="5206" y="36575"/>
                </a:lnTo>
                <a:lnTo>
                  <a:pt x="5206" y="182879"/>
                </a:lnTo>
                <a:lnTo>
                  <a:pt x="8082" y="197113"/>
                </a:lnTo>
                <a:lnTo>
                  <a:pt x="15922" y="208740"/>
                </a:lnTo>
                <a:lnTo>
                  <a:pt x="27549" y="216580"/>
                </a:lnTo>
                <a:lnTo>
                  <a:pt x="41782" y="219455"/>
                </a:lnTo>
                <a:lnTo>
                  <a:pt x="657478" y="219455"/>
                </a:lnTo>
                <a:lnTo>
                  <a:pt x="671712" y="216580"/>
                </a:lnTo>
                <a:lnTo>
                  <a:pt x="683339" y="208740"/>
                </a:lnTo>
                <a:lnTo>
                  <a:pt x="691179" y="197113"/>
                </a:lnTo>
                <a:lnTo>
                  <a:pt x="694054" y="182879"/>
                </a:lnTo>
                <a:lnTo>
                  <a:pt x="694054" y="36575"/>
                </a:lnTo>
                <a:lnTo>
                  <a:pt x="691179" y="22342"/>
                </a:lnTo>
                <a:lnTo>
                  <a:pt x="683339" y="10715"/>
                </a:lnTo>
                <a:lnTo>
                  <a:pt x="671712" y="2875"/>
                </a:lnTo>
                <a:lnTo>
                  <a:pt x="65747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289668" y="5070347"/>
            <a:ext cx="694055" cy="363855"/>
          </a:xfrm>
          <a:custGeom>
            <a:avLst/>
            <a:gdLst/>
            <a:ahLst/>
            <a:cxnLst/>
            <a:rect l="l" t="t" r="r" b="b"/>
            <a:pathLst>
              <a:path w="694054" h="363854">
                <a:moveTo>
                  <a:pt x="5206" y="36575"/>
                </a:moveTo>
                <a:lnTo>
                  <a:pt x="8082" y="22342"/>
                </a:lnTo>
                <a:lnTo>
                  <a:pt x="15922" y="10715"/>
                </a:lnTo>
                <a:lnTo>
                  <a:pt x="27549" y="2875"/>
                </a:lnTo>
                <a:lnTo>
                  <a:pt x="41782" y="0"/>
                </a:lnTo>
                <a:lnTo>
                  <a:pt x="120014" y="0"/>
                </a:lnTo>
                <a:lnTo>
                  <a:pt x="292226" y="0"/>
                </a:lnTo>
                <a:lnTo>
                  <a:pt x="657478" y="0"/>
                </a:lnTo>
                <a:lnTo>
                  <a:pt x="671712" y="2875"/>
                </a:lnTo>
                <a:lnTo>
                  <a:pt x="683339" y="10715"/>
                </a:lnTo>
                <a:lnTo>
                  <a:pt x="691179" y="22342"/>
                </a:lnTo>
                <a:lnTo>
                  <a:pt x="694054" y="36575"/>
                </a:lnTo>
                <a:lnTo>
                  <a:pt x="694054" y="128015"/>
                </a:lnTo>
                <a:lnTo>
                  <a:pt x="694054" y="182879"/>
                </a:lnTo>
                <a:lnTo>
                  <a:pt x="691179" y="197113"/>
                </a:lnTo>
                <a:lnTo>
                  <a:pt x="683339" y="208740"/>
                </a:lnTo>
                <a:lnTo>
                  <a:pt x="671712" y="216580"/>
                </a:lnTo>
                <a:lnTo>
                  <a:pt x="657478" y="219455"/>
                </a:lnTo>
                <a:lnTo>
                  <a:pt x="292226" y="219455"/>
                </a:lnTo>
                <a:lnTo>
                  <a:pt x="0" y="363727"/>
                </a:lnTo>
                <a:lnTo>
                  <a:pt x="120014" y="219455"/>
                </a:lnTo>
                <a:lnTo>
                  <a:pt x="41782" y="219455"/>
                </a:lnTo>
                <a:lnTo>
                  <a:pt x="27549" y="216580"/>
                </a:lnTo>
                <a:lnTo>
                  <a:pt x="15922" y="208740"/>
                </a:lnTo>
                <a:lnTo>
                  <a:pt x="8082" y="197113"/>
                </a:lnTo>
                <a:lnTo>
                  <a:pt x="5206" y="182879"/>
                </a:lnTo>
                <a:lnTo>
                  <a:pt x="5206" y="128015"/>
                </a:lnTo>
                <a:lnTo>
                  <a:pt x="5206" y="3657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9386696" y="5111241"/>
            <a:ext cx="63246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맑은 고딕"/>
                <a:cs typeface="맑은 고딕"/>
              </a:rPr>
              <a:t>DOM</a:t>
            </a:r>
            <a:r>
              <a:rPr sz="1000" spc="-7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객체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486400" y="3651503"/>
            <a:ext cx="1381125" cy="109855"/>
          </a:xfrm>
          <a:custGeom>
            <a:avLst/>
            <a:gdLst/>
            <a:ahLst/>
            <a:cxnLst/>
            <a:rect l="l" t="t" r="r" b="b"/>
            <a:pathLst>
              <a:path w="1381125" h="109854">
                <a:moveTo>
                  <a:pt x="18287" y="45720"/>
                </a:moveTo>
                <a:lnTo>
                  <a:pt x="0" y="45720"/>
                </a:lnTo>
                <a:lnTo>
                  <a:pt x="0" y="64008"/>
                </a:lnTo>
                <a:lnTo>
                  <a:pt x="18287" y="64008"/>
                </a:lnTo>
                <a:lnTo>
                  <a:pt x="18287" y="45720"/>
                </a:lnTo>
                <a:close/>
              </a:path>
              <a:path w="1381125" h="109854">
                <a:moveTo>
                  <a:pt x="54863" y="45720"/>
                </a:moveTo>
                <a:lnTo>
                  <a:pt x="36575" y="45720"/>
                </a:lnTo>
                <a:lnTo>
                  <a:pt x="36575" y="64008"/>
                </a:lnTo>
                <a:lnTo>
                  <a:pt x="54863" y="64008"/>
                </a:lnTo>
                <a:lnTo>
                  <a:pt x="54863" y="45720"/>
                </a:lnTo>
                <a:close/>
              </a:path>
              <a:path w="1381125" h="109854">
                <a:moveTo>
                  <a:pt x="91439" y="45720"/>
                </a:moveTo>
                <a:lnTo>
                  <a:pt x="73151" y="45720"/>
                </a:lnTo>
                <a:lnTo>
                  <a:pt x="73151" y="64008"/>
                </a:lnTo>
                <a:lnTo>
                  <a:pt x="91439" y="64008"/>
                </a:lnTo>
                <a:lnTo>
                  <a:pt x="91439" y="45720"/>
                </a:lnTo>
                <a:close/>
              </a:path>
              <a:path w="1381125" h="109854">
                <a:moveTo>
                  <a:pt x="128015" y="45720"/>
                </a:moveTo>
                <a:lnTo>
                  <a:pt x="109727" y="45720"/>
                </a:lnTo>
                <a:lnTo>
                  <a:pt x="109727" y="64008"/>
                </a:lnTo>
                <a:lnTo>
                  <a:pt x="128015" y="64008"/>
                </a:lnTo>
                <a:lnTo>
                  <a:pt x="128015" y="45720"/>
                </a:lnTo>
                <a:close/>
              </a:path>
              <a:path w="1381125" h="109854">
                <a:moveTo>
                  <a:pt x="164591" y="45720"/>
                </a:moveTo>
                <a:lnTo>
                  <a:pt x="146303" y="45720"/>
                </a:lnTo>
                <a:lnTo>
                  <a:pt x="146303" y="64008"/>
                </a:lnTo>
                <a:lnTo>
                  <a:pt x="164591" y="64008"/>
                </a:lnTo>
                <a:lnTo>
                  <a:pt x="164591" y="45720"/>
                </a:lnTo>
                <a:close/>
              </a:path>
              <a:path w="1381125" h="109854">
                <a:moveTo>
                  <a:pt x="201167" y="45720"/>
                </a:moveTo>
                <a:lnTo>
                  <a:pt x="182879" y="45720"/>
                </a:lnTo>
                <a:lnTo>
                  <a:pt x="182879" y="64008"/>
                </a:lnTo>
                <a:lnTo>
                  <a:pt x="201167" y="64008"/>
                </a:lnTo>
                <a:lnTo>
                  <a:pt x="201167" y="45720"/>
                </a:lnTo>
                <a:close/>
              </a:path>
              <a:path w="1381125" h="109854">
                <a:moveTo>
                  <a:pt x="237744" y="45720"/>
                </a:moveTo>
                <a:lnTo>
                  <a:pt x="219455" y="45720"/>
                </a:lnTo>
                <a:lnTo>
                  <a:pt x="219455" y="64008"/>
                </a:lnTo>
                <a:lnTo>
                  <a:pt x="237744" y="64008"/>
                </a:lnTo>
                <a:lnTo>
                  <a:pt x="237744" y="45720"/>
                </a:lnTo>
                <a:close/>
              </a:path>
              <a:path w="1381125" h="109854">
                <a:moveTo>
                  <a:pt x="274320" y="45720"/>
                </a:moveTo>
                <a:lnTo>
                  <a:pt x="256032" y="45720"/>
                </a:lnTo>
                <a:lnTo>
                  <a:pt x="256032" y="64008"/>
                </a:lnTo>
                <a:lnTo>
                  <a:pt x="274320" y="64008"/>
                </a:lnTo>
                <a:lnTo>
                  <a:pt x="274320" y="45720"/>
                </a:lnTo>
                <a:close/>
              </a:path>
              <a:path w="1381125" h="109854">
                <a:moveTo>
                  <a:pt x="310896" y="45720"/>
                </a:moveTo>
                <a:lnTo>
                  <a:pt x="292608" y="45720"/>
                </a:lnTo>
                <a:lnTo>
                  <a:pt x="292608" y="64008"/>
                </a:lnTo>
                <a:lnTo>
                  <a:pt x="310896" y="64008"/>
                </a:lnTo>
                <a:lnTo>
                  <a:pt x="310896" y="45720"/>
                </a:lnTo>
                <a:close/>
              </a:path>
              <a:path w="1381125" h="109854">
                <a:moveTo>
                  <a:pt x="347472" y="45720"/>
                </a:moveTo>
                <a:lnTo>
                  <a:pt x="329184" y="45720"/>
                </a:lnTo>
                <a:lnTo>
                  <a:pt x="329184" y="64008"/>
                </a:lnTo>
                <a:lnTo>
                  <a:pt x="347472" y="64008"/>
                </a:lnTo>
                <a:lnTo>
                  <a:pt x="347472" y="45720"/>
                </a:lnTo>
                <a:close/>
              </a:path>
              <a:path w="1381125" h="109854">
                <a:moveTo>
                  <a:pt x="384048" y="45720"/>
                </a:moveTo>
                <a:lnTo>
                  <a:pt x="365760" y="45720"/>
                </a:lnTo>
                <a:lnTo>
                  <a:pt x="365760" y="64008"/>
                </a:lnTo>
                <a:lnTo>
                  <a:pt x="384048" y="64008"/>
                </a:lnTo>
                <a:lnTo>
                  <a:pt x="384048" y="45720"/>
                </a:lnTo>
                <a:close/>
              </a:path>
              <a:path w="1381125" h="109854">
                <a:moveTo>
                  <a:pt x="420624" y="45720"/>
                </a:moveTo>
                <a:lnTo>
                  <a:pt x="402336" y="45720"/>
                </a:lnTo>
                <a:lnTo>
                  <a:pt x="402336" y="64008"/>
                </a:lnTo>
                <a:lnTo>
                  <a:pt x="420624" y="64008"/>
                </a:lnTo>
                <a:lnTo>
                  <a:pt x="420624" y="45720"/>
                </a:lnTo>
                <a:close/>
              </a:path>
              <a:path w="1381125" h="109854">
                <a:moveTo>
                  <a:pt x="457200" y="45720"/>
                </a:moveTo>
                <a:lnTo>
                  <a:pt x="438912" y="45720"/>
                </a:lnTo>
                <a:lnTo>
                  <a:pt x="438912" y="64008"/>
                </a:lnTo>
                <a:lnTo>
                  <a:pt x="457200" y="64008"/>
                </a:lnTo>
                <a:lnTo>
                  <a:pt x="457200" y="45720"/>
                </a:lnTo>
                <a:close/>
              </a:path>
              <a:path w="1381125" h="109854">
                <a:moveTo>
                  <a:pt x="493775" y="45720"/>
                </a:moveTo>
                <a:lnTo>
                  <a:pt x="475488" y="45720"/>
                </a:lnTo>
                <a:lnTo>
                  <a:pt x="475488" y="64008"/>
                </a:lnTo>
                <a:lnTo>
                  <a:pt x="493775" y="64008"/>
                </a:lnTo>
                <a:lnTo>
                  <a:pt x="493775" y="45720"/>
                </a:lnTo>
                <a:close/>
              </a:path>
              <a:path w="1381125" h="109854">
                <a:moveTo>
                  <a:pt x="530351" y="45720"/>
                </a:moveTo>
                <a:lnTo>
                  <a:pt x="512063" y="45720"/>
                </a:lnTo>
                <a:lnTo>
                  <a:pt x="512063" y="64008"/>
                </a:lnTo>
                <a:lnTo>
                  <a:pt x="530351" y="64008"/>
                </a:lnTo>
                <a:lnTo>
                  <a:pt x="530351" y="45720"/>
                </a:lnTo>
                <a:close/>
              </a:path>
              <a:path w="1381125" h="109854">
                <a:moveTo>
                  <a:pt x="566927" y="45720"/>
                </a:moveTo>
                <a:lnTo>
                  <a:pt x="548639" y="45720"/>
                </a:lnTo>
                <a:lnTo>
                  <a:pt x="548639" y="64008"/>
                </a:lnTo>
                <a:lnTo>
                  <a:pt x="566927" y="64008"/>
                </a:lnTo>
                <a:lnTo>
                  <a:pt x="566927" y="45720"/>
                </a:lnTo>
                <a:close/>
              </a:path>
              <a:path w="1381125" h="109854">
                <a:moveTo>
                  <a:pt x="603503" y="45720"/>
                </a:moveTo>
                <a:lnTo>
                  <a:pt x="585215" y="45720"/>
                </a:lnTo>
                <a:lnTo>
                  <a:pt x="585215" y="64008"/>
                </a:lnTo>
                <a:lnTo>
                  <a:pt x="603503" y="64008"/>
                </a:lnTo>
                <a:lnTo>
                  <a:pt x="603503" y="45720"/>
                </a:lnTo>
                <a:close/>
              </a:path>
              <a:path w="1381125" h="109854">
                <a:moveTo>
                  <a:pt x="640079" y="45720"/>
                </a:moveTo>
                <a:lnTo>
                  <a:pt x="621791" y="45720"/>
                </a:lnTo>
                <a:lnTo>
                  <a:pt x="621791" y="64008"/>
                </a:lnTo>
                <a:lnTo>
                  <a:pt x="640079" y="64008"/>
                </a:lnTo>
                <a:lnTo>
                  <a:pt x="640079" y="45720"/>
                </a:lnTo>
                <a:close/>
              </a:path>
              <a:path w="1381125" h="109854">
                <a:moveTo>
                  <a:pt x="676655" y="45720"/>
                </a:moveTo>
                <a:lnTo>
                  <a:pt x="658367" y="45720"/>
                </a:lnTo>
                <a:lnTo>
                  <a:pt x="658367" y="64008"/>
                </a:lnTo>
                <a:lnTo>
                  <a:pt x="676655" y="64008"/>
                </a:lnTo>
                <a:lnTo>
                  <a:pt x="676655" y="45720"/>
                </a:lnTo>
                <a:close/>
              </a:path>
              <a:path w="1381125" h="109854">
                <a:moveTo>
                  <a:pt x="713232" y="45720"/>
                </a:moveTo>
                <a:lnTo>
                  <a:pt x="694944" y="45720"/>
                </a:lnTo>
                <a:lnTo>
                  <a:pt x="694944" y="64008"/>
                </a:lnTo>
                <a:lnTo>
                  <a:pt x="713232" y="64008"/>
                </a:lnTo>
                <a:lnTo>
                  <a:pt x="713232" y="45720"/>
                </a:lnTo>
                <a:close/>
              </a:path>
              <a:path w="1381125" h="109854">
                <a:moveTo>
                  <a:pt x="749808" y="45720"/>
                </a:moveTo>
                <a:lnTo>
                  <a:pt x="731520" y="45720"/>
                </a:lnTo>
                <a:lnTo>
                  <a:pt x="731520" y="64008"/>
                </a:lnTo>
                <a:lnTo>
                  <a:pt x="749808" y="64008"/>
                </a:lnTo>
                <a:lnTo>
                  <a:pt x="749808" y="45720"/>
                </a:lnTo>
                <a:close/>
              </a:path>
              <a:path w="1381125" h="109854">
                <a:moveTo>
                  <a:pt x="786384" y="45720"/>
                </a:moveTo>
                <a:lnTo>
                  <a:pt x="768096" y="45720"/>
                </a:lnTo>
                <a:lnTo>
                  <a:pt x="768096" y="64008"/>
                </a:lnTo>
                <a:lnTo>
                  <a:pt x="786384" y="64008"/>
                </a:lnTo>
                <a:lnTo>
                  <a:pt x="786384" y="45720"/>
                </a:lnTo>
                <a:close/>
              </a:path>
              <a:path w="1381125" h="109854">
                <a:moveTo>
                  <a:pt x="822960" y="45720"/>
                </a:moveTo>
                <a:lnTo>
                  <a:pt x="804672" y="45720"/>
                </a:lnTo>
                <a:lnTo>
                  <a:pt x="804672" y="64008"/>
                </a:lnTo>
                <a:lnTo>
                  <a:pt x="822960" y="64008"/>
                </a:lnTo>
                <a:lnTo>
                  <a:pt x="822960" y="45720"/>
                </a:lnTo>
                <a:close/>
              </a:path>
              <a:path w="1381125" h="109854">
                <a:moveTo>
                  <a:pt x="859536" y="45720"/>
                </a:moveTo>
                <a:lnTo>
                  <a:pt x="841248" y="45720"/>
                </a:lnTo>
                <a:lnTo>
                  <a:pt x="841248" y="64008"/>
                </a:lnTo>
                <a:lnTo>
                  <a:pt x="859536" y="64008"/>
                </a:lnTo>
                <a:lnTo>
                  <a:pt x="859536" y="45720"/>
                </a:lnTo>
                <a:close/>
              </a:path>
              <a:path w="1381125" h="109854">
                <a:moveTo>
                  <a:pt x="896112" y="45720"/>
                </a:moveTo>
                <a:lnTo>
                  <a:pt x="877824" y="45720"/>
                </a:lnTo>
                <a:lnTo>
                  <a:pt x="877824" y="64008"/>
                </a:lnTo>
                <a:lnTo>
                  <a:pt x="896112" y="64008"/>
                </a:lnTo>
                <a:lnTo>
                  <a:pt x="896112" y="45720"/>
                </a:lnTo>
                <a:close/>
              </a:path>
              <a:path w="1381125" h="109854">
                <a:moveTo>
                  <a:pt x="932688" y="45720"/>
                </a:moveTo>
                <a:lnTo>
                  <a:pt x="914400" y="45720"/>
                </a:lnTo>
                <a:lnTo>
                  <a:pt x="914400" y="64008"/>
                </a:lnTo>
                <a:lnTo>
                  <a:pt x="932688" y="64008"/>
                </a:lnTo>
                <a:lnTo>
                  <a:pt x="932688" y="45720"/>
                </a:lnTo>
                <a:close/>
              </a:path>
              <a:path w="1381125" h="109854">
                <a:moveTo>
                  <a:pt x="969263" y="45720"/>
                </a:moveTo>
                <a:lnTo>
                  <a:pt x="950976" y="45720"/>
                </a:lnTo>
                <a:lnTo>
                  <a:pt x="950976" y="64008"/>
                </a:lnTo>
                <a:lnTo>
                  <a:pt x="969263" y="64008"/>
                </a:lnTo>
                <a:lnTo>
                  <a:pt x="969263" y="45720"/>
                </a:lnTo>
                <a:close/>
              </a:path>
              <a:path w="1381125" h="109854">
                <a:moveTo>
                  <a:pt x="1005839" y="45720"/>
                </a:moveTo>
                <a:lnTo>
                  <a:pt x="987551" y="45720"/>
                </a:lnTo>
                <a:lnTo>
                  <a:pt x="987551" y="64008"/>
                </a:lnTo>
                <a:lnTo>
                  <a:pt x="1005839" y="64008"/>
                </a:lnTo>
                <a:lnTo>
                  <a:pt x="1005839" y="45720"/>
                </a:lnTo>
                <a:close/>
              </a:path>
              <a:path w="1381125" h="109854">
                <a:moveTo>
                  <a:pt x="1042416" y="45720"/>
                </a:moveTo>
                <a:lnTo>
                  <a:pt x="1024127" y="45720"/>
                </a:lnTo>
                <a:lnTo>
                  <a:pt x="1024127" y="64008"/>
                </a:lnTo>
                <a:lnTo>
                  <a:pt x="1042416" y="64008"/>
                </a:lnTo>
                <a:lnTo>
                  <a:pt x="1042416" y="45720"/>
                </a:lnTo>
                <a:close/>
              </a:path>
              <a:path w="1381125" h="109854">
                <a:moveTo>
                  <a:pt x="1078992" y="45720"/>
                </a:moveTo>
                <a:lnTo>
                  <a:pt x="1060703" y="45720"/>
                </a:lnTo>
                <a:lnTo>
                  <a:pt x="1060703" y="64008"/>
                </a:lnTo>
                <a:lnTo>
                  <a:pt x="1078992" y="64008"/>
                </a:lnTo>
                <a:lnTo>
                  <a:pt x="1078992" y="45720"/>
                </a:lnTo>
                <a:close/>
              </a:path>
              <a:path w="1381125" h="109854">
                <a:moveTo>
                  <a:pt x="1115568" y="45720"/>
                </a:moveTo>
                <a:lnTo>
                  <a:pt x="1097279" y="45720"/>
                </a:lnTo>
                <a:lnTo>
                  <a:pt x="1097279" y="64008"/>
                </a:lnTo>
                <a:lnTo>
                  <a:pt x="1115568" y="64008"/>
                </a:lnTo>
                <a:lnTo>
                  <a:pt x="1115568" y="45720"/>
                </a:lnTo>
                <a:close/>
              </a:path>
              <a:path w="1381125" h="109854">
                <a:moveTo>
                  <a:pt x="1152144" y="45720"/>
                </a:moveTo>
                <a:lnTo>
                  <a:pt x="1133855" y="45720"/>
                </a:lnTo>
                <a:lnTo>
                  <a:pt x="1133855" y="64008"/>
                </a:lnTo>
                <a:lnTo>
                  <a:pt x="1152144" y="64008"/>
                </a:lnTo>
                <a:lnTo>
                  <a:pt x="1152144" y="45720"/>
                </a:lnTo>
                <a:close/>
              </a:path>
              <a:path w="1381125" h="109854">
                <a:moveTo>
                  <a:pt x="1188720" y="45720"/>
                </a:moveTo>
                <a:lnTo>
                  <a:pt x="1170431" y="45720"/>
                </a:lnTo>
                <a:lnTo>
                  <a:pt x="1170431" y="64008"/>
                </a:lnTo>
                <a:lnTo>
                  <a:pt x="1188720" y="64008"/>
                </a:lnTo>
                <a:lnTo>
                  <a:pt x="1188720" y="45720"/>
                </a:lnTo>
                <a:close/>
              </a:path>
              <a:path w="1381125" h="109854">
                <a:moveTo>
                  <a:pt x="1225296" y="45720"/>
                </a:moveTo>
                <a:lnTo>
                  <a:pt x="1207007" y="45720"/>
                </a:lnTo>
                <a:lnTo>
                  <a:pt x="1207007" y="64008"/>
                </a:lnTo>
                <a:lnTo>
                  <a:pt x="1225296" y="64008"/>
                </a:lnTo>
                <a:lnTo>
                  <a:pt x="1225296" y="45720"/>
                </a:lnTo>
                <a:close/>
              </a:path>
              <a:path w="1381125" h="109854">
                <a:moveTo>
                  <a:pt x="1261872" y="45720"/>
                </a:moveTo>
                <a:lnTo>
                  <a:pt x="1243583" y="45720"/>
                </a:lnTo>
                <a:lnTo>
                  <a:pt x="1243583" y="64008"/>
                </a:lnTo>
                <a:lnTo>
                  <a:pt x="1261872" y="64008"/>
                </a:lnTo>
                <a:lnTo>
                  <a:pt x="1261872" y="45720"/>
                </a:lnTo>
                <a:close/>
              </a:path>
              <a:path w="1381125" h="109854">
                <a:moveTo>
                  <a:pt x="1335024" y="60473"/>
                </a:moveTo>
                <a:lnTo>
                  <a:pt x="1277620" y="93980"/>
                </a:lnTo>
                <a:lnTo>
                  <a:pt x="1276096" y="99568"/>
                </a:lnTo>
                <a:lnTo>
                  <a:pt x="1278635" y="103886"/>
                </a:lnTo>
                <a:lnTo>
                  <a:pt x="1281176" y="108331"/>
                </a:lnTo>
                <a:lnTo>
                  <a:pt x="1286764" y="109728"/>
                </a:lnTo>
                <a:lnTo>
                  <a:pt x="1291208" y="107188"/>
                </a:lnTo>
                <a:lnTo>
                  <a:pt x="1365201" y="64008"/>
                </a:lnTo>
                <a:lnTo>
                  <a:pt x="1335024" y="64008"/>
                </a:lnTo>
                <a:lnTo>
                  <a:pt x="1335024" y="60473"/>
                </a:lnTo>
                <a:close/>
              </a:path>
              <a:path w="1381125" h="109854">
                <a:moveTo>
                  <a:pt x="1298448" y="45720"/>
                </a:moveTo>
                <a:lnTo>
                  <a:pt x="1280159" y="45720"/>
                </a:lnTo>
                <a:lnTo>
                  <a:pt x="1280159" y="64008"/>
                </a:lnTo>
                <a:lnTo>
                  <a:pt x="1298448" y="64008"/>
                </a:lnTo>
                <a:lnTo>
                  <a:pt x="1298448" y="45720"/>
                </a:lnTo>
                <a:close/>
              </a:path>
              <a:path w="1381125" h="109854">
                <a:moveTo>
                  <a:pt x="1328964" y="45720"/>
                </a:moveTo>
                <a:lnTo>
                  <a:pt x="1316735" y="45720"/>
                </a:lnTo>
                <a:lnTo>
                  <a:pt x="1316735" y="64008"/>
                </a:lnTo>
                <a:lnTo>
                  <a:pt x="1328964" y="64008"/>
                </a:lnTo>
                <a:lnTo>
                  <a:pt x="1335024" y="60473"/>
                </a:lnTo>
                <a:lnTo>
                  <a:pt x="1335024" y="49254"/>
                </a:lnTo>
                <a:lnTo>
                  <a:pt x="1328964" y="45720"/>
                </a:lnTo>
                <a:close/>
              </a:path>
              <a:path w="1381125" h="109854">
                <a:moveTo>
                  <a:pt x="1344639" y="54864"/>
                </a:moveTo>
                <a:lnTo>
                  <a:pt x="1335024" y="60473"/>
                </a:lnTo>
                <a:lnTo>
                  <a:pt x="1335024" y="64008"/>
                </a:lnTo>
                <a:lnTo>
                  <a:pt x="1353311" y="64008"/>
                </a:lnTo>
                <a:lnTo>
                  <a:pt x="1353311" y="59922"/>
                </a:lnTo>
                <a:lnTo>
                  <a:pt x="1344639" y="54864"/>
                </a:lnTo>
                <a:close/>
              </a:path>
              <a:path w="1381125" h="109854">
                <a:moveTo>
                  <a:pt x="1353311" y="59922"/>
                </a:moveTo>
                <a:lnTo>
                  <a:pt x="1353311" y="64008"/>
                </a:lnTo>
                <a:lnTo>
                  <a:pt x="1362709" y="64008"/>
                </a:lnTo>
                <a:lnTo>
                  <a:pt x="1362709" y="62738"/>
                </a:lnTo>
                <a:lnTo>
                  <a:pt x="1358138" y="62738"/>
                </a:lnTo>
                <a:lnTo>
                  <a:pt x="1353311" y="59922"/>
                </a:lnTo>
                <a:close/>
              </a:path>
              <a:path w="1381125" h="109854">
                <a:moveTo>
                  <a:pt x="1365201" y="45720"/>
                </a:moveTo>
                <a:lnTo>
                  <a:pt x="1362709" y="45720"/>
                </a:lnTo>
                <a:lnTo>
                  <a:pt x="1362709" y="64008"/>
                </a:lnTo>
                <a:lnTo>
                  <a:pt x="1365201" y="64008"/>
                </a:lnTo>
                <a:lnTo>
                  <a:pt x="1380871" y="54864"/>
                </a:lnTo>
                <a:lnTo>
                  <a:pt x="1365201" y="45720"/>
                </a:lnTo>
                <a:close/>
              </a:path>
              <a:path w="1381125" h="109854">
                <a:moveTo>
                  <a:pt x="1358138" y="46990"/>
                </a:moveTo>
                <a:lnTo>
                  <a:pt x="1353311" y="49805"/>
                </a:lnTo>
                <a:lnTo>
                  <a:pt x="1353311" y="59922"/>
                </a:lnTo>
                <a:lnTo>
                  <a:pt x="1358138" y="62738"/>
                </a:lnTo>
                <a:lnTo>
                  <a:pt x="1358138" y="46990"/>
                </a:lnTo>
                <a:close/>
              </a:path>
              <a:path w="1381125" h="109854">
                <a:moveTo>
                  <a:pt x="1362709" y="46990"/>
                </a:moveTo>
                <a:lnTo>
                  <a:pt x="1358138" y="46990"/>
                </a:lnTo>
                <a:lnTo>
                  <a:pt x="1358138" y="62738"/>
                </a:lnTo>
                <a:lnTo>
                  <a:pt x="1362709" y="62738"/>
                </a:lnTo>
                <a:lnTo>
                  <a:pt x="1362709" y="46990"/>
                </a:lnTo>
                <a:close/>
              </a:path>
              <a:path w="1381125" h="109854">
                <a:moveTo>
                  <a:pt x="1353311" y="49805"/>
                </a:moveTo>
                <a:lnTo>
                  <a:pt x="1344639" y="54864"/>
                </a:lnTo>
                <a:lnTo>
                  <a:pt x="1353311" y="59922"/>
                </a:lnTo>
                <a:lnTo>
                  <a:pt x="1353311" y="49805"/>
                </a:lnTo>
                <a:close/>
              </a:path>
              <a:path w="1381125" h="109854">
                <a:moveTo>
                  <a:pt x="1353311" y="45720"/>
                </a:moveTo>
                <a:lnTo>
                  <a:pt x="1335024" y="45720"/>
                </a:lnTo>
                <a:lnTo>
                  <a:pt x="1335024" y="49254"/>
                </a:lnTo>
                <a:lnTo>
                  <a:pt x="1344639" y="54864"/>
                </a:lnTo>
                <a:lnTo>
                  <a:pt x="1353311" y="49805"/>
                </a:lnTo>
                <a:lnTo>
                  <a:pt x="1353311" y="45720"/>
                </a:lnTo>
                <a:close/>
              </a:path>
              <a:path w="1381125" h="109854">
                <a:moveTo>
                  <a:pt x="1362709" y="45720"/>
                </a:moveTo>
                <a:lnTo>
                  <a:pt x="1353311" y="45720"/>
                </a:lnTo>
                <a:lnTo>
                  <a:pt x="1353311" y="49805"/>
                </a:lnTo>
                <a:lnTo>
                  <a:pt x="1358138" y="46990"/>
                </a:lnTo>
                <a:lnTo>
                  <a:pt x="1362709" y="46990"/>
                </a:lnTo>
                <a:lnTo>
                  <a:pt x="1362709" y="45720"/>
                </a:lnTo>
                <a:close/>
              </a:path>
              <a:path w="1381125" h="109854">
                <a:moveTo>
                  <a:pt x="1286764" y="0"/>
                </a:moveTo>
                <a:lnTo>
                  <a:pt x="1281176" y="1397"/>
                </a:lnTo>
                <a:lnTo>
                  <a:pt x="1278635" y="5842"/>
                </a:lnTo>
                <a:lnTo>
                  <a:pt x="1276096" y="10160"/>
                </a:lnTo>
                <a:lnTo>
                  <a:pt x="1277620" y="15748"/>
                </a:lnTo>
                <a:lnTo>
                  <a:pt x="1335024" y="49254"/>
                </a:lnTo>
                <a:lnTo>
                  <a:pt x="1335024" y="45720"/>
                </a:lnTo>
                <a:lnTo>
                  <a:pt x="1365201" y="45720"/>
                </a:lnTo>
                <a:lnTo>
                  <a:pt x="1291208" y="2540"/>
                </a:lnTo>
                <a:lnTo>
                  <a:pt x="1286764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355847" y="3919728"/>
            <a:ext cx="3511550" cy="345440"/>
          </a:xfrm>
          <a:custGeom>
            <a:avLst/>
            <a:gdLst/>
            <a:ahLst/>
            <a:cxnLst/>
            <a:rect l="l" t="t" r="r" b="b"/>
            <a:pathLst>
              <a:path w="3511550" h="345439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3511550" h="345439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3511550" h="345439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3511550" h="345439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3511550" h="345439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3511550" h="345439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3511550" h="345439">
                <a:moveTo>
                  <a:pt x="237743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3" y="18288"/>
                </a:lnTo>
                <a:lnTo>
                  <a:pt x="237743" y="0"/>
                </a:lnTo>
                <a:close/>
              </a:path>
              <a:path w="3511550" h="345439">
                <a:moveTo>
                  <a:pt x="274319" y="0"/>
                </a:moveTo>
                <a:lnTo>
                  <a:pt x="256031" y="0"/>
                </a:lnTo>
                <a:lnTo>
                  <a:pt x="256031" y="18288"/>
                </a:lnTo>
                <a:lnTo>
                  <a:pt x="274319" y="18288"/>
                </a:lnTo>
                <a:lnTo>
                  <a:pt x="274319" y="0"/>
                </a:lnTo>
                <a:close/>
              </a:path>
              <a:path w="3511550" h="345439">
                <a:moveTo>
                  <a:pt x="310896" y="0"/>
                </a:moveTo>
                <a:lnTo>
                  <a:pt x="292607" y="0"/>
                </a:lnTo>
                <a:lnTo>
                  <a:pt x="292607" y="18288"/>
                </a:lnTo>
                <a:lnTo>
                  <a:pt x="310896" y="18288"/>
                </a:lnTo>
                <a:lnTo>
                  <a:pt x="310896" y="0"/>
                </a:lnTo>
                <a:close/>
              </a:path>
              <a:path w="3511550" h="345439">
                <a:moveTo>
                  <a:pt x="347472" y="0"/>
                </a:moveTo>
                <a:lnTo>
                  <a:pt x="329184" y="0"/>
                </a:lnTo>
                <a:lnTo>
                  <a:pt x="329184" y="18288"/>
                </a:lnTo>
                <a:lnTo>
                  <a:pt x="347472" y="18288"/>
                </a:lnTo>
                <a:lnTo>
                  <a:pt x="347472" y="0"/>
                </a:lnTo>
                <a:close/>
              </a:path>
              <a:path w="3511550" h="345439">
                <a:moveTo>
                  <a:pt x="384048" y="0"/>
                </a:moveTo>
                <a:lnTo>
                  <a:pt x="365760" y="0"/>
                </a:lnTo>
                <a:lnTo>
                  <a:pt x="365760" y="18288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  <a:path w="3511550" h="345439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3511550" h="345439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3511550" h="345439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3511550" h="345439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3511550" h="345439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3511550" h="345439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3511550" h="345439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3511550" h="345439">
                <a:moveTo>
                  <a:pt x="676655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76655" y="18288"/>
                </a:lnTo>
                <a:lnTo>
                  <a:pt x="676655" y="0"/>
                </a:lnTo>
                <a:close/>
              </a:path>
              <a:path w="3511550" h="345439">
                <a:moveTo>
                  <a:pt x="713231" y="0"/>
                </a:moveTo>
                <a:lnTo>
                  <a:pt x="694943" y="0"/>
                </a:lnTo>
                <a:lnTo>
                  <a:pt x="694943" y="18288"/>
                </a:lnTo>
                <a:lnTo>
                  <a:pt x="713231" y="18288"/>
                </a:lnTo>
                <a:lnTo>
                  <a:pt x="713231" y="0"/>
                </a:lnTo>
                <a:close/>
              </a:path>
              <a:path w="3511550" h="345439">
                <a:moveTo>
                  <a:pt x="749807" y="0"/>
                </a:moveTo>
                <a:lnTo>
                  <a:pt x="731519" y="0"/>
                </a:lnTo>
                <a:lnTo>
                  <a:pt x="731519" y="18288"/>
                </a:lnTo>
                <a:lnTo>
                  <a:pt x="749807" y="18288"/>
                </a:lnTo>
                <a:lnTo>
                  <a:pt x="749807" y="0"/>
                </a:lnTo>
                <a:close/>
              </a:path>
              <a:path w="3511550" h="345439">
                <a:moveTo>
                  <a:pt x="786384" y="0"/>
                </a:moveTo>
                <a:lnTo>
                  <a:pt x="768096" y="0"/>
                </a:lnTo>
                <a:lnTo>
                  <a:pt x="768096" y="18288"/>
                </a:lnTo>
                <a:lnTo>
                  <a:pt x="786384" y="18288"/>
                </a:lnTo>
                <a:lnTo>
                  <a:pt x="786384" y="0"/>
                </a:lnTo>
                <a:close/>
              </a:path>
              <a:path w="3511550" h="345439">
                <a:moveTo>
                  <a:pt x="822960" y="0"/>
                </a:moveTo>
                <a:lnTo>
                  <a:pt x="804672" y="0"/>
                </a:lnTo>
                <a:lnTo>
                  <a:pt x="804672" y="18288"/>
                </a:lnTo>
                <a:lnTo>
                  <a:pt x="822960" y="18288"/>
                </a:lnTo>
                <a:lnTo>
                  <a:pt x="822960" y="0"/>
                </a:lnTo>
                <a:close/>
              </a:path>
              <a:path w="3511550" h="345439">
                <a:moveTo>
                  <a:pt x="859536" y="0"/>
                </a:moveTo>
                <a:lnTo>
                  <a:pt x="841248" y="0"/>
                </a:lnTo>
                <a:lnTo>
                  <a:pt x="841248" y="18288"/>
                </a:lnTo>
                <a:lnTo>
                  <a:pt x="859536" y="18288"/>
                </a:lnTo>
                <a:lnTo>
                  <a:pt x="859536" y="0"/>
                </a:lnTo>
                <a:close/>
              </a:path>
              <a:path w="3511550" h="345439">
                <a:moveTo>
                  <a:pt x="896112" y="0"/>
                </a:moveTo>
                <a:lnTo>
                  <a:pt x="877824" y="0"/>
                </a:lnTo>
                <a:lnTo>
                  <a:pt x="877824" y="18288"/>
                </a:lnTo>
                <a:lnTo>
                  <a:pt x="896112" y="18288"/>
                </a:lnTo>
                <a:lnTo>
                  <a:pt x="896112" y="0"/>
                </a:lnTo>
                <a:close/>
              </a:path>
              <a:path w="3511550" h="345439">
                <a:moveTo>
                  <a:pt x="932688" y="0"/>
                </a:moveTo>
                <a:lnTo>
                  <a:pt x="914400" y="0"/>
                </a:lnTo>
                <a:lnTo>
                  <a:pt x="914400" y="18288"/>
                </a:lnTo>
                <a:lnTo>
                  <a:pt x="932688" y="18288"/>
                </a:lnTo>
                <a:lnTo>
                  <a:pt x="932688" y="0"/>
                </a:lnTo>
                <a:close/>
              </a:path>
              <a:path w="3511550" h="345439">
                <a:moveTo>
                  <a:pt x="969263" y="0"/>
                </a:moveTo>
                <a:lnTo>
                  <a:pt x="950976" y="0"/>
                </a:lnTo>
                <a:lnTo>
                  <a:pt x="950976" y="18288"/>
                </a:lnTo>
                <a:lnTo>
                  <a:pt x="969263" y="18288"/>
                </a:lnTo>
                <a:lnTo>
                  <a:pt x="969263" y="0"/>
                </a:lnTo>
                <a:close/>
              </a:path>
              <a:path w="3511550" h="345439">
                <a:moveTo>
                  <a:pt x="1005839" y="0"/>
                </a:moveTo>
                <a:lnTo>
                  <a:pt x="987551" y="0"/>
                </a:lnTo>
                <a:lnTo>
                  <a:pt x="987551" y="18288"/>
                </a:lnTo>
                <a:lnTo>
                  <a:pt x="1005839" y="18288"/>
                </a:lnTo>
                <a:lnTo>
                  <a:pt x="1005839" y="0"/>
                </a:lnTo>
                <a:close/>
              </a:path>
              <a:path w="3511550" h="345439">
                <a:moveTo>
                  <a:pt x="1042415" y="0"/>
                </a:moveTo>
                <a:lnTo>
                  <a:pt x="1024127" y="0"/>
                </a:lnTo>
                <a:lnTo>
                  <a:pt x="1024127" y="18288"/>
                </a:lnTo>
                <a:lnTo>
                  <a:pt x="1042415" y="18288"/>
                </a:lnTo>
                <a:lnTo>
                  <a:pt x="1042415" y="0"/>
                </a:lnTo>
                <a:close/>
              </a:path>
              <a:path w="3511550" h="345439">
                <a:moveTo>
                  <a:pt x="1078991" y="0"/>
                </a:moveTo>
                <a:lnTo>
                  <a:pt x="1060703" y="0"/>
                </a:lnTo>
                <a:lnTo>
                  <a:pt x="1060703" y="18288"/>
                </a:lnTo>
                <a:lnTo>
                  <a:pt x="1078991" y="18288"/>
                </a:lnTo>
                <a:lnTo>
                  <a:pt x="1078991" y="0"/>
                </a:lnTo>
                <a:close/>
              </a:path>
              <a:path w="3511550" h="345439">
                <a:moveTo>
                  <a:pt x="1115567" y="0"/>
                </a:moveTo>
                <a:lnTo>
                  <a:pt x="1097279" y="0"/>
                </a:lnTo>
                <a:lnTo>
                  <a:pt x="1097279" y="18288"/>
                </a:lnTo>
                <a:lnTo>
                  <a:pt x="1115567" y="18288"/>
                </a:lnTo>
                <a:lnTo>
                  <a:pt x="1115567" y="0"/>
                </a:lnTo>
                <a:close/>
              </a:path>
              <a:path w="3511550" h="345439">
                <a:moveTo>
                  <a:pt x="1152143" y="0"/>
                </a:moveTo>
                <a:lnTo>
                  <a:pt x="1133855" y="0"/>
                </a:lnTo>
                <a:lnTo>
                  <a:pt x="1133855" y="18288"/>
                </a:lnTo>
                <a:lnTo>
                  <a:pt x="1152143" y="18288"/>
                </a:lnTo>
                <a:lnTo>
                  <a:pt x="1152143" y="0"/>
                </a:lnTo>
                <a:close/>
              </a:path>
              <a:path w="3511550" h="345439">
                <a:moveTo>
                  <a:pt x="1188719" y="0"/>
                </a:moveTo>
                <a:lnTo>
                  <a:pt x="1170431" y="0"/>
                </a:lnTo>
                <a:lnTo>
                  <a:pt x="1170431" y="18288"/>
                </a:lnTo>
                <a:lnTo>
                  <a:pt x="1188719" y="18288"/>
                </a:lnTo>
                <a:lnTo>
                  <a:pt x="1188719" y="0"/>
                </a:lnTo>
                <a:close/>
              </a:path>
              <a:path w="3511550" h="345439">
                <a:moveTo>
                  <a:pt x="1225296" y="0"/>
                </a:moveTo>
                <a:lnTo>
                  <a:pt x="1207007" y="0"/>
                </a:lnTo>
                <a:lnTo>
                  <a:pt x="1207007" y="18288"/>
                </a:lnTo>
                <a:lnTo>
                  <a:pt x="1225296" y="18288"/>
                </a:lnTo>
                <a:lnTo>
                  <a:pt x="1225296" y="0"/>
                </a:lnTo>
                <a:close/>
              </a:path>
              <a:path w="3511550" h="345439">
                <a:moveTo>
                  <a:pt x="1261872" y="0"/>
                </a:moveTo>
                <a:lnTo>
                  <a:pt x="1243584" y="0"/>
                </a:lnTo>
                <a:lnTo>
                  <a:pt x="1243584" y="18288"/>
                </a:lnTo>
                <a:lnTo>
                  <a:pt x="1261872" y="18288"/>
                </a:lnTo>
                <a:lnTo>
                  <a:pt x="1261872" y="0"/>
                </a:lnTo>
                <a:close/>
              </a:path>
              <a:path w="3511550" h="345439">
                <a:moveTo>
                  <a:pt x="1298448" y="0"/>
                </a:moveTo>
                <a:lnTo>
                  <a:pt x="1280160" y="0"/>
                </a:lnTo>
                <a:lnTo>
                  <a:pt x="1280160" y="18288"/>
                </a:lnTo>
                <a:lnTo>
                  <a:pt x="1298448" y="18288"/>
                </a:lnTo>
                <a:lnTo>
                  <a:pt x="1298448" y="0"/>
                </a:lnTo>
                <a:close/>
              </a:path>
              <a:path w="3511550" h="345439">
                <a:moveTo>
                  <a:pt x="1335024" y="0"/>
                </a:moveTo>
                <a:lnTo>
                  <a:pt x="1316736" y="0"/>
                </a:lnTo>
                <a:lnTo>
                  <a:pt x="1316736" y="18288"/>
                </a:lnTo>
                <a:lnTo>
                  <a:pt x="1335024" y="18288"/>
                </a:lnTo>
                <a:lnTo>
                  <a:pt x="1335024" y="0"/>
                </a:lnTo>
                <a:close/>
              </a:path>
              <a:path w="3511550" h="345439">
                <a:moveTo>
                  <a:pt x="1371600" y="0"/>
                </a:moveTo>
                <a:lnTo>
                  <a:pt x="1353312" y="0"/>
                </a:lnTo>
                <a:lnTo>
                  <a:pt x="1353312" y="18288"/>
                </a:lnTo>
                <a:lnTo>
                  <a:pt x="1371600" y="18288"/>
                </a:lnTo>
                <a:lnTo>
                  <a:pt x="1371600" y="0"/>
                </a:lnTo>
                <a:close/>
              </a:path>
              <a:path w="3511550" h="345439">
                <a:moveTo>
                  <a:pt x="1408176" y="0"/>
                </a:moveTo>
                <a:lnTo>
                  <a:pt x="1389888" y="0"/>
                </a:lnTo>
                <a:lnTo>
                  <a:pt x="1389888" y="18288"/>
                </a:lnTo>
                <a:lnTo>
                  <a:pt x="1408176" y="18288"/>
                </a:lnTo>
                <a:lnTo>
                  <a:pt x="1408176" y="0"/>
                </a:lnTo>
                <a:close/>
              </a:path>
              <a:path w="3511550" h="345439">
                <a:moveTo>
                  <a:pt x="1444752" y="0"/>
                </a:moveTo>
                <a:lnTo>
                  <a:pt x="1426464" y="0"/>
                </a:lnTo>
                <a:lnTo>
                  <a:pt x="1426464" y="18288"/>
                </a:lnTo>
                <a:lnTo>
                  <a:pt x="1444752" y="18288"/>
                </a:lnTo>
                <a:lnTo>
                  <a:pt x="1444752" y="0"/>
                </a:lnTo>
                <a:close/>
              </a:path>
              <a:path w="3511550" h="345439">
                <a:moveTo>
                  <a:pt x="1481327" y="0"/>
                </a:moveTo>
                <a:lnTo>
                  <a:pt x="1463039" y="0"/>
                </a:lnTo>
                <a:lnTo>
                  <a:pt x="1463039" y="18288"/>
                </a:lnTo>
                <a:lnTo>
                  <a:pt x="1481327" y="18288"/>
                </a:lnTo>
                <a:lnTo>
                  <a:pt x="1481327" y="0"/>
                </a:lnTo>
                <a:close/>
              </a:path>
              <a:path w="3511550" h="345439">
                <a:moveTo>
                  <a:pt x="1517903" y="0"/>
                </a:moveTo>
                <a:lnTo>
                  <a:pt x="1499615" y="0"/>
                </a:lnTo>
                <a:lnTo>
                  <a:pt x="1499615" y="18288"/>
                </a:lnTo>
                <a:lnTo>
                  <a:pt x="1517903" y="18288"/>
                </a:lnTo>
                <a:lnTo>
                  <a:pt x="1517903" y="0"/>
                </a:lnTo>
                <a:close/>
              </a:path>
              <a:path w="3511550" h="345439">
                <a:moveTo>
                  <a:pt x="1554479" y="0"/>
                </a:moveTo>
                <a:lnTo>
                  <a:pt x="1536191" y="0"/>
                </a:lnTo>
                <a:lnTo>
                  <a:pt x="1536191" y="18288"/>
                </a:lnTo>
                <a:lnTo>
                  <a:pt x="1554479" y="18288"/>
                </a:lnTo>
                <a:lnTo>
                  <a:pt x="1554479" y="0"/>
                </a:lnTo>
                <a:close/>
              </a:path>
              <a:path w="3511550" h="345439">
                <a:moveTo>
                  <a:pt x="1591055" y="0"/>
                </a:moveTo>
                <a:lnTo>
                  <a:pt x="1572767" y="0"/>
                </a:lnTo>
                <a:lnTo>
                  <a:pt x="1572767" y="18288"/>
                </a:lnTo>
                <a:lnTo>
                  <a:pt x="1591055" y="18288"/>
                </a:lnTo>
                <a:lnTo>
                  <a:pt x="1591055" y="0"/>
                </a:lnTo>
                <a:close/>
              </a:path>
              <a:path w="3511550" h="345439">
                <a:moveTo>
                  <a:pt x="1627631" y="0"/>
                </a:moveTo>
                <a:lnTo>
                  <a:pt x="1609343" y="0"/>
                </a:lnTo>
                <a:lnTo>
                  <a:pt x="1609343" y="18288"/>
                </a:lnTo>
                <a:lnTo>
                  <a:pt x="1627631" y="18288"/>
                </a:lnTo>
                <a:lnTo>
                  <a:pt x="1627631" y="0"/>
                </a:lnTo>
                <a:close/>
              </a:path>
              <a:path w="3511550" h="345439">
                <a:moveTo>
                  <a:pt x="1664207" y="0"/>
                </a:moveTo>
                <a:lnTo>
                  <a:pt x="1645919" y="0"/>
                </a:lnTo>
                <a:lnTo>
                  <a:pt x="1645919" y="18288"/>
                </a:lnTo>
                <a:lnTo>
                  <a:pt x="1664207" y="18288"/>
                </a:lnTo>
                <a:lnTo>
                  <a:pt x="1664207" y="0"/>
                </a:lnTo>
                <a:close/>
              </a:path>
              <a:path w="3511550" h="345439">
                <a:moveTo>
                  <a:pt x="1700784" y="0"/>
                </a:moveTo>
                <a:lnTo>
                  <a:pt x="1682496" y="0"/>
                </a:lnTo>
                <a:lnTo>
                  <a:pt x="1682496" y="18288"/>
                </a:lnTo>
                <a:lnTo>
                  <a:pt x="1700784" y="18288"/>
                </a:lnTo>
                <a:lnTo>
                  <a:pt x="1700784" y="0"/>
                </a:lnTo>
                <a:close/>
              </a:path>
              <a:path w="3511550" h="345439">
                <a:moveTo>
                  <a:pt x="1737360" y="0"/>
                </a:moveTo>
                <a:lnTo>
                  <a:pt x="1719072" y="0"/>
                </a:lnTo>
                <a:lnTo>
                  <a:pt x="1719072" y="18288"/>
                </a:lnTo>
                <a:lnTo>
                  <a:pt x="1737360" y="18288"/>
                </a:lnTo>
                <a:lnTo>
                  <a:pt x="1737360" y="0"/>
                </a:lnTo>
                <a:close/>
              </a:path>
              <a:path w="3511550" h="345439">
                <a:moveTo>
                  <a:pt x="1773936" y="0"/>
                </a:moveTo>
                <a:lnTo>
                  <a:pt x="1755648" y="0"/>
                </a:lnTo>
                <a:lnTo>
                  <a:pt x="1755648" y="18288"/>
                </a:lnTo>
                <a:lnTo>
                  <a:pt x="1773936" y="18288"/>
                </a:lnTo>
                <a:lnTo>
                  <a:pt x="1773936" y="0"/>
                </a:lnTo>
                <a:close/>
              </a:path>
              <a:path w="3511550" h="345439">
                <a:moveTo>
                  <a:pt x="1810512" y="0"/>
                </a:moveTo>
                <a:lnTo>
                  <a:pt x="1792224" y="0"/>
                </a:lnTo>
                <a:lnTo>
                  <a:pt x="1792224" y="18288"/>
                </a:lnTo>
                <a:lnTo>
                  <a:pt x="1810512" y="18288"/>
                </a:lnTo>
                <a:lnTo>
                  <a:pt x="1810512" y="0"/>
                </a:lnTo>
                <a:close/>
              </a:path>
              <a:path w="3511550" h="345439">
                <a:moveTo>
                  <a:pt x="1847088" y="0"/>
                </a:moveTo>
                <a:lnTo>
                  <a:pt x="1828800" y="0"/>
                </a:lnTo>
                <a:lnTo>
                  <a:pt x="1828800" y="18288"/>
                </a:lnTo>
                <a:lnTo>
                  <a:pt x="1847088" y="18288"/>
                </a:lnTo>
                <a:lnTo>
                  <a:pt x="1847088" y="0"/>
                </a:lnTo>
                <a:close/>
              </a:path>
              <a:path w="3511550" h="345439">
                <a:moveTo>
                  <a:pt x="1883664" y="0"/>
                </a:moveTo>
                <a:lnTo>
                  <a:pt x="1865376" y="0"/>
                </a:lnTo>
                <a:lnTo>
                  <a:pt x="1865376" y="18288"/>
                </a:lnTo>
                <a:lnTo>
                  <a:pt x="1883664" y="18288"/>
                </a:lnTo>
                <a:lnTo>
                  <a:pt x="1883664" y="0"/>
                </a:lnTo>
                <a:close/>
              </a:path>
              <a:path w="3511550" h="345439">
                <a:moveTo>
                  <a:pt x="1920239" y="0"/>
                </a:moveTo>
                <a:lnTo>
                  <a:pt x="1901952" y="0"/>
                </a:lnTo>
                <a:lnTo>
                  <a:pt x="1901952" y="18288"/>
                </a:lnTo>
                <a:lnTo>
                  <a:pt x="1920239" y="18288"/>
                </a:lnTo>
                <a:lnTo>
                  <a:pt x="1920239" y="0"/>
                </a:lnTo>
                <a:close/>
              </a:path>
              <a:path w="3511550" h="345439">
                <a:moveTo>
                  <a:pt x="1956815" y="0"/>
                </a:moveTo>
                <a:lnTo>
                  <a:pt x="1938527" y="0"/>
                </a:lnTo>
                <a:lnTo>
                  <a:pt x="1938527" y="18288"/>
                </a:lnTo>
                <a:lnTo>
                  <a:pt x="1956815" y="18288"/>
                </a:lnTo>
                <a:lnTo>
                  <a:pt x="1956815" y="0"/>
                </a:lnTo>
                <a:close/>
              </a:path>
              <a:path w="3511550" h="345439">
                <a:moveTo>
                  <a:pt x="1993391" y="0"/>
                </a:moveTo>
                <a:lnTo>
                  <a:pt x="1975103" y="0"/>
                </a:lnTo>
                <a:lnTo>
                  <a:pt x="1975103" y="18288"/>
                </a:lnTo>
                <a:lnTo>
                  <a:pt x="1993391" y="18288"/>
                </a:lnTo>
                <a:lnTo>
                  <a:pt x="1993391" y="0"/>
                </a:lnTo>
                <a:close/>
              </a:path>
              <a:path w="3511550" h="345439">
                <a:moveTo>
                  <a:pt x="2029967" y="0"/>
                </a:moveTo>
                <a:lnTo>
                  <a:pt x="2011679" y="0"/>
                </a:lnTo>
                <a:lnTo>
                  <a:pt x="2011679" y="18288"/>
                </a:lnTo>
                <a:lnTo>
                  <a:pt x="2029967" y="18288"/>
                </a:lnTo>
                <a:lnTo>
                  <a:pt x="2029967" y="0"/>
                </a:lnTo>
                <a:close/>
              </a:path>
              <a:path w="3511550" h="345439">
                <a:moveTo>
                  <a:pt x="2066543" y="0"/>
                </a:moveTo>
                <a:lnTo>
                  <a:pt x="2048255" y="0"/>
                </a:lnTo>
                <a:lnTo>
                  <a:pt x="2048255" y="18288"/>
                </a:lnTo>
                <a:lnTo>
                  <a:pt x="2066543" y="18288"/>
                </a:lnTo>
                <a:lnTo>
                  <a:pt x="2066543" y="0"/>
                </a:lnTo>
                <a:close/>
              </a:path>
              <a:path w="3511550" h="345439">
                <a:moveTo>
                  <a:pt x="2103119" y="0"/>
                </a:moveTo>
                <a:lnTo>
                  <a:pt x="2084831" y="0"/>
                </a:lnTo>
                <a:lnTo>
                  <a:pt x="2084831" y="18288"/>
                </a:lnTo>
                <a:lnTo>
                  <a:pt x="2103119" y="18288"/>
                </a:lnTo>
                <a:lnTo>
                  <a:pt x="2103119" y="0"/>
                </a:lnTo>
                <a:close/>
              </a:path>
              <a:path w="3511550" h="345439">
                <a:moveTo>
                  <a:pt x="2139696" y="0"/>
                </a:moveTo>
                <a:lnTo>
                  <a:pt x="2121407" y="0"/>
                </a:lnTo>
                <a:lnTo>
                  <a:pt x="2121407" y="18288"/>
                </a:lnTo>
                <a:lnTo>
                  <a:pt x="2139696" y="18288"/>
                </a:lnTo>
                <a:lnTo>
                  <a:pt x="2139696" y="0"/>
                </a:lnTo>
                <a:close/>
              </a:path>
              <a:path w="3511550" h="345439">
                <a:moveTo>
                  <a:pt x="2176272" y="0"/>
                </a:moveTo>
                <a:lnTo>
                  <a:pt x="2157984" y="0"/>
                </a:lnTo>
                <a:lnTo>
                  <a:pt x="2157984" y="18288"/>
                </a:lnTo>
                <a:lnTo>
                  <a:pt x="2176272" y="18288"/>
                </a:lnTo>
                <a:lnTo>
                  <a:pt x="2176272" y="0"/>
                </a:lnTo>
                <a:close/>
              </a:path>
              <a:path w="3511550" h="345439">
                <a:moveTo>
                  <a:pt x="2212848" y="0"/>
                </a:moveTo>
                <a:lnTo>
                  <a:pt x="2194560" y="0"/>
                </a:lnTo>
                <a:lnTo>
                  <a:pt x="2194560" y="18288"/>
                </a:lnTo>
                <a:lnTo>
                  <a:pt x="2212848" y="18288"/>
                </a:lnTo>
                <a:lnTo>
                  <a:pt x="2212848" y="0"/>
                </a:lnTo>
                <a:close/>
              </a:path>
              <a:path w="3511550" h="345439">
                <a:moveTo>
                  <a:pt x="2249424" y="0"/>
                </a:moveTo>
                <a:lnTo>
                  <a:pt x="2231136" y="0"/>
                </a:lnTo>
                <a:lnTo>
                  <a:pt x="2231136" y="18288"/>
                </a:lnTo>
                <a:lnTo>
                  <a:pt x="2249424" y="18288"/>
                </a:lnTo>
                <a:lnTo>
                  <a:pt x="2249424" y="0"/>
                </a:lnTo>
                <a:close/>
              </a:path>
              <a:path w="3511550" h="345439">
                <a:moveTo>
                  <a:pt x="2286000" y="0"/>
                </a:moveTo>
                <a:lnTo>
                  <a:pt x="2267712" y="0"/>
                </a:lnTo>
                <a:lnTo>
                  <a:pt x="2267712" y="18288"/>
                </a:lnTo>
                <a:lnTo>
                  <a:pt x="2286000" y="18288"/>
                </a:lnTo>
                <a:lnTo>
                  <a:pt x="2286000" y="0"/>
                </a:lnTo>
                <a:close/>
              </a:path>
              <a:path w="3511550" h="345439">
                <a:moveTo>
                  <a:pt x="2322576" y="0"/>
                </a:moveTo>
                <a:lnTo>
                  <a:pt x="2304288" y="0"/>
                </a:lnTo>
                <a:lnTo>
                  <a:pt x="2304288" y="18288"/>
                </a:lnTo>
                <a:lnTo>
                  <a:pt x="2322576" y="18288"/>
                </a:lnTo>
                <a:lnTo>
                  <a:pt x="2322576" y="0"/>
                </a:lnTo>
                <a:close/>
              </a:path>
              <a:path w="3511550" h="345439">
                <a:moveTo>
                  <a:pt x="2359152" y="0"/>
                </a:moveTo>
                <a:lnTo>
                  <a:pt x="2340864" y="0"/>
                </a:lnTo>
                <a:lnTo>
                  <a:pt x="2340864" y="18288"/>
                </a:lnTo>
                <a:lnTo>
                  <a:pt x="2359152" y="18288"/>
                </a:lnTo>
                <a:lnTo>
                  <a:pt x="2359152" y="0"/>
                </a:lnTo>
                <a:close/>
              </a:path>
              <a:path w="3511550" h="345439">
                <a:moveTo>
                  <a:pt x="2380615" y="15113"/>
                </a:moveTo>
                <a:lnTo>
                  <a:pt x="2362327" y="15113"/>
                </a:lnTo>
                <a:lnTo>
                  <a:pt x="2362327" y="33401"/>
                </a:lnTo>
                <a:lnTo>
                  <a:pt x="2380615" y="33401"/>
                </a:lnTo>
                <a:lnTo>
                  <a:pt x="2380615" y="15113"/>
                </a:lnTo>
                <a:close/>
              </a:path>
              <a:path w="3511550" h="345439">
                <a:moveTo>
                  <a:pt x="2380615" y="51689"/>
                </a:moveTo>
                <a:lnTo>
                  <a:pt x="2362327" y="51689"/>
                </a:lnTo>
                <a:lnTo>
                  <a:pt x="2362327" y="69977"/>
                </a:lnTo>
                <a:lnTo>
                  <a:pt x="2380615" y="69977"/>
                </a:lnTo>
                <a:lnTo>
                  <a:pt x="2380615" y="51689"/>
                </a:lnTo>
                <a:close/>
              </a:path>
              <a:path w="3511550" h="345439">
                <a:moveTo>
                  <a:pt x="2380615" y="88265"/>
                </a:moveTo>
                <a:lnTo>
                  <a:pt x="2362327" y="88265"/>
                </a:lnTo>
                <a:lnTo>
                  <a:pt x="2362327" y="106553"/>
                </a:lnTo>
                <a:lnTo>
                  <a:pt x="2380615" y="106553"/>
                </a:lnTo>
                <a:lnTo>
                  <a:pt x="2380615" y="88265"/>
                </a:lnTo>
                <a:close/>
              </a:path>
              <a:path w="3511550" h="345439">
                <a:moveTo>
                  <a:pt x="2380615" y="124841"/>
                </a:moveTo>
                <a:lnTo>
                  <a:pt x="2362327" y="124841"/>
                </a:lnTo>
                <a:lnTo>
                  <a:pt x="2362327" y="143129"/>
                </a:lnTo>
                <a:lnTo>
                  <a:pt x="2380615" y="143129"/>
                </a:lnTo>
                <a:lnTo>
                  <a:pt x="2380615" y="124841"/>
                </a:lnTo>
                <a:close/>
              </a:path>
              <a:path w="3511550" h="345439">
                <a:moveTo>
                  <a:pt x="2380615" y="161417"/>
                </a:moveTo>
                <a:lnTo>
                  <a:pt x="2362327" y="161417"/>
                </a:lnTo>
                <a:lnTo>
                  <a:pt x="2362327" y="179705"/>
                </a:lnTo>
                <a:lnTo>
                  <a:pt x="2380615" y="179705"/>
                </a:lnTo>
                <a:lnTo>
                  <a:pt x="2380615" y="161417"/>
                </a:lnTo>
                <a:close/>
              </a:path>
              <a:path w="3511550" h="345439">
                <a:moveTo>
                  <a:pt x="2380615" y="197993"/>
                </a:moveTo>
                <a:lnTo>
                  <a:pt x="2362327" y="197993"/>
                </a:lnTo>
                <a:lnTo>
                  <a:pt x="2362327" y="216281"/>
                </a:lnTo>
                <a:lnTo>
                  <a:pt x="2380615" y="216281"/>
                </a:lnTo>
                <a:lnTo>
                  <a:pt x="2380615" y="197993"/>
                </a:lnTo>
                <a:close/>
              </a:path>
              <a:path w="3511550" h="345439">
                <a:moveTo>
                  <a:pt x="2380615" y="234569"/>
                </a:moveTo>
                <a:lnTo>
                  <a:pt x="2362327" y="234569"/>
                </a:lnTo>
                <a:lnTo>
                  <a:pt x="2362327" y="252857"/>
                </a:lnTo>
                <a:lnTo>
                  <a:pt x="2380615" y="252857"/>
                </a:lnTo>
                <a:lnTo>
                  <a:pt x="2380615" y="234569"/>
                </a:lnTo>
                <a:close/>
              </a:path>
              <a:path w="3511550" h="345439">
                <a:moveTo>
                  <a:pt x="2380615" y="271145"/>
                </a:moveTo>
                <a:lnTo>
                  <a:pt x="2362327" y="271145"/>
                </a:lnTo>
                <a:lnTo>
                  <a:pt x="2362327" y="289433"/>
                </a:lnTo>
                <a:lnTo>
                  <a:pt x="2380615" y="289433"/>
                </a:lnTo>
                <a:lnTo>
                  <a:pt x="2380615" y="271145"/>
                </a:lnTo>
                <a:close/>
              </a:path>
              <a:path w="3511550" h="345439">
                <a:moveTo>
                  <a:pt x="2407412" y="280924"/>
                </a:moveTo>
                <a:lnTo>
                  <a:pt x="2389124" y="280924"/>
                </a:lnTo>
                <a:lnTo>
                  <a:pt x="2389124" y="299212"/>
                </a:lnTo>
                <a:lnTo>
                  <a:pt x="2407412" y="299212"/>
                </a:lnTo>
                <a:lnTo>
                  <a:pt x="2407412" y="280924"/>
                </a:lnTo>
                <a:close/>
              </a:path>
              <a:path w="3511550" h="345439">
                <a:moveTo>
                  <a:pt x="2443988" y="280924"/>
                </a:moveTo>
                <a:lnTo>
                  <a:pt x="2425700" y="280924"/>
                </a:lnTo>
                <a:lnTo>
                  <a:pt x="2425700" y="299212"/>
                </a:lnTo>
                <a:lnTo>
                  <a:pt x="2443988" y="299212"/>
                </a:lnTo>
                <a:lnTo>
                  <a:pt x="2443988" y="280924"/>
                </a:lnTo>
                <a:close/>
              </a:path>
              <a:path w="3511550" h="345439">
                <a:moveTo>
                  <a:pt x="2480564" y="280924"/>
                </a:moveTo>
                <a:lnTo>
                  <a:pt x="2462276" y="280924"/>
                </a:lnTo>
                <a:lnTo>
                  <a:pt x="2462276" y="299212"/>
                </a:lnTo>
                <a:lnTo>
                  <a:pt x="2480564" y="299212"/>
                </a:lnTo>
                <a:lnTo>
                  <a:pt x="2480564" y="280924"/>
                </a:lnTo>
                <a:close/>
              </a:path>
              <a:path w="3511550" h="345439">
                <a:moveTo>
                  <a:pt x="2517140" y="280924"/>
                </a:moveTo>
                <a:lnTo>
                  <a:pt x="2498852" y="280924"/>
                </a:lnTo>
                <a:lnTo>
                  <a:pt x="2498852" y="299212"/>
                </a:lnTo>
                <a:lnTo>
                  <a:pt x="2517140" y="299212"/>
                </a:lnTo>
                <a:lnTo>
                  <a:pt x="2517140" y="280924"/>
                </a:lnTo>
                <a:close/>
              </a:path>
              <a:path w="3511550" h="345439">
                <a:moveTo>
                  <a:pt x="2553716" y="280924"/>
                </a:moveTo>
                <a:lnTo>
                  <a:pt x="2535428" y="280924"/>
                </a:lnTo>
                <a:lnTo>
                  <a:pt x="2535428" y="299212"/>
                </a:lnTo>
                <a:lnTo>
                  <a:pt x="2553716" y="299212"/>
                </a:lnTo>
                <a:lnTo>
                  <a:pt x="2553716" y="280924"/>
                </a:lnTo>
                <a:close/>
              </a:path>
              <a:path w="3511550" h="345439">
                <a:moveTo>
                  <a:pt x="2590291" y="280924"/>
                </a:moveTo>
                <a:lnTo>
                  <a:pt x="2572004" y="280924"/>
                </a:lnTo>
                <a:lnTo>
                  <a:pt x="2572004" y="299212"/>
                </a:lnTo>
                <a:lnTo>
                  <a:pt x="2590291" y="299212"/>
                </a:lnTo>
                <a:lnTo>
                  <a:pt x="2590291" y="280924"/>
                </a:lnTo>
                <a:close/>
              </a:path>
              <a:path w="3511550" h="345439">
                <a:moveTo>
                  <a:pt x="2626867" y="280924"/>
                </a:moveTo>
                <a:lnTo>
                  <a:pt x="2608579" y="280924"/>
                </a:lnTo>
                <a:lnTo>
                  <a:pt x="2608579" y="299212"/>
                </a:lnTo>
                <a:lnTo>
                  <a:pt x="2626867" y="299212"/>
                </a:lnTo>
                <a:lnTo>
                  <a:pt x="2626867" y="280924"/>
                </a:lnTo>
                <a:close/>
              </a:path>
              <a:path w="3511550" h="345439">
                <a:moveTo>
                  <a:pt x="2663443" y="280924"/>
                </a:moveTo>
                <a:lnTo>
                  <a:pt x="2645155" y="280924"/>
                </a:lnTo>
                <a:lnTo>
                  <a:pt x="2645155" y="299212"/>
                </a:lnTo>
                <a:lnTo>
                  <a:pt x="2663443" y="299212"/>
                </a:lnTo>
                <a:lnTo>
                  <a:pt x="2663443" y="280924"/>
                </a:lnTo>
                <a:close/>
              </a:path>
              <a:path w="3511550" h="345439">
                <a:moveTo>
                  <a:pt x="2700019" y="280924"/>
                </a:moveTo>
                <a:lnTo>
                  <a:pt x="2681731" y="280924"/>
                </a:lnTo>
                <a:lnTo>
                  <a:pt x="2681731" y="299212"/>
                </a:lnTo>
                <a:lnTo>
                  <a:pt x="2700019" y="299212"/>
                </a:lnTo>
                <a:lnTo>
                  <a:pt x="2700019" y="280924"/>
                </a:lnTo>
                <a:close/>
              </a:path>
              <a:path w="3511550" h="345439">
                <a:moveTo>
                  <a:pt x="2736596" y="280924"/>
                </a:moveTo>
                <a:lnTo>
                  <a:pt x="2718307" y="280924"/>
                </a:lnTo>
                <a:lnTo>
                  <a:pt x="2718307" y="299212"/>
                </a:lnTo>
                <a:lnTo>
                  <a:pt x="2736596" y="299212"/>
                </a:lnTo>
                <a:lnTo>
                  <a:pt x="2736596" y="280924"/>
                </a:lnTo>
                <a:close/>
              </a:path>
              <a:path w="3511550" h="345439">
                <a:moveTo>
                  <a:pt x="2773172" y="280924"/>
                </a:moveTo>
                <a:lnTo>
                  <a:pt x="2754884" y="280924"/>
                </a:lnTo>
                <a:lnTo>
                  <a:pt x="2754884" y="299212"/>
                </a:lnTo>
                <a:lnTo>
                  <a:pt x="2773172" y="299212"/>
                </a:lnTo>
                <a:lnTo>
                  <a:pt x="2773172" y="280924"/>
                </a:lnTo>
                <a:close/>
              </a:path>
              <a:path w="3511550" h="345439">
                <a:moveTo>
                  <a:pt x="2809748" y="280924"/>
                </a:moveTo>
                <a:lnTo>
                  <a:pt x="2791460" y="280924"/>
                </a:lnTo>
                <a:lnTo>
                  <a:pt x="2791460" y="299212"/>
                </a:lnTo>
                <a:lnTo>
                  <a:pt x="2809748" y="299212"/>
                </a:lnTo>
                <a:lnTo>
                  <a:pt x="2809748" y="280924"/>
                </a:lnTo>
                <a:close/>
              </a:path>
              <a:path w="3511550" h="345439">
                <a:moveTo>
                  <a:pt x="2846324" y="280924"/>
                </a:moveTo>
                <a:lnTo>
                  <a:pt x="2828036" y="280924"/>
                </a:lnTo>
                <a:lnTo>
                  <a:pt x="2828036" y="299212"/>
                </a:lnTo>
                <a:lnTo>
                  <a:pt x="2846324" y="299212"/>
                </a:lnTo>
                <a:lnTo>
                  <a:pt x="2846324" y="280924"/>
                </a:lnTo>
                <a:close/>
              </a:path>
              <a:path w="3511550" h="345439">
                <a:moveTo>
                  <a:pt x="2882900" y="280924"/>
                </a:moveTo>
                <a:lnTo>
                  <a:pt x="2864612" y="280924"/>
                </a:lnTo>
                <a:lnTo>
                  <a:pt x="2864612" y="299212"/>
                </a:lnTo>
                <a:lnTo>
                  <a:pt x="2882900" y="299212"/>
                </a:lnTo>
                <a:lnTo>
                  <a:pt x="2882900" y="280924"/>
                </a:lnTo>
                <a:close/>
              </a:path>
              <a:path w="3511550" h="345439">
                <a:moveTo>
                  <a:pt x="2919476" y="280924"/>
                </a:moveTo>
                <a:lnTo>
                  <a:pt x="2901188" y="280924"/>
                </a:lnTo>
                <a:lnTo>
                  <a:pt x="2901188" y="299212"/>
                </a:lnTo>
                <a:lnTo>
                  <a:pt x="2919476" y="299212"/>
                </a:lnTo>
                <a:lnTo>
                  <a:pt x="2919476" y="280924"/>
                </a:lnTo>
                <a:close/>
              </a:path>
              <a:path w="3511550" h="345439">
                <a:moveTo>
                  <a:pt x="2956052" y="280924"/>
                </a:moveTo>
                <a:lnTo>
                  <a:pt x="2937764" y="280924"/>
                </a:lnTo>
                <a:lnTo>
                  <a:pt x="2937764" y="299212"/>
                </a:lnTo>
                <a:lnTo>
                  <a:pt x="2956052" y="299212"/>
                </a:lnTo>
                <a:lnTo>
                  <a:pt x="2956052" y="280924"/>
                </a:lnTo>
                <a:close/>
              </a:path>
              <a:path w="3511550" h="345439">
                <a:moveTo>
                  <a:pt x="2992628" y="280924"/>
                </a:moveTo>
                <a:lnTo>
                  <a:pt x="2974340" y="280924"/>
                </a:lnTo>
                <a:lnTo>
                  <a:pt x="2974340" y="299212"/>
                </a:lnTo>
                <a:lnTo>
                  <a:pt x="2992628" y="299212"/>
                </a:lnTo>
                <a:lnTo>
                  <a:pt x="2992628" y="280924"/>
                </a:lnTo>
                <a:close/>
              </a:path>
              <a:path w="3511550" h="345439">
                <a:moveTo>
                  <a:pt x="3029204" y="280924"/>
                </a:moveTo>
                <a:lnTo>
                  <a:pt x="3010916" y="280924"/>
                </a:lnTo>
                <a:lnTo>
                  <a:pt x="3010916" y="299212"/>
                </a:lnTo>
                <a:lnTo>
                  <a:pt x="3029204" y="299212"/>
                </a:lnTo>
                <a:lnTo>
                  <a:pt x="3029204" y="280924"/>
                </a:lnTo>
                <a:close/>
              </a:path>
              <a:path w="3511550" h="345439">
                <a:moveTo>
                  <a:pt x="3065779" y="280924"/>
                </a:moveTo>
                <a:lnTo>
                  <a:pt x="3047491" y="280924"/>
                </a:lnTo>
                <a:lnTo>
                  <a:pt x="3047491" y="299212"/>
                </a:lnTo>
                <a:lnTo>
                  <a:pt x="3065779" y="299212"/>
                </a:lnTo>
                <a:lnTo>
                  <a:pt x="3065779" y="280924"/>
                </a:lnTo>
                <a:close/>
              </a:path>
              <a:path w="3511550" h="345439">
                <a:moveTo>
                  <a:pt x="3102355" y="280924"/>
                </a:moveTo>
                <a:lnTo>
                  <a:pt x="3084067" y="280924"/>
                </a:lnTo>
                <a:lnTo>
                  <a:pt x="3084067" y="299212"/>
                </a:lnTo>
                <a:lnTo>
                  <a:pt x="3102355" y="299212"/>
                </a:lnTo>
                <a:lnTo>
                  <a:pt x="3102355" y="280924"/>
                </a:lnTo>
                <a:close/>
              </a:path>
              <a:path w="3511550" h="345439">
                <a:moveTo>
                  <a:pt x="3138931" y="280924"/>
                </a:moveTo>
                <a:lnTo>
                  <a:pt x="3120643" y="280924"/>
                </a:lnTo>
                <a:lnTo>
                  <a:pt x="3120643" y="299212"/>
                </a:lnTo>
                <a:lnTo>
                  <a:pt x="3138931" y="299212"/>
                </a:lnTo>
                <a:lnTo>
                  <a:pt x="3138931" y="280924"/>
                </a:lnTo>
                <a:close/>
              </a:path>
              <a:path w="3511550" h="345439">
                <a:moveTo>
                  <a:pt x="3175507" y="280924"/>
                </a:moveTo>
                <a:lnTo>
                  <a:pt x="3157220" y="280924"/>
                </a:lnTo>
                <a:lnTo>
                  <a:pt x="3157220" y="299212"/>
                </a:lnTo>
                <a:lnTo>
                  <a:pt x="3175507" y="299212"/>
                </a:lnTo>
                <a:lnTo>
                  <a:pt x="3175507" y="280924"/>
                </a:lnTo>
                <a:close/>
              </a:path>
              <a:path w="3511550" h="345439">
                <a:moveTo>
                  <a:pt x="3212083" y="280924"/>
                </a:moveTo>
                <a:lnTo>
                  <a:pt x="3193796" y="280924"/>
                </a:lnTo>
                <a:lnTo>
                  <a:pt x="3193796" y="299212"/>
                </a:lnTo>
                <a:lnTo>
                  <a:pt x="3212083" y="299212"/>
                </a:lnTo>
                <a:lnTo>
                  <a:pt x="3212083" y="280924"/>
                </a:lnTo>
                <a:close/>
              </a:path>
              <a:path w="3511550" h="345439">
                <a:moveTo>
                  <a:pt x="3248659" y="280924"/>
                </a:moveTo>
                <a:lnTo>
                  <a:pt x="3230372" y="280924"/>
                </a:lnTo>
                <a:lnTo>
                  <a:pt x="3230372" y="299212"/>
                </a:lnTo>
                <a:lnTo>
                  <a:pt x="3248659" y="299212"/>
                </a:lnTo>
                <a:lnTo>
                  <a:pt x="3248659" y="280924"/>
                </a:lnTo>
                <a:close/>
              </a:path>
              <a:path w="3511550" h="345439">
                <a:moveTo>
                  <a:pt x="3285235" y="280924"/>
                </a:moveTo>
                <a:lnTo>
                  <a:pt x="3266948" y="280924"/>
                </a:lnTo>
                <a:lnTo>
                  <a:pt x="3266948" y="299212"/>
                </a:lnTo>
                <a:lnTo>
                  <a:pt x="3285235" y="299212"/>
                </a:lnTo>
                <a:lnTo>
                  <a:pt x="3285235" y="280924"/>
                </a:lnTo>
                <a:close/>
              </a:path>
              <a:path w="3511550" h="345439">
                <a:moveTo>
                  <a:pt x="3321811" y="280924"/>
                </a:moveTo>
                <a:lnTo>
                  <a:pt x="3303524" y="280924"/>
                </a:lnTo>
                <a:lnTo>
                  <a:pt x="3303524" y="299212"/>
                </a:lnTo>
                <a:lnTo>
                  <a:pt x="3321811" y="299212"/>
                </a:lnTo>
                <a:lnTo>
                  <a:pt x="3321811" y="280924"/>
                </a:lnTo>
                <a:close/>
              </a:path>
              <a:path w="3511550" h="345439">
                <a:moveTo>
                  <a:pt x="3358387" y="280924"/>
                </a:moveTo>
                <a:lnTo>
                  <a:pt x="3340100" y="280924"/>
                </a:lnTo>
                <a:lnTo>
                  <a:pt x="3340100" y="299212"/>
                </a:lnTo>
                <a:lnTo>
                  <a:pt x="3358387" y="299212"/>
                </a:lnTo>
                <a:lnTo>
                  <a:pt x="3358387" y="280924"/>
                </a:lnTo>
                <a:close/>
              </a:path>
              <a:path w="3511550" h="345439">
                <a:moveTo>
                  <a:pt x="3394963" y="280924"/>
                </a:moveTo>
                <a:lnTo>
                  <a:pt x="3376676" y="280924"/>
                </a:lnTo>
                <a:lnTo>
                  <a:pt x="3376676" y="299212"/>
                </a:lnTo>
                <a:lnTo>
                  <a:pt x="3394963" y="299212"/>
                </a:lnTo>
                <a:lnTo>
                  <a:pt x="3394963" y="280924"/>
                </a:lnTo>
                <a:close/>
              </a:path>
              <a:path w="3511550" h="345439">
                <a:moveTo>
                  <a:pt x="3468116" y="294068"/>
                </a:moveTo>
                <a:lnTo>
                  <a:pt x="3412490" y="326517"/>
                </a:lnTo>
                <a:lnTo>
                  <a:pt x="3408045" y="329057"/>
                </a:lnTo>
                <a:lnTo>
                  <a:pt x="3406648" y="334772"/>
                </a:lnTo>
                <a:lnTo>
                  <a:pt x="3411728" y="343408"/>
                </a:lnTo>
                <a:lnTo>
                  <a:pt x="3417316" y="344932"/>
                </a:lnTo>
                <a:lnTo>
                  <a:pt x="3495731" y="299212"/>
                </a:lnTo>
                <a:lnTo>
                  <a:pt x="3468116" y="299212"/>
                </a:lnTo>
                <a:lnTo>
                  <a:pt x="3468116" y="294068"/>
                </a:lnTo>
                <a:close/>
              </a:path>
              <a:path w="3511550" h="345439">
                <a:moveTo>
                  <a:pt x="3431540" y="280924"/>
                </a:moveTo>
                <a:lnTo>
                  <a:pt x="3413252" y="280924"/>
                </a:lnTo>
                <a:lnTo>
                  <a:pt x="3413252" y="299212"/>
                </a:lnTo>
                <a:lnTo>
                  <a:pt x="3431540" y="299212"/>
                </a:lnTo>
                <a:lnTo>
                  <a:pt x="3431540" y="280924"/>
                </a:lnTo>
                <a:close/>
              </a:path>
              <a:path w="3511550" h="345439">
                <a:moveTo>
                  <a:pt x="3459516" y="280924"/>
                </a:moveTo>
                <a:lnTo>
                  <a:pt x="3449828" y="280924"/>
                </a:lnTo>
                <a:lnTo>
                  <a:pt x="3449828" y="299212"/>
                </a:lnTo>
                <a:lnTo>
                  <a:pt x="3459298" y="299212"/>
                </a:lnTo>
                <a:lnTo>
                  <a:pt x="3468116" y="294068"/>
                </a:lnTo>
                <a:lnTo>
                  <a:pt x="3468116" y="285940"/>
                </a:lnTo>
                <a:lnTo>
                  <a:pt x="3459516" y="280924"/>
                </a:lnTo>
                <a:close/>
              </a:path>
              <a:path w="3511550" h="345439">
                <a:moveTo>
                  <a:pt x="3475082" y="290004"/>
                </a:moveTo>
                <a:lnTo>
                  <a:pt x="3468116" y="294068"/>
                </a:lnTo>
                <a:lnTo>
                  <a:pt x="3468116" y="299212"/>
                </a:lnTo>
                <a:lnTo>
                  <a:pt x="3486404" y="299212"/>
                </a:lnTo>
                <a:lnTo>
                  <a:pt x="3486404" y="296608"/>
                </a:lnTo>
                <a:lnTo>
                  <a:pt x="3475082" y="290004"/>
                </a:lnTo>
                <a:close/>
              </a:path>
              <a:path w="3511550" h="345439">
                <a:moveTo>
                  <a:pt x="3486404" y="296608"/>
                </a:moveTo>
                <a:lnTo>
                  <a:pt x="3486404" y="299212"/>
                </a:lnTo>
                <a:lnTo>
                  <a:pt x="3493261" y="299212"/>
                </a:lnTo>
                <a:lnTo>
                  <a:pt x="3493261" y="297942"/>
                </a:lnTo>
                <a:lnTo>
                  <a:pt x="3488690" y="297942"/>
                </a:lnTo>
                <a:lnTo>
                  <a:pt x="3486404" y="296608"/>
                </a:lnTo>
                <a:close/>
              </a:path>
              <a:path w="3511550" h="345439">
                <a:moveTo>
                  <a:pt x="3495769" y="280924"/>
                </a:moveTo>
                <a:lnTo>
                  <a:pt x="3493261" y="280924"/>
                </a:lnTo>
                <a:lnTo>
                  <a:pt x="3493261" y="299212"/>
                </a:lnTo>
                <a:lnTo>
                  <a:pt x="3495731" y="299212"/>
                </a:lnTo>
                <a:lnTo>
                  <a:pt x="3511423" y="290068"/>
                </a:lnTo>
                <a:lnTo>
                  <a:pt x="3495769" y="280924"/>
                </a:lnTo>
                <a:close/>
              </a:path>
              <a:path w="3511550" h="345439">
                <a:moveTo>
                  <a:pt x="3488690" y="282067"/>
                </a:moveTo>
                <a:lnTo>
                  <a:pt x="3486404" y="283400"/>
                </a:lnTo>
                <a:lnTo>
                  <a:pt x="3486404" y="296608"/>
                </a:lnTo>
                <a:lnTo>
                  <a:pt x="3488690" y="297942"/>
                </a:lnTo>
                <a:lnTo>
                  <a:pt x="3488690" y="282067"/>
                </a:lnTo>
                <a:close/>
              </a:path>
              <a:path w="3511550" h="345439">
                <a:moveTo>
                  <a:pt x="3493261" y="282067"/>
                </a:moveTo>
                <a:lnTo>
                  <a:pt x="3488690" y="282067"/>
                </a:lnTo>
                <a:lnTo>
                  <a:pt x="3488690" y="297942"/>
                </a:lnTo>
                <a:lnTo>
                  <a:pt x="3493261" y="297942"/>
                </a:lnTo>
                <a:lnTo>
                  <a:pt x="3493261" y="282067"/>
                </a:lnTo>
                <a:close/>
              </a:path>
              <a:path w="3511550" h="345439">
                <a:moveTo>
                  <a:pt x="3486404" y="283400"/>
                </a:moveTo>
                <a:lnTo>
                  <a:pt x="3475082" y="290004"/>
                </a:lnTo>
                <a:lnTo>
                  <a:pt x="3486404" y="296608"/>
                </a:lnTo>
                <a:lnTo>
                  <a:pt x="3486404" y="283400"/>
                </a:lnTo>
                <a:close/>
              </a:path>
              <a:path w="3511550" h="345439">
                <a:moveTo>
                  <a:pt x="3486404" y="280924"/>
                </a:moveTo>
                <a:lnTo>
                  <a:pt x="3468116" y="280924"/>
                </a:lnTo>
                <a:lnTo>
                  <a:pt x="3468116" y="285940"/>
                </a:lnTo>
                <a:lnTo>
                  <a:pt x="3475082" y="290004"/>
                </a:lnTo>
                <a:lnTo>
                  <a:pt x="3486404" y="283400"/>
                </a:lnTo>
                <a:lnTo>
                  <a:pt x="3486404" y="280924"/>
                </a:lnTo>
                <a:close/>
              </a:path>
              <a:path w="3511550" h="345439">
                <a:moveTo>
                  <a:pt x="3417316" y="235077"/>
                </a:moveTo>
                <a:lnTo>
                  <a:pt x="3411728" y="236601"/>
                </a:lnTo>
                <a:lnTo>
                  <a:pt x="3409187" y="240919"/>
                </a:lnTo>
                <a:lnTo>
                  <a:pt x="3406648" y="245364"/>
                </a:lnTo>
                <a:lnTo>
                  <a:pt x="3408045" y="250952"/>
                </a:lnTo>
                <a:lnTo>
                  <a:pt x="3412490" y="253492"/>
                </a:lnTo>
                <a:lnTo>
                  <a:pt x="3468116" y="285940"/>
                </a:lnTo>
                <a:lnTo>
                  <a:pt x="3468116" y="280924"/>
                </a:lnTo>
                <a:lnTo>
                  <a:pt x="3495769" y="280924"/>
                </a:lnTo>
                <a:lnTo>
                  <a:pt x="3417316" y="235077"/>
                </a:lnTo>
                <a:close/>
              </a:path>
              <a:path w="3511550" h="345439">
                <a:moveTo>
                  <a:pt x="3493261" y="280924"/>
                </a:moveTo>
                <a:lnTo>
                  <a:pt x="3486404" y="280924"/>
                </a:lnTo>
                <a:lnTo>
                  <a:pt x="3486404" y="283400"/>
                </a:lnTo>
                <a:lnTo>
                  <a:pt x="3488690" y="282067"/>
                </a:lnTo>
                <a:lnTo>
                  <a:pt x="3493261" y="282067"/>
                </a:lnTo>
                <a:lnTo>
                  <a:pt x="3493261" y="280924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40808" y="4218432"/>
            <a:ext cx="1151890" cy="1336040"/>
          </a:xfrm>
          <a:custGeom>
            <a:avLst/>
            <a:gdLst/>
            <a:ahLst/>
            <a:cxnLst/>
            <a:rect l="l" t="t" r="r" b="b"/>
            <a:pathLst>
              <a:path w="1151889" h="1336039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1151889" h="1336039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1151889" h="1336039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1151889" h="1336039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1151889" h="1336039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1151889" h="1336039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1151889" h="1336039">
                <a:moveTo>
                  <a:pt x="237743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3" y="18288"/>
                </a:lnTo>
                <a:lnTo>
                  <a:pt x="237743" y="0"/>
                </a:lnTo>
                <a:close/>
              </a:path>
              <a:path w="1151889" h="1336039">
                <a:moveTo>
                  <a:pt x="274319" y="0"/>
                </a:moveTo>
                <a:lnTo>
                  <a:pt x="256031" y="0"/>
                </a:lnTo>
                <a:lnTo>
                  <a:pt x="256031" y="18288"/>
                </a:lnTo>
                <a:lnTo>
                  <a:pt x="274319" y="18288"/>
                </a:lnTo>
                <a:lnTo>
                  <a:pt x="274319" y="0"/>
                </a:lnTo>
                <a:close/>
              </a:path>
              <a:path w="1151889" h="1336039">
                <a:moveTo>
                  <a:pt x="310895" y="0"/>
                </a:moveTo>
                <a:lnTo>
                  <a:pt x="292607" y="0"/>
                </a:lnTo>
                <a:lnTo>
                  <a:pt x="292607" y="18288"/>
                </a:lnTo>
                <a:lnTo>
                  <a:pt x="310895" y="18288"/>
                </a:lnTo>
                <a:lnTo>
                  <a:pt x="310895" y="0"/>
                </a:lnTo>
                <a:close/>
              </a:path>
              <a:path w="1151889" h="1336039">
                <a:moveTo>
                  <a:pt x="347471" y="0"/>
                </a:moveTo>
                <a:lnTo>
                  <a:pt x="329183" y="0"/>
                </a:lnTo>
                <a:lnTo>
                  <a:pt x="329183" y="18288"/>
                </a:lnTo>
                <a:lnTo>
                  <a:pt x="347471" y="18288"/>
                </a:lnTo>
                <a:lnTo>
                  <a:pt x="347471" y="0"/>
                </a:lnTo>
                <a:close/>
              </a:path>
              <a:path w="1151889" h="1336039">
                <a:moveTo>
                  <a:pt x="384047" y="0"/>
                </a:moveTo>
                <a:lnTo>
                  <a:pt x="365759" y="0"/>
                </a:lnTo>
                <a:lnTo>
                  <a:pt x="365759" y="18288"/>
                </a:lnTo>
                <a:lnTo>
                  <a:pt x="384047" y="18288"/>
                </a:lnTo>
                <a:lnTo>
                  <a:pt x="384047" y="0"/>
                </a:lnTo>
                <a:close/>
              </a:path>
              <a:path w="1151889" h="1336039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1151889" h="1336039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1151889" h="1336039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1151889" h="1336039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1151889" h="1336039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1151889" h="1336039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1151889" h="1336039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1151889" h="1336039">
                <a:moveTo>
                  <a:pt x="679068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69925" y="18288"/>
                </a:lnTo>
                <a:lnTo>
                  <a:pt x="667512" y="15875"/>
                </a:lnTo>
                <a:lnTo>
                  <a:pt x="660780" y="15875"/>
                </a:lnTo>
                <a:lnTo>
                  <a:pt x="660780" y="9144"/>
                </a:lnTo>
                <a:lnTo>
                  <a:pt x="679068" y="9144"/>
                </a:lnTo>
                <a:lnTo>
                  <a:pt x="679068" y="0"/>
                </a:lnTo>
                <a:close/>
              </a:path>
              <a:path w="1151889" h="1336039">
                <a:moveTo>
                  <a:pt x="660780" y="9144"/>
                </a:moveTo>
                <a:lnTo>
                  <a:pt x="660780" y="15875"/>
                </a:lnTo>
                <a:lnTo>
                  <a:pt x="667512" y="15875"/>
                </a:lnTo>
                <a:lnTo>
                  <a:pt x="660780" y="9144"/>
                </a:lnTo>
                <a:close/>
              </a:path>
              <a:path w="1151889" h="1336039">
                <a:moveTo>
                  <a:pt x="679068" y="9144"/>
                </a:moveTo>
                <a:lnTo>
                  <a:pt x="660780" y="9144"/>
                </a:lnTo>
                <a:lnTo>
                  <a:pt x="667512" y="15875"/>
                </a:lnTo>
                <a:lnTo>
                  <a:pt x="679068" y="15875"/>
                </a:lnTo>
                <a:lnTo>
                  <a:pt x="679068" y="9144"/>
                </a:lnTo>
                <a:close/>
              </a:path>
              <a:path w="1151889" h="1336039">
                <a:moveTo>
                  <a:pt x="679068" y="34163"/>
                </a:moveTo>
                <a:lnTo>
                  <a:pt x="660780" y="34163"/>
                </a:lnTo>
                <a:lnTo>
                  <a:pt x="660780" y="52451"/>
                </a:lnTo>
                <a:lnTo>
                  <a:pt x="679068" y="52451"/>
                </a:lnTo>
                <a:lnTo>
                  <a:pt x="679068" y="34163"/>
                </a:lnTo>
                <a:close/>
              </a:path>
              <a:path w="1151889" h="1336039">
                <a:moveTo>
                  <a:pt x="679068" y="70739"/>
                </a:moveTo>
                <a:lnTo>
                  <a:pt x="660780" y="70739"/>
                </a:lnTo>
                <a:lnTo>
                  <a:pt x="660780" y="89027"/>
                </a:lnTo>
                <a:lnTo>
                  <a:pt x="679068" y="89027"/>
                </a:lnTo>
                <a:lnTo>
                  <a:pt x="679068" y="70739"/>
                </a:lnTo>
                <a:close/>
              </a:path>
              <a:path w="1151889" h="1336039">
                <a:moveTo>
                  <a:pt x="679068" y="107315"/>
                </a:moveTo>
                <a:lnTo>
                  <a:pt x="660780" y="107315"/>
                </a:lnTo>
                <a:lnTo>
                  <a:pt x="660780" y="125603"/>
                </a:lnTo>
                <a:lnTo>
                  <a:pt x="679068" y="125603"/>
                </a:lnTo>
                <a:lnTo>
                  <a:pt x="679068" y="107315"/>
                </a:lnTo>
                <a:close/>
              </a:path>
              <a:path w="1151889" h="1336039">
                <a:moveTo>
                  <a:pt x="679068" y="143891"/>
                </a:moveTo>
                <a:lnTo>
                  <a:pt x="660780" y="143891"/>
                </a:lnTo>
                <a:lnTo>
                  <a:pt x="660780" y="162179"/>
                </a:lnTo>
                <a:lnTo>
                  <a:pt x="679068" y="162179"/>
                </a:lnTo>
                <a:lnTo>
                  <a:pt x="679068" y="143891"/>
                </a:lnTo>
                <a:close/>
              </a:path>
              <a:path w="1151889" h="1336039">
                <a:moveTo>
                  <a:pt x="679068" y="180467"/>
                </a:moveTo>
                <a:lnTo>
                  <a:pt x="660780" y="180467"/>
                </a:lnTo>
                <a:lnTo>
                  <a:pt x="660780" y="198755"/>
                </a:lnTo>
                <a:lnTo>
                  <a:pt x="679068" y="198755"/>
                </a:lnTo>
                <a:lnTo>
                  <a:pt x="679068" y="180467"/>
                </a:lnTo>
                <a:close/>
              </a:path>
              <a:path w="1151889" h="1336039">
                <a:moveTo>
                  <a:pt x="679068" y="217043"/>
                </a:moveTo>
                <a:lnTo>
                  <a:pt x="660780" y="217043"/>
                </a:lnTo>
                <a:lnTo>
                  <a:pt x="660780" y="235331"/>
                </a:lnTo>
                <a:lnTo>
                  <a:pt x="679068" y="235331"/>
                </a:lnTo>
                <a:lnTo>
                  <a:pt x="679068" y="217043"/>
                </a:lnTo>
                <a:close/>
              </a:path>
              <a:path w="1151889" h="1336039">
                <a:moveTo>
                  <a:pt x="679068" y="253619"/>
                </a:moveTo>
                <a:lnTo>
                  <a:pt x="660780" y="253619"/>
                </a:lnTo>
                <a:lnTo>
                  <a:pt x="660780" y="271907"/>
                </a:lnTo>
                <a:lnTo>
                  <a:pt x="679068" y="271907"/>
                </a:lnTo>
                <a:lnTo>
                  <a:pt x="679068" y="253619"/>
                </a:lnTo>
                <a:close/>
              </a:path>
              <a:path w="1151889" h="1336039">
                <a:moveTo>
                  <a:pt x="679068" y="290195"/>
                </a:moveTo>
                <a:lnTo>
                  <a:pt x="660780" y="290195"/>
                </a:lnTo>
                <a:lnTo>
                  <a:pt x="660780" y="308483"/>
                </a:lnTo>
                <a:lnTo>
                  <a:pt x="679068" y="308483"/>
                </a:lnTo>
                <a:lnTo>
                  <a:pt x="679068" y="290195"/>
                </a:lnTo>
                <a:close/>
              </a:path>
              <a:path w="1151889" h="1336039">
                <a:moveTo>
                  <a:pt x="679068" y="326771"/>
                </a:moveTo>
                <a:lnTo>
                  <a:pt x="660780" y="326771"/>
                </a:lnTo>
                <a:lnTo>
                  <a:pt x="660780" y="345059"/>
                </a:lnTo>
                <a:lnTo>
                  <a:pt x="679068" y="345059"/>
                </a:lnTo>
                <a:lnTo>
                  <a:pt x="679068" y="326771"/>
                </a:lnTo>
                <a:close/>
              </a:path>
              <a:path w="1151889" h="1336039">
                <a:moveTo>
                  <a:pt x="679068" y="363347"/>
                </a:moveTo>
                <a:lnTo>
                  <a:pt x="660780" y="363347"/>
                </a:lnTo>
                <a:lnTo>
                  <a:pt x="660780" y="381635"/>
                </a:lnTo>
                <a:lnTo>
                  <a:pt x="679068" y="381635"/>
                </a:lnTo>
                <a:lnTo>
                  <a:pt x="679068" y="363347"/>
                </a:lnTo>
                <a:close/>
              </a:path>
              <a:path w="1151889" h="1336039">
                <a:moveTo>
                  <a:pt x="679068" y="399923"/>
                </a:moveTo>
                <a:lnTo>
                  <a:pt x="660780" y="399923"/>
                </a:lnTo>
                <a:lnTo>
                  <a:pt x="660780" y="418211"/>
                </a:lnTo>
                <a:lnTo>
                  <a:pt x="679068" y="418211"/>
                </a:lnTo>
                <a:lnTo>
                  <a:pt x="679068" y="399923"/>
                </a:lnTo>
                <a:close/>
              </a:path>
              <a:path w="1151889" h="1336039">
                <a:moveTo>
                  <a:pt x="679068" y="436499"/>
                </a:moveTo>
                <a:lnTo>
                  <a:pt x="660780" y="436499"/>
                </a:lnTo>
                <a:lnTo>
                  <a:pt x="660780" y="454787"/>
                </a:lnTo>
                <a:lnTo>
                  <a:pt x="679068" y="454787"/>
                </a:lnTo>
                <a:lnTo>
                  <a:pt x="679068" y="436499"/>
                </a:lnTo>
                <a:close/>
              </a:path>
              <a:path w="1151889" h="1336039">
                <a:moveTo>
                  <a:pt x="679068" y="473075"/>
                </a:moveTo>
                <a:lnTo>
                  <a:pt x="660780" y="473075"/>
                </a:lnTo>
                <a:lnTo>
                  <a:pt x="660780" y="491363"/>
                </a:lnTo>
                <a:lnTo>
                  <a:pt x="679068" y="491363"/>
                </a:lnTo>
                <a:lnTo>
                  <a:pt x="679068" y="473075"/>
                </a:lnTo>
                <a:close/>
              </a:path>
              <a:path w="1151889" h="1336039">
                <a:moveTo>
                  <a:pt x="679068" y="509651"/>
                </a:moveTo>
                <a:lnTo>
                  <a:pt x="660780" y="509651"/>
                </a:lnTo>
                <a:lnTo>
                  <a:pt x="660780" y="527939"/>
                </a:lnTo>
                <a:lnTo>
                  <a:pt x="679068" y="527939"/>
                </a:lnTo>
                <a:lnTo>
                  <a:pt x="679068" y="509651"/>
                </a:lnTo>
                <a:close/>
              </a:path>
              <a:path w="1151889" h="1336039">
                <a:moveTo>
                  <a:pt x="679068" y="546227"/>
                </a:moveTo>
                <a:lnTo>
                  <a:pt x="660780" y="546227"/>
                </a:lnTo>
                <a:lnTo>
                  <a:pt x="660780" y="564515"/>
                </a:lnTo>
                <a:lnTo>
                  <a:pt x="679068" y="564515"/>
                </a:lnTo>
                <a:lnTo>
                  <a:pt x="679068" y="546227"/>
                </a:lnTo>
                <a:close/>
              </a:path>
              <a:path w="1151889" h="1336039">
                <a:moveTo>
                  <a:pt x="679068" y="582803"/>
                </a:moveTo>
                <a:lnTo>
                  <a:pt x="660780" y="582803"/>
                </a:lnTo>
                <a:lnTo>
                  <a:pt x="660780" y="601091"/>
                </a:lnTo>
                <a:lnTo>
                  <a:pt x="679068" y="601091"/>
                </a:lnTo>
                <a:lnTo>
                  <a:pt x="679068" y="582803"/>
                </a:lnTo>
                <a:close/>
              </a:path>
              <a:path w="1151889" h="1336039">
                <a:moveTo>
                  <a:pt x="679068" y="619379"/>
                </a:moveTo>
                <a:lnTo>
                  <a:pt x="660780" y="619379"/>
                </a:lnTo>
                <a:lnTo>
                  <a:pt x="660780" y="637667"/>
                </a:lnTo>
                <a:lnTo>
                  <a:pt x="679068" y="637667"/>
                </a:lnTo>
                <a:lnTo>
                  <a:pt x="679068" y="619379"/>
                </a:lnTo>
                <a:close/>
              </a:path>
              <a:path w="1151889" h="1336039">
                <a:moveTo>
                  <a:pt x="679068" y="655955"/>
                </a:moveTo>
                <a:lnTo>
                  <a:pt x="660780" y="655955"/>
                </a:lnTo>
                <a:lnTo>
                  <a:pt x="660780" y="674243"/>
                </a:lnTo>
                <a:lnTo>
                  <a:pt x="679068" y="674243"/>
                </a:lnTo>
                <a:lnTo>
                  <a:pt x="679068" y="655955"/>
                </a:lnTo>
                <a:close/>
              </a:path>
              <a:path w="1151889" h="1336039">
                <a:moveTo>
                  <a:pt x="679068" y="692531"/>
                </a:moveTo>
                <a:lnTo>
                  <a:pt x="660780" y="692531"/>
                </a:lnTo>
                <a:lnTo>
                  <a:pt x="660780" y="710819"/>
                </a:lnTo>
                <a:lnTo>
                  <a:pt x="679068" y="710819"/>
                </a:lnTo>
                <a:lnTo>
                  <a:pt x="679068" y="692531"/>
                </a:lnTo>
                <a:close/>
              </a:path>
              <a:path w="1151889" h="1336039">
                <a:moveTo>
                  <a:pt x="679068" y="729107"/>
                </a:moveTo>
                <a:lnTo>
                  <a:pt x="660780" y="729107"/>
                </a:lnTo>
                <a:lnTo>
                  <a:pt x="660780" y="747395"/>
                </a:lnTo>
                <a:lnTo>
                  <a:pt x="679068" y="747395"/>
                </a:lnTo>
                <a:lnTo>
                  <a:pt x="679068" y="729107"/>
                </a:lnTo>
                <a:close/>
              </a:path>
              <a:path w="1151889" h="1336039">
                <a:moveTo>
                  <a:pt x="679068" y="765683"/>
                </a:moveTo>
                <a:lnTo>
                  <a:pt x="660780" y="765683"/>
                </a:lnTo>
                <a:lnTo>
                  <a:pt x="660780" y="783971"/>
                </a:lnTo>
                <a:lnTo>
                  <a:pt x="679068" y="783971"/>
                </a:lnTo>
                <a:lnTo>
                  <a:pt x="679068" y="765683"/>
                </a:lnTo>
                <a:close/>
              </a:path>
              <a:path w="1151889" h="1336039">
                <a:moveTo>
                  <a:pt x="679068" y="802259"/>
                </a:moveTo>
                <a:lnTo>
                  <a:pt x="660780" y="802259"/>
                </a:lnTo>
                <a:lnTo>
                  <a:pt x="660780" y="820547"/>
                </a:lnTo>
                <a:lnTo>
                  <a:pt x="679068" y="820547"/>
                </a:lnTo>
                <a:lnTo>
                  <a:pt x="679068" y="802259"/>
                </a:lnTo>
                <a:close/>
              </a:path>
              <a:path w="1151889" h="1336039">
                <a:moveTo>
                  <a:pt x="679068" y="838835"/>
                </a:moveTo>
                <a:lnTo>
                  <a:pt x="660780" y="838835"/>
                </a:lnTo>
                <a:lnTo>
                  <a:pt x="660780" y="857123"/>
                </a:lnTo>
                <a:lnTo>
                  <a:pt x="679068" y="857123"/>
                </a:lnTo>
                <a:lnTo>
                  <a:pt x="679068" y="838835"/>
                </a:lnTo>
                <a:close/>
              </a:path>
              <a:path w="1151889" h="1336039">
                <a:moveTo>
                  <a:pt x="679068" y="875411"/>
                </a:moveTo>
                <a:lnTo>
                  <a:pt x="660780" y="875411"/>
                </a:lnTo>
                <a:lnTo>
                  <a:pt x="660780" y="893699"/>
                </a:lnTo>
                <a:lnTo>
                  <a:pt x="679068" y="893699"/>
                </a:lnTo>
                <a:lnTo>
                  <a:pt x="679068" y="875411"/>
                </a:lnTo>
                <a:close/>
              </a:path>
              <a:path w="1151889" h="1336039">
                <a:moveTo>
                  <a:pt x="679068" y="911987"/>
                </a:moveTo>
                <a:lnTo>
                  <a:pt x="660780" y="911987"/>
                </a:lnTo>
                <a:lnTo>
                  <a:pt x="660780" y="930275"/>
                </a:lnTo>
                <a:lnTo>
                  <a:pt x="679068" y="930275"/>
                </a:lnTo>
                <a:lnTo>
                  <a:pt x="679068" y="911987"/>
                </a:lnTo>
                <a:close/>
              </a:path>
              <a:path w="1151889" h="1336039">
                <a:moveTo>
                  <a:pt x="679068" y="948563"/>
                </a:moveTo>
                <a:lnTo>
                  <a:pt x="660780" y="948563"/>
                </a:lnTo>
                <a:lnTo>
                  <a:pt x="660780" y="966851"/>
                </a:lnTo>
                <a:lnTo>
                  <a:pt x="679068" y="966851"/>
                </a:lnTo>
                <a:lnTo>
                  <a:pt x="679068" y="948563"/>
                </a:lnTo>
                <a:close/>
              </a:path>
              <a:path w="1151889" h="1336039">
                <a:moveTo>
                  <a:pt x="679068" y="985139"/>
                </a:moveTo>
                <a:lnTo>
                  <a:pt x="660780" y="985139"/>
                </a:lnTo>
                <a:lnTo>
                  <a:pt x="660780" y="1003427"/>
                </a:lnTo>
                <a:lnTo>
                  <a:pt x="679068" y="1003427"/>
                </a:lnTo>
                <a:lnTo>
                  <a:pt x="679068" y="985139"/>
                </a:lnTo>
                <a:close/>
              </a:path>
              <a:path w="1151889" h="1336039">
                <a:moveTo>
                  <a:pt x="679068" y="1021715"/>
                </a:moveTo>
                <a:lnTo>
                  <a:pt x="660780" y="1021715"/>
                </a:lnTo>
                <a:lnTo>
                  <a:pt x="660780" y="1040003"/>
                </a:lnTo>
                <a:lnTo>
                  <a:pt x="679068" y="1040003"/>
                </a:lnTo>
                <a:lnTo>
                  <a:pt x="679068" y="1021715"/>
                </a:lnTo>
                <a:close/>
              </a:path>
              <a:path w="1151889" h="1336039">
                <a:moveTo>
                  <a:pt x="679068" y="1058291"/>
                </a:moveTo>
                <a:lnTo>
                  <a:pt x="660780" y="1058291"/>
                </a:lnTo>
                <a:lnTo>
                  <a:pt x="660780" y="1076579"/>
                </a:lnTo>
                <a:lnTo>
                  <a:pt x="679068" y="1076579"/>
                </a:lnTo>
                <a:lnTo>
                  <a:pt x="679068" y="1058291"/>
                </a:lnTo>
                <a:close/>
              </a:path>
              <a:path w="1151889" h="1336039">
                <a:moveTo>
                  <a:pt x="679068" y="1094867"/>
                </a:moveTo>
                <a:lnTo>
                  <a:pt x="660780" y="1094867"/>
                </a:lnTo>
                <a:lnTo>
                  <a:pt x="660780" y="1113155"/>
                </a:lnTo>
                <a:lnTo>
                  <a:pt x="679068" y="1113155"/>
                </a:lnTo>
                <a:lnTo>
                  <a:pt x="679068" y="1094867"/>
                </a:lnTo>
                <a:close/>
              </a:path>
              <a:path w="1151889" h="1336039">
                <a:moveTo>
                  <a:pt x="679068" y="1131443"/>
                </a:moveTo>
                <a:lnTo>
                  <a:pt x="660780" y="1131443"/>
                </a:lnTo>
                <a:lnTo>
                  <a:pt x="660780" y="1149731"/>
                </a:lnTo>
                <a:lnTo>
                  <a:pt x="679068" y="1149731"/>
                </a:lnTo>
                <a:lnTo>
                  <a:pt x="679068" y="1131443"/>
                </a:lnTo>
                <a:close/>
              </a:path>
              <a:path w="1151889" h="1336039">
                <a:moveTo>
                  <a:pt x="679068" y="1168019"/>
                </a:moveTo>
                <a:lnTo>
                  <a:pt x="660780" y="1168019"/>
                </a:lnTo>
                <a:lnTo>
                  <a:pt x="660780" y="1186307"/>
                </a:lnTo>
                <a:lnTo>
                  <a:pt x="679068" y="1186307"/>
                </a:lnTo>
                <a:lnTo>
                  <a:pt x="679068" y="1168019"/>
                </a:lnTo>
                <a:close/>
              </a:path>
              <a:path w="1151889" h="1336039">
                <a:moveTo>
                  <a:pt x="679068" y="1204595"/>
                </a:moveTo>
                <a:lnTo>
                  <a:pt x="660780" y="1204595"/>
                </a:lnTo>
                <a:lnTo>
                  <a:pt x="660780" y="1222883"/>
                </a:lnTo>
                <a:lnTo>
                  <a:pt x="679068" y="1222883"/>
                </a:lnTo>
                <a:lnTo>
                  <a:pt x="679068" y="1204595"/>
                </a:lnTo>
                <a:close/>
              </a:path>
              <a:path w="1151889" h="1336039">
                <a:moveTo>
                  <a:pt x="679068" y="1241171"/>
                </a:moveTo>
                <a:lnTo>
                  <a:pt x="660780" y="1241171"/>
                </a:lnTo>
                <a:lnTo>
                  <a:pt x="660780" y="1259459"/>
                </a:lnTo>
                <a:lnTo>
                  <a:pt x="679068" y="1259459"/>
                </a:lnTo>
                <a:lnTo>
                  <a:pt x="679068" y="1241171"/>
                </a:lnTo>
                <a:close/>
              </a:path>
              <a:path w="1151889" h="1336039">
                <a:moveTo>
                  <a:pt x="676147" y="1277747"/>
                </a:moveTo>
                <a:lnTo>
                  <a:pt x="660780" y="1277747"/>
                </a:lnTo>
                <a:lnTo>
                  <a:pt x="660780" y="1289812"/>
                </a:lnTo>
                <a:lnTo>
                  <a:pt x="685291" y="1289812"/>
                </a:lnTo>
                <a:lnTo>
                  <a:pt x="685291" y="1280668"/>
                </a:lnTo>
                <a:lnTo>
                  <a:pt x="679068" y="1280668"/>
                </a:lnTo>
                <a:lnTo>
                  <a:pt x="676147" y="1277747"/>
                </a:lnTo>
                <a:close/>
              </a:path>
              <a:path w="1151889" h="1336039">
                <a:moveTo>
                  <a:pt x="685291" y="1271524"/>
                </a:moveTo>
                <a:lnTo>
                  <a:pt x="669925" y="1271524"/>
                </a:lnTo>
                <a:lnTo>
                  <a:pt x="679068" y="1280668"/>
                </a:lnTo>
                <a:lnTo>
                  <a:pt x="679068" y="1277747"/>
                </a:lnTo>
                <a:lnTo>
                  <a:pt x="685291" y="1277747"/>
                </a:lnTo>
                <a:lnTo>
                  <a:pt x="685291" y="1271524"/>
                </a:lnTo>
                <a:close/>
              </a:path>
              <a:path w="1151889" h="1336039">
                <a:moveTo>
                  <a:pt x="685291" y="1277747"/>
                </a:moveTo>
                <a:lnTo>
                  <a:pt x="679068" y="1277747"/>
                </a:lnTo>
                <a:lnTo>
                  <a:pt x="679068" y="1280668"/>
                </a:lnTo>
                <a:lnTo>
                  <a:pt x="685291" y="1280668"/>
                </a:lnTo>
                <a:lnTo>
                  <a:pt x="685291" y="1277747"/>
                </a:lnTo>
                <a:close/>
              </a:path>
              <a:path w="1151889" h="1336039">
                <a:moveTo>
                  <a:pt x="721867" y="1271524"/>
                </a:moveTo>
                <a:lnTo>
                  <a:pt x="703579" y="1271524"/>
                </a:lnTo>
                <a:lnTo>
                  <a:pt x="703579" y="1289812"/>
                </a:lnTo>
                <a:lnTo>
                  <a:pt x="721867" y="1289812"/>
                </a:lnTo>
                <a:lnTo>
                  <a:pt x="721867" y="1271524"/>
                </a:lnTo>
                <a:close/>
              </a:path>
              <a:path w="1151889" h="1336039">
                <a:moveTo>
                  <a:pt x="758443" y="1271524"/>
                </a:moveTo>
                <a:lnTo>
                  <a:pt x="740155" y="1271524"/>
                </a:lnTo>
                <a:lnTo>
                  <a:pt x="740155" y="1289812"/>
                </a:lnTo>
                <a:lnTo>
                  <a:pt x="758443" y="1289812"/>
                </a:lnTo>
                <a:lnTo>
                  <a:pt x="758443" y="1271524"/>
                </a:lnTo>
                <a:close/>
              </a:path>
              <a:path w="1151889" h="1336039">
                <a:moveTo>
                  <a:pt x="795019" y="1271524"/>
                </a:moveTo>
                <a:lnTo>
                  <a:pt x="776731" y="1271524"/>
                </a:lnTo>
                <a:lnTo>
                  <a:pt x="776731" y="1289812"/>
                </a:lnTo>
                <a:lnTo>
                  <a:pt x="795019" y="1289812"/>
                </a:lnTo>
                <a:lnTo>
                  <a:pt x="795019" y="1271524"/>
                </a:lnTo>
                <a:close/>
              </a:path>
              <a:path w="1151889" h="1336039">
                <a:moveTo>
                  <a:pt x="831595" y="1271524"/>
                </a:moveTo>
                <a:lnTo>
                  <a:pt x="813307" y="1271524"/>
                </a:lnTo>
                <a:lnTo>
                  <a:pt x="813307" y="1289812"/>
                </a:lnTo>
                <a:lnTo>
                  <a:pt x="831595" y="1289812"/>
                </a:lnTo>
                <a:lnTo>
                  <a:pt x="831595" y="1271524"/>
                </a:lnTo>
                <a:close/>
              </a:path>
              <a:path w="1151889" h="1336039">
                <a:moveTo>
                  <a:pt x="868171" y="1271524"/>
                </a:moveTo>
                <a:lnTo>
                  <a:pt x="849883" y="1271524"/>
                </a:lnTo>
                <a:lnTo>
                  <a:pt x="849883" y="1289812"/>
                </a:lnTo>
                <a:lnTo>
                  <a:pt x="868171" y="1289812"/>
                </a:lnTo>
                <a:lnTo>
                  <a:pt x="868171" y="1271524"/>
                </a:lnTo>
                <a:close/>
              </a:path>
              <a:path w="1151889" h="1336039">
                <a:moveTo>
                  <a:pt x="904747" y="1271524"/>
                </a:moveTo>
                <a:lnTo>
                  <a:pt x="886459" y="1271524"/>
                </a:lnTo>
                <a:lnTo>
                  <a:pt x="886459" y="1289812"/>
                </a:lnTo>
                <a:lnTo>
                  <a:pt x="904747" y="1289812"/>
                </a:lnTo>
                <a:lnTo>
                  <a:pt x="904747" y="1271524"/>
                </a:lnTo>
                <a:close/>
              </a:path>
              <a:path w="1151889" h="1336039">
                <a:moveTo>
                  <a:pt x="941324" y="1271524"/>
                </a:moveTo>
                <a:lnTo>
                  <a:pt x="923036" y="1271524"/>
                </a:lnTo>
                <a:lnTo>
                  <a:pt x="923036" y="1289812"/>
                </a:lnTo>
                <a:lnTo>
                  <a:pt x="941324" y="1289812"/>
                </a:lnTo>
                <a:lnTo>
                  <a:pt x="941324" y="1271524"/>
                </a:lnTo>
                <a:close/>
              </a:path>
              <a:path w="1151889" h="1336039">
                <a:moveTo>
                  <a:pt x="977900" y="1271524"/>
                </a:moveTo>
                <a:lnTo>
                  <a:pt x="959612" y="1271524"/>
                </a:lnTo>
                <a:lnTo>
                  <a:pt x="959612" y="1289812"/>
                </a:lnTo>
                <a:lnTo>
                  <a:pt x="977900" y="1289812"/>
                </a:lnTo>
                <a:lnTo>
                  <a:pt x="977900" y="1271524"/>
                </a:lnTo>
                <a:close/>
              </a:path>
              <a:path w="1151889" h="1336039">
                <a:moveTo>
                  <a:pt x="1014476" y="1271524"/>
                </a:moveTo>
                <a:lnTo>
                  <a:pt x="996188" y="1271524"/>
                </a:lnTo>
                <a:lnTo>
                  <a:pt x="996188" y="1289812"/>
                </a:lnTo>
                <a:lnTo>
                  <a:pt x="1014476" y="1289812"/>
                </a:lnTo>
                <a:lnTo>
                  <a:pt x="1014476" y="1271524"/>
                </a:lnTo>
                <a:close/>
              </a:path>
              <a:path w="1151889" h="1336039">
                <a:moveTo>
                  <a:pt x="1105915" y="1286150"/>
                </a:moveTo>
                <a:lnTo>
                  <a:pt x="1048512" y="1319657"/>
                </a:lnTo>
                <a:lnTo>
                  <a:pt x="1046988" y="1325372"/>
                </a:lnTo>
                <a:lnTo>
                  <a:pt x="1052067" y="1334008"/>
                </a:lnTo>
                <a:lnTo>
                  <a:pt x="1057782" y="1335532"/>
                </a:lnTo>
                <a:lnTo>
                  <a:pt x="1136093" y="1289812"/>
                </a:lnTo>
                <a:lnTo>
                  <a:pt x="1105915" y="1289812"/>
                </a:lnTo>
                <a:lnTo>
                  <a:pt x="1105915" y="1286150"/>
                </a:lnTo>
                <a:close/>
              </a:path>
              <a:path w="1151889" h="1336039">
                <a:moveTo>
                  <a:pt x="1051052" y="1271524"/>
                </a:moveTo>
                <a:lnTo>
                  <a:pt x="1032763" y="1271524"/>
                </a:lnTo>
                <a:lnTo>
                  <a:pt x="1032763" y="1289812"/>
                </a:lnTo>
                <a:lnTo>
                  <a:pt x="1051052" y="1289812"/>
                </a:lnTo>
                <a:lnTo>
                  <a:pt x="1051052" y="1271524"/>
                </a:lnTo>
                <a:close/>
              </a:path>
              <a:path w="1151889" h="1336039">
                <a:moveTo>
                  <a:pt x="1087627" y="1271524"/>
                </a:moveTo>
                <a:lnTo>
                  <a:pt x="1069339" y="1271524"/>
                </a:lnTo>
                <a:lnTo>
                  <a:pt x="1069339" y="1289812"/>
                </a:lnTo>
                <a:lnTo>
                  <a:pt x="1087627" y="1289812"/>
                </a:lnTo>
                <a:lnTo>
                  <a:pt x="1087627" y="1271524"/>
                </a:lnTo>
                <a:close/>
              </a:path>
              <a:path w="1151889" h="1336039">
                <a:moveTo>
                  <a:pt x="1115422" y="1280604"/>
                </a:moveTo>
                <a:lnTo>
                  <a:pt x="1105915" y="1286150"/>
                </a:lnTo>
                <a:lnTo>
                  <a:pt x="1105915" y="1289812"/>
                </a:lnTo>
                <a:lnTo>
                  <a:pt x="1124203" y="1289812"/>
                </a:lnTo>
                <a:lnTo>
                  <a:pt x="1124203" y="1285726"/>
                </a:lnTo>
                <a:lnTo>
                  <a:pt x="1115422" y="1280604"/>
                </a:lnTo>
                <a:close/>
              </a:path>
              <a:path w="1151889" h="1336039">
                <a:moveTo>
                  <a:pt x="1124203" y="1285726"/>
                </a:moveTo>
                <a:lnTo>
                  <a:pt x="1124203" y="1289812"/>
                </a:lnTo>
                <a:lnTo>
                  <a:pt x="1136093" y="1289812"/>
                </a:lnTo>
                <a:lnTo>
                  <a:pt x="1138270" y="1288542"/>
                </a:lnTo>
                <a:lnTo>
                  <a:pt x="1129029" y="1288542"/>
                </a:lnTo>
                <a:lnTo>
                  <a:pt x="1124203" y="1285726"/>
                </a:lnTo>
                <a:close/>
              </a:path>
              <a:path w="1151889" h="1336039">
                <a:moveTo>
                  <a:pt x="1129029" y="1272667"/>
                </a:moveTo>
                <a:lnTo>
                  <a:pt x="1124203" y="1275482"/>
                </a:lnTo>
                <a:lnTo>
                  <a:pt x="1124203" y="1285726"/>
                </a:lnTo>
                <a:lnTo>
                  <a:pt x="1129029" y="1288542"/>
                </a:lnTo>
                <a:lnTo>
                  <a:pt x="1129029" y="1272667"/>
                </a:lnTo>
                <a:close/>
              </a:path>
              <a:path w="1151889" h="1336039">
                <a:moveTo>
                  <a:pt x="1138085" y="1272667"/>
                </a:moveTo>
                <a:lnTo>
                  <a:pt x="1129029" y="1272667"/>
                </a:lnTo>
                <a:lnTo>
                  <a:pt x="1129029" y="1288542"/>
                </a:lnTo>
                <a:lnTo>
                  <a:pt x="1138270" y="1288542"/>
                </a:lnTo>
                <a:lnTo>
                  <a:pt x="1151763" y="1280668"/>
                </a:lnTo>
                <a:lnTo>
                  <a:pt x="1138085" y="1272667"/>
                </a:lnTo>
                <a:close/>
              </a:path>
              <a:path w="1151889" h="1336039">
                <a:moveTo>
                  <a:pt x="1105915" y="1275058"/>
                </a:moveTo>
                <a:lnTo>
                  <a:pt x="1105915" y="1286150"/>
                </a:lnTo>
                <a:lnTo>
                  <a:pt x="1115422" y="1280604"/>
                </a:lnTo>
                <a:lnTo>
                  <a:pt x="1105915" y="1275058"/>
                </a:lnTo>
                <a:close/>
              </a:path>
              <a:path w="1151889" h="1336039">
                <a:moveTo>
                  <a:pt x="1124203" y="1275482"/>
                </a:moveTo>
                <a:lnTo>
                  <a:pt x="1115422" y="1280604"/>
                </a:lnTo>
                <a:lnTo>
                  <a:pt x="1124203" y="1285726"/>
                </a:lnTo>
                <a:lnTo>
                  <a:pt x="1124203" y="1275482"/>
                </a:lnTo>
                <a:close/>
              </a:path>
              <a:path w="1151889" h="1336039">
                <a:moveTo>
                  <a:pt x="1124203" y="1271524"/>
                </a:moveTo>
                <a:lnTo>
                  <a:pt x="1105915" y="1271524"/>
                </a:lnTo>
                <a:lnTo>
                  <a:pt x="1105915" y="1275058"/>
                </a:lnTo>
                <a:lnTo>
                  <a:pt x="1115422" y="1280604"/>
                </a:lnTo>
                <a:lnTo>
                  <a:pt x="1124203" y="1275482"/>
                </a:lnTo>
                <a:lnTo>
                  <a:pt x="1124203" y="1271524"/>
                </a:lnTo>
                <a:close/>
              </a:path>
              <a:path w="1151889" h="1336039">
                <a:moveTo>
                  <a:pt x="1136131" y="1271524"/>
                </a:moveTo>
                <a:lnTo>
                  <a:pt x="1124203" y="1271524"/>
                </a:lnTo>
                <a:lnTo>
                  <a:pt x="1124203" y="1275482"/>
                </a:lnTo>
                <a:lnTo>
                  <a:pt x="1129029" y="1272667"/>
                </a:lnTo>
                <a:lnTo>
                  <a:pt x="1138085" y="1272667"/>
                </a:lnTo>
                <a:lnTo>
                  <a:pt x="1136131" y="1271524"/>
                </a:lnTo>
                <a:close/>
              </a:path>
              <a:path w="1151889" h="1336039">
                <a:moveTo>
                  <a:pt x="1057782" y="1225677"/>
                </a:moveTo>
                <a:lnTo>
                  <a:pt x="1052067" y="1227201"/>
                </a:lnTo>
                <a:lnTo>
                  <a:pt x="1049527" y="1231519"/>
                </a:lnTo>
                <a:lnTo>
                  <a:pt x="1046988" y="1235964"/>
                </a:lnTo>
                <a:lnTo>
                  <a:pt x="1048512" y="1241552"/>
                </a:lnTo>
                <a:lnTo>
                  <a:pt x="1105915" y="1275058"/>
                </a:lnTo>
                <a:lnTo>
                  <a:pt x="1105915" y="1271524"/>
                </a:lnTo>
                <a:lnTo>
                  <a:pt x="1136131" y="1271524"/>
                </a:lnTo>
                <a:lnTo>
                  <a:pt x="1057782" y="1225677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429000" y="5708903"/>
            <a:ext cx="6264275" cy="755650"/>
          </a:xfrm>
          <a:custGeom>
            <a:avLst/>
            <a:gdLst/>
            <a:ahLst/>
            <a:cxnLst/>
            <a:rect l="l" t="t" r="r" b="b"/>
            <a:pathLst>
              <a:path w="6264275" h="755650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6264275" h="755650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6264275" h="755650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6264275" h="755650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6264275" h="755650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6264275" h="755650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6264275" h="755650">
                <a:moveTo>
                  <a:pt x="237744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4" y="18288"/>
                </a:lnTo>
                <a:lnTo>
                  <a:pt x="237744" y="0"/>
                </a:lnTo>
                <a:close/>
              </a:path>
              <a:path w="6264275" h="755650">
                <a:moveTo>
                  <a:pt x="274320" y="0"/>
                </a:moveTo>
                <a:lnTo>
                  <a:pt x="256032" y="0"/>
                </a:lnTo>
                <a:lnTo>
                  <a:pt x="256032" y="18288"/>
                </a:lnTo>
                <a:lnTo>
                  <a:pt x="274320" y="18288"/>
                </a:lnTo>
                <a:lnTo>
                  <a:pt x="274320" y="0"/>
                </a:lnTo>
                <a:close/>
              </a:path>
              <a:path w="6264275" h="755650">
                <a:moveTo>
                  <a:pt x="310896" y="0"/>
                </a:moveTo>
                <a:lnTo>
                  <a:pt x="292608" y="0"/>
                </a:lnTo>
                <a:lnTo>
                  <a:pt x="292608" y="18288"/>
                </a:lnTo>
                <a:lnTo>
                  <a:pt x="310896" y="18288"/>
                </a:lnTo>
                <a:lnTo>
                  <a:pt x="310896" y="0"/>
                </a:lnTo>
                <a:close/>
              </a:path>
              <a:path w="6264275" h="755650">
                <a:moveTo>
                  <a:pt x="347472" y="0"/>
                </a:moveTo>
                <a:lnTo>
                  <a:pt x="329184" y="0"/>
                </a:lnTo>
                <a:lnTo>
                  <a:pt x="329184" y="18288"/>
                </a:lnTo>
                <a:lnTo>
                  <a:pt x="347472" y="18288"/>
                </a:lnTo>
                <a:lnTo>
                  <a:pt x="347472" y="0"/>
                </a:lnTo>
                <a:close/>
              </a:path>
              <a:path w="6264275" h="755650">
                <a:moveTo>
                  <a:pt x="384048" y="0"/>
                </a:moveTo>
                <a:lnTo>
                  <a:pt x="365760" y="0"/>
                </a:lnTo>
                <a:lnTo>
                  <a:pt x="365760" y="18288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  <a:path w="6264275" h="755650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6264275" h="755650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6264275" h="755650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6264275" h="755650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6264275" h="755650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6264275" h="755650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6264275" h="755650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6264275" h="755650">
                <a:moveTo>
                  <a:pt x="676655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76655" y="18288"/>
                </a:lnTo>
                <a:lnTo>
                  <a:pt x="676655" y="0"/>
                </a:lnTo>
                <a:close/>
              </a:path>
              <a:path w="6264275" h="755650">
                <a:moveTo>
                  <a:pt x="713232" y="0"/>
                </a:moveTo>
                <a:lnTo>
                  <a:pt x="694944" y="0"/>
                </a:lnTo>
                <a:lnTo>
                  <a:pt x="694944" y="18288"/>
                </a:lnTo>
                <a:lnTo>
                  <a:pt x="713232" y="18288"/>
                </a:lnTo>
                <a:lnTo>
                  <a:pt x="713232" y="0"/>
                </a:lnTo>
                <a:close/>
              </a:path>
              <a:path w="6264275" h="755650">
                <a:moveTo>
                  <a:pt x="749808" y="0"/>
                </a:moveTo>
                <a:lnTo>
                  <a:pt x="731520" y="0"/>
                </a:lnTo>
                <a:lnTo>
                  <a:pt x="731520" y="18288"/>
                </a:lnTo>
                <a:lnTo>
                  <a:pt x="749808" y="18288"/>
                </a:lnTo>
                <a:lnTo>
                  <a:pt x="749808" y="0"/>
                </a:lnTo>
                <a:close/>
              </a:path>
              <a:path w="6264275" h="755650">
                <a:moveTo>
                  <a:pt x="786384" y="0"/>
                </a:moveTo>
                <a:lnTo>
                  <a:pt x="768096" y="0"/>
                </a:lnTo>
                <a:lnTo>
                  <a:pt x="768096" y="18288"/>
                </a:lnTo>
                <a:lnTo>
                  <a:pt x="786384" y="18288"/>
                </a:lnTo>
                <a:lnTo>
                  <a:pt x="786384" y="0"/>
                </a:lnTo>
                <a:close/>
              </a:path>
              <a:path w="6264275" h="755650">
                <a:moveTo>
                  <a:pt x="822960" y="0"/>
                </a:moveTo>
                <a:lnTo>
                  <a:pt x="804672" y="0"/>
                </a:lnTo>
                <a:lnTo>
                  <a:pt x="804672" y="18288"/>
                </a:lnTo>
                <a:lnTo>
                  <a:pt x="822960" y="18288"/>
                </a:lnTo>
                <a:lnTo>
                  <a:pt x="822960" y="0"/>
                </a:lnTo>
                <a:close/>
              </a:path>
              <a:path w="6264275" h="755650">
                <a:moveTo>
                  <a:pt x="859536" y="0"/>
                </a:moveTo>
                <a:lnTo>
                  <a:pt x="841248" y="0"/>
                </a:lnTo>
                <a:lnTo>
                  <a:pt x="841248" y="18288"/>
                </a:lnTo>
                <a:lnTo>
                  <a:pt x="859536" y="18288"/>
                </a:lnTo>
                <a:lnTo>
                  <a:pt x="859536" y="0"/>
                </a:lnTo>
                <a:close/>
              </a:path>
              <a:path w="6264275" h="755650">
                <a:moveTo>
                  <a:pt x="896112" y="0"/>
                </a:moveTo>
                <a:lnTo>
                  <a:pt x="877824" y="0"/>
                </a:lnTo>
                <a:lnTo>
                  <a:pt x="877824" y="18288"/>
                </a:lnTo>
                <a:lnTo>
                  <a:pt x="896112" y="18288"/>
                </a:lnTo>
                <a:lnTo>
                  <a:pt x="896112" y="0"/>
                </a:lnTo>
                <a:close/>
              </a:path>
              <a:path w="6264275" h="755650">
                <a:moveTo>
                  <a:pt x="932688" y="0"/>
                </a:moveTo>
                <a:lnTo>
                  <a:pt x="914400" y="0"/>
                </a:lnTo>
                <a:lnTo>
                  <a:pt x="914400" y="18288"/>
                </a:lnTo>
                <a:lnTo>
                  <a:pt x="932688" y="18288"/>
                </a:lnTo>
                <a:lnTo>
                  <a:pt x="932688" y="0"/>
                </a:lnTo>
                <a:close/>
              </a:path>
              <a:path w="6264275" h="755650">
                <a:moveTo>
                  <a:pt x="969263" y="0"/>
                </a:moveTo>
                <a:lnTo>
                  <a:pt x="950976" y="0"/>
                </a:lnTo>
                <a:lnTo>
                  <a:pt x="950976" y="18288"/>
                </a:lnTo>
                <a:lnTo>
                  <a:pt x="969263" y="18288"/>
                </a:lnTo>
                <a:lnTo>
                  <a:pt x="969263" y="0"/>
                </a:lnTo>
                <a:close/>
              </a:path>
              <a:path w="6264275" h="755650">
                <a:moveTo>
                  <a:pt x="1005839" y="0"/>
                </a:moveTo>
                <a:lnTo>
                  <a:pt x="987551" y="0"/>
                </a:lnTo>
                <a:lnTo>
                  <a:pt x="987551" y="18288"/>
                </a:lnTo>
                <a:lnTo>
                  <a:pt x="1005839" y="18288"/>
                </a:lnTo>
                <a:lnTo>
                  <a:pt x="1005839" y="0"/>
                </a:lnTo>
                <a:close/>
              </a:path>
              <a:path w="6264275" h="755650">
                <a:moveTo>
                  <a:pt x="1042415" y="0"/>
                </a:moveTo>
                <a:lnTo>
                  <a:pt x="1024127" y="0"/>
                </a:lnTo>
                <a:lnTo>
                  <a:pt x="1024127" y="18288"/>
                </a:lnTo>
                <a:lnTo>
                  <a:pt x="1042415" y="18288"/>
                </a:lnTo>
                <a:lnTo>
                  <a:pt x="1042415" y="0"/>
                </a:lnTo>
                <a:close/>
              </a:path>
              <a:path w="6264275" h="755650">
                <a:moveTo>
                  <a:pt x="1078991" y="0"/>
                </a:moveTo>
                <a:lnTo>
                  <a:pt x="1060703" y="0"/>
                </a:lnTo>
                <a:lnTo>
                  <a:pt x="1060703" y="18288"/>
                </a:lnTo>
                <a:lnTo>
                  <a:pt x="1078991" y="18288"/>
                </a:lnTo>
                <a:lnTo>
                  <a:pt x="1078991" y="0"/>
                </a:lnTo>
                <a:close/>
              </a:path>
              <a:path w="6264275" h="755650">
                <a:moveTo>
                  <a:pt x="1115567" y="0"/>
                </a:moveTo>
                <a:lnTo>
                  <a:pt x="1097279" y="0"/>
                </a:lnTo>
                <a:lnTo>
                  <a:pt x="1097279" y="18288"/>
                </a:lnTo>
                <a:lnTo>
                  <a:pt x="1115567" y="18288"/>
                </a:lnTo>
                <a:lnTo>
                  <a:pt x="1115567" y="0"/>
                </a:lnTo>
                <a:close/>
              </a:path>
              <a:path w="6264275" h="755650">
                <a:moveTo>
                  <a:pt x="1152144" y="0"/>
                </a:moveTo>
                <a:lnTo>
                  <a:pt x="1133855" y="0"/>
                </a:lnTo>
                <a:lnTo>
                  <a:pt x="1133855" y="18288"/>
                </a:lnTo>
                <a:lnTo>
                  <a:pt x="1152144" y="18288"/>
                </a:lnTo>
                <a:lnTo>
                  <a:pt x="1152144" y="0"/>
                </a:lnTo>
                <a:close/>
              </a:path>
              <a:path w="6264275" h="755650">
                <a:moveTo>
                  <a:pt x="1188720" y="0"/>
                </a:moveTo>
                <a:lnTo>
                  <a:pt x="1170432" y="0"/>
                </a:lnTo>
                <a:lnTo>
                  <a:pt x="1170432" y="18288"/>
                </a:lnTo>
                <a:lnTo>
                  <a:pt x="1188720" y="18288"/>
                </a:lnTo>
                <a:lnTo>
                  <a:pt x="1188720" y="0"/>
                </a:lnTo>
                <a:close/>
              </a:path>
              <a:path w="6264275" h="755650">
                <a:moveTo>
                  <a:pt x="1225296" y="0"/>
                </a:moveTo>
                <a:lnTo>
                  <a:pt x="1207008" y="0"/>
                </a:lnTo>
                <a:lnTo>
                  <a:pt x="1207008" y="18288"/>
                </a:lnTo>
                <a:lnTo>
                  <a:pt x="1225296" y="18288"/>
                </a:lnTo>
                <a:lnTo>
                  <a:pt x="1225296" y="0"/>
                </a:lnTo>
                <a:close/>
              </a:path>
              <a:path w="6264275" h="755650">
                <a:moveTo>
                  <a:pt x="1261872" y="0"/>
                </a:moveTo>
                <a:lnTo>
                  <a:pt x="1243584" y="0"/>
                </a:lnTo>
                <a:lnTo>
                  <a:pt x="1243584" y="18288"/>
                </a:lnTo>
                <a:lnTo>
                  <a:pt x="1261872" y="18288"/>
                </a:lnTo>
                <a:lnTo>
                  <a:pt x="1261872" y="0"/>
                </a:lnTo>
                <a:close/>
              </a:path>
              <a:path w="6264275" h="755650">
                <a:moveTo>
                  <a:pt x="1298448" y="0"/>
                </a:moveTo>
                <a:lnTo>
                  <a:pt x="1280160" y="0"/>
                </a:lnTo>
                <a:lnTo>
                  <a:pt x="1280160" y="18288"/>
                </a:lnTo>
                <a:lnTo>
                  <a:pt x="1298448" y="18288"/>
                </a:lnTo>
                <a:lnTo>
                  <a:pt x="1298448" y="0"/>
                </a:lnTo>
                <a:close/>
              </a:path>
              <a:path w="6264275" h="755650">
                <a:moveTo>
                  <a:pt x="1335024" y="0"/>
                </a:moveTo>
                <a:lnTo>
                  <a:pt x="1316736" y="0"/>
                </a:lnTo>
                <a:lnTo>
                  <a:pt x="1316736" y="18288"/>
                </a:lnTo>
                <a:lnTo>
                  <a:pt x="1335024" y="18288"/>
                </a:lnTo>
                <a:lnTo>
                  <a:pt x="1335024" y="0"/>
                </a:lnTo>
                <a:close/>
              </a:path>
              <a:path w="6264275" h="755650">
                <a:moveTo>
                  <a:pt x="1371600" y="0"/>
                </a:moveTo>
                <a:lnTo>
                  <a:pt x="1353312" y="0"/>
                </a:lnTo>
                <a:lnTo>
                  <a:pt x="1353312" y="18288"/>
                </a:lnTo>
                <a:lnTo>
                  <a:pt x="1371600" y="18288"/>
                </a:lnTo>
                <a:lnTo>
                  <a:pt x="1371600" y="0"/>
                </a:lnTo>
                <a:close/>
              </a:path>
              <a:path w="6264275" h="755650">
                <a:moveTo>
                  <a:pt x="1408176" y="0"/>
                </a:moveTo>
                <a:lnTo>
                  <a:pt x="1389888" y="0"/>
                </a:lnTo>
                <a:lnTo>
                  <a:pt x="1389888" y="18288"/>
                </a:lnTo>
                <a:lnTo>
                  <a:pt x="1408176" y="18288"/>
                </a:lnTo>
                <a:lnTo>
                  <a:pt x="1408176" y="0"/>
                </a:lnTo>
                <a:close/>
              </a:path>
              <a:path w="6264275" h="755650">
                <a:moveTo>
                  <a:pt x="1444752" y="0"/>
                </a:moveTo>
                <a:lnTo>
                  <a:pt x="1426464" y="0"/>
                </a:lnTo>
                <a:lnTo>
                  <a:pt x="1426464" y="18288"/>
                </a:lnTo>
                <a:lnTo>
                  <a:pt x="1444752" y="18288"/>
                </a:lnTo>
                <a:lnTo>
                  <a:pt x="1444752" y="0"/>
                </a:lnTo>
                <a:close/>
              </a:path>
              <a:path w="6264275" h="755650">
                <a:moveTo>
                  <a:pt x="1481327" y="0"/>
                </a:moveTo>
                <a:lnTo>
                  <a:pt x="1463039" y="0"/>
                </a:lnTo>
                <a:lnTo>
                  <a:pt x="1463039" y="18288"/>
                </a:lnTo>
                <a:lnTo>
                  <a:pt x="1481327" y="18288"/>
                </a:lnTo>
                <a:lnTo>
                  <a:pt x="1481327" y="0"/>
                </a:lnTo>
                <a:close/>
              </a:path>
              <a:path w="6264275" h="755650">
                <a:moveTo>
                  <a:pt x="1517903" y="0"/>
                </a:moveTo>
                <a:lnTo>
                  <a:pt x="1499615" y="0"/>
                </a:lnTo>
                <a:lnTo>
                  <a:pt x="1499615" y="18288"/>
                </a:lnTo>
                <a:lnTo>
                  <a:pt x="1517903" y="18288"/>
                </a:lnTo>
                <a:lnTo>
                  <a:pt x="1517903" y="0"/>
                </a:lnTo>
                <a:close/>
              </a:path>
              <a:path w="6264275" h="755650">
                <a:moveTo>
                  <a:pt x="1554479" y="0"/>
                </a:moveTo>
                <a:lnTo>
                  <a:pt x="1536191" y="0"/>
                </a:lnTo>
                <a:lnTo>
                  <a:pt x="1536191" y="18288"/>
                </a:lnTo>
                <a:lnTo>
                  <a:pt x="1554479" y="18288"/>
                </a:lnTo>
                <a:lnTo>
                  <a:pt x="1554479" y="0"/>
                </a:lnTo>
                <a:close/>
              </a:path>
              <a:path w="6264275" h="755650">
                <a:moveTo>
                  <a:pt x="1591055" y="0"/>
                </a:moveTo>
                <a:lnTo>
                  <a:pt x="1572767" y="0"/>
                </a:lnTo>
                <a:lnTo>
                  <a:pt x="1572767" y="18288"/>
                </a:lnTo>
                <a:lnTo>
                  <a:pt x="1591055" y="18288"/>
                </a:lnTo>
                <a:lnTo>
                  <a:pt x="1591055" y="0"/>
                </a:lnTo>
                <a:close/>
              </a:path>
              <a:path w="6264275" h="755650">
                <a:moveTo>
                  <a:pt x="1627632" y="0"/>
                </a:moveTo>
                <a:lnTo>
                  <a:pt x="1609344" y="0"/>
                </a:lnTo>
                <a:lnTo>
                  <a:pt x="1609344" y="18288"/>
                </a:lnTo>
                <a:lnTo>
                  <a:pt x="1627632" y="18288"/>
                </a:lnTo>
                <a:lnTo>
                  <a:pt x="1627632" y="0"/>
                </a:lnTo>
                <a:close/>
              </a:path>
              <a:path w="6264275" h="755650">
                <a:moveTo>
                  <a:pt x="1664208" y="0"/>
                </a:moveTo>
                <a:lnTo>
                  <a:pt x="1645920" y="0"/>
                </a:lnTo>
                <a:lnTo>
                  <a:pt x="1645920" y="18288"/>
                </a:lnTo>
                <a:lnTo>
                  <a:pt x="1664208" y="18288"/>
                </a:lnTo>
                <a:lnTo>
                  <a:pt x="1664208" y="0"/>
                </a:lnTo>
                <a:close/>
              </a:path>
              <a:path w="6264275" h="755650">
                <a:moveTo>
                  <a:pt x="1700784" y="0"/>
                </a:moveTo>
                <a:lnTo>
                  <a:pt x="1682496" y="0"/>
                </a:lnTo>
                <a:lnTo>
                  <a:pt x="1682496" y="18288"/>
                </a:lnTo>
                <a:lnTo>
                  <a:pt x="1700784" y="18288"/>
                </a:lnTo>
                <a:lnTo>
                  <a:pt x="1700784" y="0"/>
                </a:lnTo>
                <a:close/>
              </a:path>
              <a:path w="6264275" h="755650">
                <a:moveTo>
                  <a:pt x="1737360" y="0"/>
                </a:moveTo>
                <a:lnTo>
                  <a:pt x="1719072" y="0"/>
                </a:lnTo>
                <a:lnTo>
                  <a:pt x="1719072" y="18288"/>
                </a:lnTo>
                <a:lnTo>
                  <a:pt x="1737360" y="18288"/>
                </a:lnTo>
                <a:lnTo>
                  <a:pt x="1737360" y="0"/>
                </a:lnTo>
                <a:close/>
              </a:path>
              <a:path w="6264275" h="755650">
                <a:moveTo>
                  <a:pt x="1773936" y="0"/>
                </a:moveTo>
                <a:lnTo>
                  <a:pt x="1755648" y="0"/>
                </a:lnTo>
                <a:lnTo>
                  <a:pt x="1755648" y="18288"/>
                </a:lnTo>
                <a:lnTo>
                  <a:pt x="1773936" y="18288"/>
                </a:lnTo>
                <a:lnTo>
                  <a:pt x="1773936" y="0"/>
                </a:lnTo>
                <a:close/>
              </a:path>
              <a:path w="6264275" h="755650">
                <a:moveTo>
                  <a:pt x="1810512" y="0"/>
                </a:moveTo>
                <a:lnTo>
                  <a:pt x="1792224" y="0"/>
                </a:lnTo>
                <a:lnTo>
                  <a:pt x="1792224" y="18288"/>
                </a:lnTo>
                <a:lnTo>
                  <a:pt x="1810512" y="18288"/>
                </a:lnTo>
                <a:lnTo>
                  <a:pt x="1810512" y="0"/>
                </a:lnTo>
                <a:close/>
              </a:path>
              <a:path w="6264275" h="755650">
                <a:moveTo>
                  <a:pt x="1847088" y="0"/>
                </a:moveTo>
                <a:lnTo>
                  <a:pt x="1828800" y="0"/>
                </a:lnTo>
                <a:lnTo>
                  <a:pt x="1828800" y="18288"/>
                </a:lnTo>
                <a:lnTo>
                  <a:pt x="1847088" y="18288"/>
                </a:lnTo>
                <a:lnTo>
                  <a:pt x="1847088" y="0"/>
                </a:lnTo>
                <a:close/>
              </a:path>
              <a:path w="6264275" h="755650">
                <a:moveTo>
                  <a:pt x="1883664" y="0"/>
                </a:moveTo>
                <a:lnTo>
                  <a:pt x="1865376" y="0"/>
                </a:lnTo>
                <a:lnTo>
                  <a:pt x="1865376" y="18288"/>
                </a:lnTo>
                <a:lnTo>
                  <a:pt x="1883664" y="18288"/>
                </a:lnTo>
                <a:lnTo>
                  <a:pt x="1883664" y="0"/>
                </a:lnTo>
                <a:close/>
              </a:path>
              <a:path w="6264275" h="755650">
                <a:moveTo>
                  <a:pt x="1920239" y="0"/>
                </a:moveTo>
                <a:lnTo>
                  <a:pt x="1901952" y="0"/>
                </a:lnTo>
                <a:lnTo>
                  <a:pt x="1901952" y="18288"/>
                </a:lnTo>
                <a:lnTo>
                  <a:pt x="1920239" y="18288"/>
                </a:lnTo>
                <a:lnTo>
                  <a:pt x="1920239" y="0"/>
                </a:lnTo>
                <a:close/>
              </a:path>
              <a:path w="6264275" h="755650">
                <a:moveTo>
                  <a:pt x="1956815" y="0"/>
                </a:moveTo>
                <a:lnTo>
                  <a:pt x="1938527" y="0"/>
                </a:lnTo>
                <a:lnTo>
                  <a:pt x="1938527" y="18288"/>
                </a:lnTo>
                <a:lnTo>
                  <a:pt x="1956815" y="18288"/>
                </a:lnTo>
                <a:lnTo>
                  <a:pt x="1956815" y="0"/>
                </a:lnTo>
                <a:close/>
              </a:path>
              <a:path w="6264275" h="755650">
                <a:moveTo>
                  <a:pt x="1993391" y="0"/>
                </a:moveTo>
                <a:lnTo>
                  <a:pt x="1975103" y="0"/>
                </a:lnTo>
                <a:lnTo>
                  <a:pt x="1975103" y="18288"/>
                </a:lnTo>
                <a:lnTo>
                  <a:pt x="1993391" y="18288"/>
                </a:lnTo>
                <a:lnTo>
                  <a:pt x="1993391" y="0"/>
                </a:lnTo>
                <a:close/>
              </a:path>
              <a:path w="6264275" h="755650">
                <a:moveTo>
                  <a:pt x="2029967" y="0"/>
                </a:moveTo>
                <a:lnTo>
                  <a:pt x="2011679" y="0"/>
                </a:lnTo>
                <a:lnTo>
                  <a:pt x="2011679" y="18288"/>
                </a:lnTo>
                <a:lnTo>
                  <a:pt x="2029967" y="18288"/>
                </a:lnTo>
                <a:lnTo>
                  <a:pt x="2029967" y="0"/>
                </a:lnTo>
                <a:close/>
              </a:path>
              <a:path w="6264275" h="755650">
                <a:moveTo>
                  <a:pt x="2066544" y="0"/>
                </a:moveTo>
                <a:lnTo>
                  <a:pt x="2048255" y="0"/>
                </a:lnTo>
                <a:lnTo>
                  <a:pt x="2048255" y="18288"/>
                </a:lnTo>
                <a:lnTo>
                  <a:pt x="2066544" y="18288"/>
                </a:lnTo>
                <a:lnTo>
                  <a:pt x="2066544" y="0"/>
                </a:lnTo>
                <a:close/>
              </a:path>
              <a:path w="6264275" h="755650">
                <a:moveTo>
                  <a:pt x="2103120" y="0"/>
                </a:moveTo>
                <a:lnTo>
                  <a:pt x="2084832" y="0"/>
                </a:lnTo>
                <a:lnTo>
                  <a:pt x="2084832" y="18288"/>
                </a:lnTo>
                <a:lnTo>
                  <a:pt x="2103120" y="18288"/>
                </a:lnTo>
                <a:lnTo>
                  <a:pt x="2103120" y="0"/>
                </a:lnTo>
                <a:close/>
              </a:path>
              <a:path w="6264275" h="755650">
                <a:moveTo>
                  <a:pt x="2139696" y="0"/>
                </a:moveTo>
                <a:lnTo>
                  <a:pt x="2121408" y="0"/>
                </a:lnTo>
                <a:lnTo>
                  <a:pt x="2121408" y="18288"/>
                </a:lnTo>
                <a:lnTo>
                  <a:pt x="2139696" y="18288"/>
                </a:lnTo>
                <a:lnTo>
                  <a:pt x="2139696" y="0"/>
                </a:lnTo>
                <a:close/>
              </a:path>
              <a:path w="6264275" h="755650">
                <a:moveTo>
                  <a:pt x="2176272" y="0"/>
                </a:moveTo>
                <a:lnTo>
                  <a:pt x="2157984" y="0"/>
                </a:lnTo>
                <a:lnTo>
                  <a:pt x="2157984" y="18288"/>
                </a:lnTo>
                <a:lnTo>
                  <a:pt x="2176272" y="18288"/>
                </a:lnTo>
                <a:lnTo>
                  <a:pt x="2176272" y="0"/>
                </a:lnTo>
                <a:close/>
              </a:path>
              <a:path w="6264275" h="755650">
                <a:moveTo>
                  <a:pt x="2212848" y="0"/>
                </a:moveTo>
                <a:lnTo>
                  <a:pt x="2194560" y="0"/>
                </a:lnTo>
                <a:lnTo>
                  <a:pt x="2194560" y="18288"/>
                </a:lnTo>
                <a:lnTo>
                  <a:pt x="2212848" y="18288"/>
                </a:lnTo>
                <a:lnTo>
                  <a:pt x="2212848" y="0"/>
                </a:lnTo>
                <a:close/>
              </a:path>
              <a:path w="6264275" h="755650">
                <a:moveTo>
                  <a:pt x="2249424" y="0"/>
                </a:moveTo>
                <a:lnTo>
                  <a:pt x="2231136" y="0"/>
                </a:lnTo>
                <a:lnTo>
                  <a:pt x="2231136" y="18288"/>
                </a:lnTo>
                <a:lnTo>
                  <a:pt x="2249424" y="18288"/>
                </a:lnTo>
                <a:lnTo>
                  <a:pt x="2249424" y="0"/>
                </a:lnTo>
                <a:close/>
              </a:path>
              <a:path w="6264275" h="755650">
                <a:moveTo>
                  <a:pt x="2286000" y="0"/>
                </a:moveTo>
                <a:lnTo>
                  <a:pt x="2267712" y="0"/>
                </a:lnTo>
                <a:lnTo>
                  <a:pt x="2267712" y="18288"/>
                </a:lnTo>
                <a:lnTo>
                  <a:pt x="2286000" y="18288"/>
                </a:lnTo>
                <a:lnTo>
                  <a:pt x="2286000" y="0"/>
                </a:lnTo>
                <a:close/>
              </a:path>
              <a:path w="6264275" h="755650">
                <a:moveTo>
                  <a:pt x="2322576" y="0"/>
                </a:moveTo>
                <a:lnTo>
                  <a:pt x="2304288" y="0"/>
                </a:lnTo>
                <a:lnTo>
                  <a:pt x="2304288" y="18288"/>
                </a:lnTo>
                <a:lnTo>
                  <a:pt x="2322576" y="18288"/>
                </a:lnTo>
                <a:lnTo>
                  <a:pt x="2322576" y="0"/>
                </a:lnTo>
                <a:close/>
              </a:path>
              <a:path w="6264275" h="755650">
                <a:moveTo>
                  <a:pt x="2359152" y="0"/>
                </a:moveTo>
                <a:lnTo>
                  <a:pt x="2340864" y="0"/>
                </a:lnTo>
                <a:lnTo>
                  <a:pt x="2340864" y="18288"/>
                </a:lnTo>
                <a:lnTo>
                  <a:pt x="2359152" y="18288"/>
                </a:lnTo>
                <a:lnTo>
                  <a:pt x="2359152" y="0"/>
                </a:lnTo>
                <a:close/>
              </a:path>
              <a:path w="6264275" h="755650">
                <a:moveTo>
                  <a:pt x="2395728" y="0"/>
                </a:moveTo>
                <a:lnTo>
                  <a:pt x="2377440" y="0"/>
                </a:lnTo>
                <a:lnTo>
                  <a:pt x="2377440" y="18288"/>
                </a:lnTo>
                <a:lnTo>
                  <a:pt x="2395728" y="18288"/>
                </a:lnTo>
                <a:lnTo>
                  <a:pt x="2395728" y="0"/>
                </a:lnTo>
                <a:close/>
              </a:path>
              <a:path w="6264275" h="755650">
                <a:moveTo>
                  <a:pt x="2432304" y="0"/>
                </a:moveTo>
                <a:lnTo>
                  <a:pt x="2414016" y="0"/>
                </a:lnTo>
                <a:lnTo>
                  <a:pt x="2414016" y="18288"/>
                </a:lnTo>
                <a:lnTo>
                  <a:pt x="2432304" y="18288"/>
                </a:lnTo>
                <a:lnTo>
                  <a:pt x="2432304" y="0"/>
                </a:lnTo>
                <a:close/>
              </a:path>
              <a:path w="6264275" h="755650">
                <a:moveTo>
                  <a:pt x="2468879" y="0"/>
                </a:moveTo>
                <a:lnTo>
                  <a:pt x="2450591" y="0"/>
                </a:lnTo>
                <a:lnTo>
                  <a:pt x="2450591" y="18288"/>
                </a:lnTo>
                <a:lnTo>
                  <a:pt x="2468879" y="18288"/>
                </a:lnTo>
                <a:lnTo>
                  <a:pt x="2468879" y="0"/>
                </a:lnTo>
                <a:close/>
              </a:path>
              <a:path w="6264275" h="755650">
                <a:moveTo>
                  <a:pt x="2505455" y="0"/>
                </a:moveTo>
                <a:lnTo>
                  <a:pt x="2487167" y="0"/>
                </a:lnTo>
                <a:lnTo>
                  <a:pt x="2487167" y="18288"/>
                </a:lnTo>
                <a:lnTo>
                  <a:pt x="2505455" y="18288"/>
                </a:lnTo>
                <a:lnTo>
                  <a:pt x="2505455" y="0"/>
                </a:lnTo>
                <a:close/>
              </a:path>
              <a:path w="6264275" h="755650">
                <a:moveTo>
                  <a:pt x="2542032" y="0"/>
                </a:moveTo>
                <a:lnTo>
                  <a:pt x="2523744" y="0"/>
                </a:lnTo>
                <a:lnTo>
                  <a:pt x="2523744" y="18288"/>
                </a:lnTo>
                <a:lnTo>
                  <a:pt x="2542032" y="18288"/>
                </a:lnTo>
                <a:lnTo>
                  <a:pt x="2542032" y="0"/>
                </a:lnTo>
                <a:close/>
              </a:path>
              <a:path w="6264275" h="755650">
                <a:moveTo>
                  <a:pt x="2578608" y="0"/>
                </a:moveTo>
                <a:lnTo>
                  <a:pt x="2560320" y="0"/>
                </a:lnTo>
                <a:lnTo>
                  <a:pt x="2560320" y="18288"/>
                </a:lnTo>
                <a:lnTo>
                  <a:pt x="2578608" y="18288"/>
                </a:lnTo>
                <a:lnTo>
                  <a:pt x="2578608" y="0"/>
                </a:lnTo>
                <a:close/>
              </a:path>
              <a:path w="6264275" h="755650">
                <a:moveTo>
                  <a:pt x="2615184" y="0"/>
                </a:moveTo>
                <a:lnTo>
                  <a:pt x="2596896" y="0"/>
                </a:lnTo>
                <a:lnTo>
                  <a:pt x="2596896" y="18288"/>
                </a:lnTo>
                <a:lnTo>
                  <a:pt x="2615184" y="18288"/>
                </a:lnTo>
                <a:lnTo>
                  <a:pt x="2615184" y="0"/>
                </a:lnTo>
                <a:close/>
              </a:path>
              <a:path w="6264275" h="755650">
                <a:moveTo>
                  <a:pt x="2651760" y="0"/>
                </a:moveTo>
                <a:lnTo>
                  <a:pt x="2633472" y="0"/>
                </a:lnTo>
                <a:lnTo>
                  <a:pt x="2633472" y="18288"/>
                </a:lnTo>
                <a:lnTo>
                  <a:pt x="2651760" y="18288"/>
                </a:lnTo>
                <a:lnTo>
                  <a:pt x="2651760" y="0"/>
                </a:lnTo>
                <a:close/>
              </a:path>
              <a:path w="6264275" h="755650">
                <a:moveTo>
                  <a:pt x="2688336" y="0"/>
                </a:moveTo>
                <a:lnTo>
                  <a:pt x="2670048" y="0"/>
                </a:lnTo>
                <a:lnTo>
                  <a:pt x="2670048" y="18288"/>
                </a:lnTo>
                <a:lnTo>
                  <a:pt x="2688336" y="18288"/>
                </a:lnTo>
                <a:lnTo>
                  <a:pt x="2688336" y="0"/>
                </a:lnTo>
                <a:close/>
              </a:path>
              <a:path w="6264275" h="755650">
                <a:moveTo>
                  <a:pt x="2724912" y="0"/>
                </a:moveTo>
                <a:lnTo>
                  <a:pt x="2706624" y="0"/>
                </a:lnTo>
                <a:lnTo>
                  <a:pt x="2706624" y="18288"/>
                </a:lnTo>
                <a:lnTo>
                  <a:pt x="2724912" y="18288"/>
                </a:lnTo>
                <a:lnTo>
                  <a:pt x="2724912" y="0"/>
                </a:lnTo>
                <a:close/>
              </a:path>
              <a:path w="6264275" h="755650">
                <a:moveTo>
                  <a:pt x="2761488" y="0"/>
                </a:moveTo>
                <a:lnTo>
                  <a:pt x="2743200" y="0"/>
                </a:lnTo>
                <a:lnTo>
                  <a:pt x="2743200" y="18288"/>
                </a:lnTo>
                <a:lnTo>
                  <a:pt x="2761488" y="18288"/>
                </a:lnTo>
                <a:lnTo>
                  <a:pt x="2761488" y="0"/>
                </a:lnTo>
                <a:close/>
              </a:path>
              <a:path w="6264275" h="755650">
                <a:moveTo>
                  <a:pt x="2798064" y="0"/>
                </a:moveTo>
                <a:lnTo>
                  <a:pt x="2779776" y="0"/>
                </a:lnTo>
                <a:lnTo>
                  <a:pt x="2779776" y="18288"/>
                </a:lnTo>
                <a:lnTo>
                  <a:pt x="2798064" y="18288"/>
                </a:lnTo>
                <a:lnTo>
                  <a:pt x="2798064" y="0"/>
                </a:lnTo>
                <a:close/>
              </a:path>
              <a:path w="6264275" h="755650">
                <a:moveTo>
                  <a:pt x="2834640" y="0"/>
                </a:moveTo>
                <a:lnTo>
                  <a:pt x="2816352" y="0"/>
                </a:lnTo>
                <a:lnTo>
                  <a:pt x="2816352" y="18288"/>
                </a:lnTo>
                <a:lnTo>
                  <a:pt x="2834640" y="18288"/>
                </a:lnTo>
                <a:lnTo>
                  <a:pt x="2834640" y="0"/>
                </a:lnTo>
                <a:close/>
              </a:path>
              <a:path w="6264275" h="755650">
                <a:moveTo>
                  <a:pt x="2871216" y="0"/>
                </a:moveTo>
                <a:lnTo>
                  <a:pt x="2852928" y="0"/>
                </a:lnTo>
                <a:lnTo>
                  <a:pt x="2852928" y="18288"/>
                </a:lnTo>
                <a:lnTo>
                  <a:pt x="2871216" y="18288"/>
                </a:lnTo>
                <a:lnTo>
                  <a:pt x="2871216" y="0"/>
                </a:lnTo>
                <a:close/>
              </a:path>
              <a:path w="6264275" h="755650">
                <a:moveTo>
                  <a:pt x="2907791" y="0"/>
                </a:moveTo>
                <a:lnTo>
                  <a:pt x="2889504" y="0"/>
                </a:lnTo>
                <a:lnTo>
                  <a:pt x="2889504" y="18288"/>
                </a:lnTo>
                <a:lnTo>
                  <a:pt x="2907791" y="18288"/>
                </a:lnTo>
                <a:lnTo>
                  <a:pt x="2907791" y="0"/>
                </a:lnTo>
                <a:close/>
              </a:path>
              <a:path w="6264275" h="755650">
                <a:moveTo>
                  <a:pt x="2944367" y="0"/>
                </a:moveTo>
                <a:lnTo>
                  <a:pt x="2926079" y="0"/>
                </a:lnTo>
                <a:lnTo>
                  <a:pt x="2926079" y="18288"/>
                </a:lnTo>
                <a:lnTo>
                  <a:pt x="2944367" y="18288"/>
                </a:lnTo>
                <a:lnTo>
                  <a:pt x="2944367" y="0"/>
                </a:lnTo>
                <a:close/>
              </a:path>
              <a:path w="6264275" h="755650">
                <a:moveTo>
                  <a:pt x="2980944" y="0"/>
                </a:moveTo>
                <a:lnTo>
                  <a:pt x="2962655" y="0"/>
                </a:lnTo>
                <a:lnTo>
                  <a:pt x="2962655" y="18288"/>
                </a:lnTo>
                <a:lnTo>
                  <a:pt x="2980944" y="18288"/>
                </a:lnTo>
                <a:lnTo>
                  <a:pt x="2980944" y="0"/>
                </a:lnTo>
                <a:close/>
              </a:path>
              <a:path w="6264275" h="755650">
                <a:moveTo>
                  <a:pt x="3017520" y="0"/>
                </a:moveTo>
                <a:lnTo>
                  <a:pt x="2999232" y="0"/>
                </a:lnTo>
                <a:lnTo>
                  <a:pt x="2999232" y="18288"/>
                </a:lnTo>
                <a:lnTo>
                  <a:pt x="3017520" y="18288"/>
                </a:lnTo>
                <a:lnTo>
                  <a:pt x="3017520" y="0"/>
                </a:lnTo>
                <a:close/>
              </a:path>
              <a:path w="6264275" h="755650">
                <a:moveTo>
                  <a:pt x="3037459" y="16573"/>
                </a:moveTo>
                <a:lnTo>
                  <a:pt x="3019171" y="16573"/>
                </a:lnTo>
                <a:lnTo>
                  <a:pt x="3019171" y="34861"/>
                </a:lnTo>
                <a:lnTo>
                  <a:pt x="3037459" y="34861"/>
                </a:lnTo>
                <a:lnTo>
                  <a:pt x="3037459" y="16573"/>
                </a:lnTo>
                <a:close/>
              </a:path>
              <a:path w="6264275" h="755650">
                <a:moveTo>
                  <a:pt x="3037459" y="53149"/>
                </a:moveTo>
                <a:lnTo>
                  <a:pt x="3019171" y="53149"/>
                </a:lnTo>
                <a:lnTo>
                  <a:pt x="3019171" y="71437"/>
                </a:lnTo>
                <a:lnTo>
                  <a:pt x="3037459" y="71437"/>
                </a:lnTo>
                <a:lnTo>
                  <a:pt x="3037459" y="53149"/>
                </a:lnTo>
                <a:close/>
              </a:path>
              <a:path w="6264275" h="755650">
                <a:moveTo>
                  <a:pt x="3037459" y="89725"/>
                </a:moveTo>
                <a:lnTo>
                  <a:pt x="3019171" y="89725"/>
                </a:lnTo>
                <a:lnTo>
                  <a:pt x="3019171" y="108013"/>
                </a:lnTo>
                <a:lnTo>
                  <a:pt x="3037459" y="108013"/>
                </a:lnTo>
                <a:lnTo>
                  <a:pt x="3037459" y="89725"/>
                </a:lnTo>
                <a:close/>
              </a:path>
              <a:path w="6264275" h="755650">
                <a:moveTo>
                  <a:pt x="3037459" y="126301"/>
                </a:moveTo>
                <a:lnTo>
                  <a:pt x="3019171" y="126301"/>
                </a:lnTo>
                <a:lnTo>
                  <a:pt x="3019171" y="144589"/>
                </a:lnTo>
                <a:lnTo>
                  <a:pt x="3037459" y="144589"/>
                </a:lnTo>
                <a:lnTo>
                  <a:pt x="3037459" y="126301"/>
                </a:lnTo>
                <a:close/>
              </a:path>
              <a:path w="6264275" h="755650">
                <a:moveTo>
                  <a:pt x="3037459" y="162877"/>
                </a:moveTo>
                <a:lnTo>
                  <a:pt x="3019171" y="162877"/>
                </a:lnTo>
                <a:lnTo>
                  <a:pt x="3019171" y="181165"/>
                </a:lnTo>
                <a:lnTo>
                  <a:pt x="3037459" y="181165"/>
                </a:lnTo>
                <a:lnTo>
                  <a:pt x="3037459" y="162877"/>
                </a:lnTo>
                <a:close/>
              </a:path>
              <a:path w="6264275" h="755650">
                <a:moveTo>
                  <a:pt x="3037459" y="199453"/>
                </a:moveTo>
                <a:lnTo>
                  <a:pt x="3019171" y="199453"/>
                </a:lnTo>
                <a:lnTo>
                  <a:pt x="3019171" y="217741"/>
                </a:lnTo>
                <a:lnTo>
                  <a:pt x="3037459" y="217741"/>
                </a:lnTo>
                <a:lnTo>
                  <a:pt x="3037459" y="199453"/>
                </a:lnTo>
                <a:close/>
              </a:path>
              <a:path w="6264275" h="755650">
                <a:moveTo>
                  <a:pt x="3037459" y="236029"/>
                </a:moveTo>
                <a:lnTo>
                  <a:pt x="3019171" y="236029"/>
                </a:lnTo>
                <a:lnTo>
                  <a:pt x="3019171" y="254317"/>
                </a:lnTo>
                <a:lnTo>
                  <a:pt x="3037459" y="254317"/>
                </a:lnTo>
                <a:lnTo>
                  <a:pt x="3037459" y="236029"/>
                </a:lnTo>
                <a:close/>
              </a:path>
              <a:path w="6264275" h="755650">
                <a:moveTo>
                  <a:pt x="3037459" y="272605"/>
                </a:moveTo>
                <a:lnTo>
                  <a:pt x="3019171" y="272605"/>
                </a:lnTo>
                <a:lnTo>
                  <a:pt x="3019171" y="290893"/>
                </a:lnTo>
                <a:lnTo>
                  <a:pt x="3037459" y="290893"/>
                </a:lnTo>
                <a:lnTo>
                  <a:pt x="3037459" y="272605"/>
                </a:lnTo>
                <a:close/>
              </a:path>
              <a:path w="6264275" h="755650">
                <a:moveTo>
                  <a:pt x="3037459" y="309181"/>
                </a:moveTo>
                <a:lnTo>
                  <a:pt x="3019171" y="309181"/>
                </a:lnTo>
                <a:lnTo>
                  <a:pt x="3019171" y="327469"/>
                </a:lnTo>
                <a:lnTo>
                  <a:pt x="3037459" y="327469"/>
                </a:lnTo>
                <a:lnTo>
                  <a:pt x="3037459" y="309181"/>
                </a:lnTo>
                <a:close/>
              </a:path>
              <a:path w="6264275" h="755650">
                <a:moveTo>
                  <a:pt x="3037459" y="345757"/>
                </a:moveTo>
                <a:lnTo>
                  <a:pt x="3019171" y="345757"/>
                </a:lnTo>
                <a:lnTo>
                  <a:pt x="3019171" y="364045"/>
                </a:lnTo>
                <a:lnTo>
                  <a:pt x="3037459" y="364045"/>
                </a:lnTo>
                <a:lnTo>
                  <a:pt x="3037459" y="345757"/>
                </a:lnTo>
                <a:close/>
              </a:path>
              <a:path w="6264275" h="755650">
                <a:moveTo>
                  <a:pt x="3037459" y="382333"/>
                </a:moveTo>
                <a:lnTo>
                  <a:pt x="3019171" y="382333"/>
                </a:lnTo>
                <a:lnTo>
                  <a:pt x="3019171" y="400621"/>
                </a:lnTo>
                <a:lnTo>
                  <a:pt x="3037459" y="400621"/>
                </a:lnTo>
                <a:lnTo>
                  <a:pt x="3037459" y="382333"/>
                </a:lnTo>
                <a:close/>
              </a:path>
              <a:path w="6264275" h="755650">
                <a:moveTo>
                  <a:pt x="3037459" y="418909"/>
                </a:moveTo>
                <a:lnTo>
                  <a:pt x="3019171" y="418909"/>
                </a:lnTo>
                <a:lnTo>
                  <a:pt x="3019171" y="437197"/>
                </a:lnTo>
                <a:lnTo>
                  <a:pt x="3037459" y="437197"/>
                </a:lnTo>
                <a:lnTo>
                  <a:pt x="3037459" y="418909"/>
                </a:lnTo>
                <a:close/>
              </a:path>
              <a:path w="6264275" h="755650">
                <a:moveTo>
                  <a:pt x="3037459" y="455485"/>
                </a:moveTo>
                <a:lnTo>
                  <a:pt x="3019171" y="455485"/>
                </a:lnTo>
                <a:lnTo>
                  <a:pt x="3019171" y="473773"/>
                </a:lnTo>
                <a:lnTo>
                  <a:pt x="3037459" y="473773"/>
                </a:lnTo>
                <a:lnTo>
                  <a:pt x="3037459" y="455485"/>
                </a:lnTo>
                <a:close/>
              </a:path>
              <a:path w="6264275" h="755650">
                <a:moveTo>
                  <a:pt x="3037459" y="492061"/>
                </a:moveTo>
                <a:lnTo>
                  <a:pt x="3019171" y="492061"/>
                </a:lnTo>
                <a:lnTo>
                  <a:pt x="3019171" y="510349"/>
                </a:lnTo>
                <a:lnTo>
                  <a:pt x="3037459" y="510349"/>
                </a:lnTo>
                <a:lnTo>
                  <a:pt x="3037459" y="492061"/>
                </a:lnTo>
                <a:close/>
              </a:path>
              <a:path w="6264275" h="755650">
                <a:moveTo>
                  <a:pt x="3037459" y="528637"/>
                </a:moveTo>
                <a:lnTo>
                  <a:pt x="3019171" y="528637"/>
                </a:lnTo>
                <a:lnTo>
                  <a:pt x="3019171" y="546925"/>
                </a:lnTo>
                <a:lnTo>
                  <a:pt x="3037459" y="546925"/>
                </a:lnTo>
                <a:lnTo>
                  <a:pt x="3037459" y="528637"/>
                </a:lnTo>
                <a:close/>
              </a:path>
              <a:path w="6264275" h="755650">
                <a:moveTo>
                  <a:pt x="3037459" y="565213"/>
                </a:moveTo>
                <a:lnTo>
                  <a:pt x="3019171" y="565213"/>
                </a:lnTo>
                <a:lnTo>
                  <a:pt x="3019171" y="583501"/>
                </a:lnTo>
                <a:lnTo>
                  <a:pt x="3037459" y="583501"/>
                </a:lnTo>
                <a:lnTo>
                  <a:pt x="3037459" y="565213"/>
                </a:lnTo>
                <a:close/>
              </a:path>
              <a:path w="6264275" h="755650">
                <a:moveTo>
                  <a:pt x="3037459" y="601789"/>
                </a:moveTo>
                <a:lnTo>
                  <a:pt x="3019171" y="601789"/>
                </a:lnTo>
                <a:lnTo>
                  <a:pt x="3019171" y="620077"/>
                </a:lnTo>
                <a:lnTo>
                  <a:pt x="3037459" y="620077"/>
                </a:lnTo>
                <a:lnTo>
                  <a:pt x="3037459" y="601789"/>
                </a:lnTo>
                <a:close/>
              </a:path>
              <a:path w="6264275" h="755650">
                <a:moveTo>
                  <a:pt x="3037459" y="638365"/>
                </a:moveTo>
                <a:lnTo>
                  <a:pt x="3019171" y="638365"/>
                </a:lnTo>
                <a:lnTo>
                  <a:pt x="3019171" y="656653"/>
                </a:lnTo>
                <a:lnTo>
                  <a:pt x="3037459" y="656653"/>
                </a:lnTo>
                <a:lnTo>
                  <a:pt x="3037459" y="638365"/>
                </a:lnTo>
                <a:close/>
              </a:path>
              <a:path w="6264275" h="755650">
                <a:moveTo>
                  <a:pt x="3037459" y="674941"/>
                </a:moveTo>
                <a:lnTo>
                  <a:pt x="3019171" y="674941"/>
                </a:lnTo>
                <a:lnTo>
                  <a:pt x="3019171" y="693229"/>
                </a:lnTo>
                <a:lnTo>
                  <a:pt x="3037459" y="693229"/>
                </a:lnTo>
                <a:lnTo>
                  <a:pt x="3037459" y="674941"/>
                </a:lnTo>
                <a:close/>
              </a:path>
              <a:path w="6264275" h="755650">
                <a:moveTo>
                  <a:pt x="3037459" y="711517"/>
                </a:moveTo>
                <a:lnTo>
                  <a:pt x="3019171" y="711517"/>
                </a:lnTo>
                <a:lnTo>
                  <a:pt x="3019171" y="729805"/>
                </a:lnTo>
                <a:lnTo>
                  <a:pt x="3037459" y="729805"/>
                </a:lnTo>
                <a:lnTo>
                  <a:pt x="3037459" y="711517"/>
                </a:lnTo>
                <a:close/>
              </a:path>
              <a:path w="6264275" h="755650">
                <a:moveTo>
                  <a:pt x="3048508" y="737146"/>
                </a:moveTo>
                <a:lnTo>
                  <a:pt x="3030220" y="737146"/>
                </a:lnTo>
                <a:lnTo>
                  <a:pt x="3030220" y="755434"/>
                </a:lnTo>
                <a:lnTo>
                  <a:pt x="3048508" y="755434"/>
                </a:lnTo>
                <a:lnTo>
                  <a:pt x="3048508" y="737146"/>
                </a:lnTo>
                <a:close/>
              </a:path>
              <a:path w="6264275" h="755650">
                <a:moveTo>
                  <a:pt x="3085083" y="737146"/>
                </a:moveTo>
                <a:lnTo>
                  <a:pt x="3066796" y="737146"/>
                </a:lnTo>
                <a:lnTo>
                  <a:pt x="3066796" y="755434"/>
                </a:lnTo>
                <a:lnTo>
                  <a:pt x="3085083" y="755434"/>
                </a:lnTo>
                <a:lnTo>
                  <a:pt x="3085083" y="737146"/>
                </a:lnTo>
                <a:close/>
              </a:path>
              <a:path w="6264275" h="755650">
                <a:moveTo>
                  <a:pt x="3121659" y="737146"/>
                </a:moveTo>
                <a:lnTo>
                  <a:pt x="3103372" y="737146"/>
                </a:lnTo>
                <a:lnTo>
                  <a:pt x="3103372" y="755434"/>
                </a:lnTo>
                <a:lnTo>
                  <a:pt x="3121659" y="755434"/>
                </a:lnTo>
                <a:lnTo>
                  <a:pt x="3121659" y="737146"/>
                </a:lnTo>
                <a:close/>
              </a:path>
              <a:path w="6264275" h="755650">
                <a:moveTo>
                  <a:pt x="3158235" y="737146"/>
                </a:moveTo>
                <a:lnTo>
                  <a:pt x="3139948" y="737146"/>
                </a:lnTo>
                <a:lnTo>
                  <a:pt x="3139948" y="755434"/>
                </a:lnTo>
                <a:lnTo>
                  <a:pt x="3158235" y="755434"/>
                </a:lnTo>
                <a:lnTo>
                  <a:pt x="3158235" y="737146"/>
                </a:lnTo>
                <a:close/>
              </a:path>
              <a:path w="6264275" h="755650">
                <a:moveTo>
                  <a:pt x="3194811" y="737146"/>
                </a:moveTo>
                <a:lnTo>
                  <a:pt x="3176524" y="737146"/>
                </a:lnTo>
                <a:lnTo>
                  <a:pt x="3176524" y="755434"/>
                </a:lnTo>
                <a:lnTo>
                  <a:pt x="3194811" y="755434"/>
                </a:lnTo>
                <a:lnTo>
                  <a:pt x="3194811" y="737146"/>
                </a:lnTo>
                <a:close/>
              </a:path>
              <a:path w="6264275" h="755650">
                <a:moveTo>
                  <a:pt x="3231388" y="737146"/>
                </a:moveTo>
                <a:lnTo>
                  <a:pt x="3213100" y="737146"/>
                </a:lnTo>
                <a:lnTo>
                  <a:pt x="3213100" y="755434"/>
                </a:lnTo>
                <a:lnTo>
                  <a:pt x="3231388" y="755434"/>
                </a:lnTo>
                <a:lnTo>
                  <a:pt x="3231388" y="737146"/>
                </a:lnTo>
                <a:close/>
              </a:path>
              <a:path w="6264275" h="755650">
                <a:moveTo>
                  <a:pt x="3267964" y="737146"/>
                </a:moveTo>
                <a:lnTo>
                  <a:pt x="3249676" y="737146"/>
                </a:lnTo>
                <a:lnTo>
                  <a:pt x="3249676" y="755434"/>
                </a:lnTo>
                <a:lnTo>
                  <a:pt x="3267964" y="755434"/>
                </a:lnTo>
                <a:lnTo>
                  <a:pt x="3267964" y="737146"/>
                </a:lnTo>
                <a:close/>
              </a:path>
              <a:path w="6264275" h="755650">
                <a:moveTo>
                  <a:pt x="3304540" y="737146"/>
                </a:moveTo>
                <a:lnTo>
                  <a:pt x="3286252" y="737146"/>
                </a:lnTo>
                <a:lnTo>
                  <a:pt x="3286252" y="755434"/>
                </a:lnTo>
                <a:lnTo>
                  <a:pt x="3304540" y="755434"/>
                </a:lnTo>
                <a:lnTo>
                  <a:pt x="3304540" y="737146"/>
                </a:lnTo>
                <a:close/>
              </a:path>
              <a:path w="6264275" h="755650">
                <a:moveTo>
                  <a:pt x="3341116" y="737146"/>
                </a:moveTo>
                <a:lnTo>
                  <a:pt x="3322828" y="737146"/>
                </a:lnTo>
                <a:lnTo>
                  <a:pt x="3322828" y="755434"/>
                </a:lnTo>
                <a:lnTo>
                  <a:pt x="3341116" y="755434"/>
                </a:lnTo>
                <a:lnTo>
                  <a:pt x="3341116" y="737146"/>
                </a:lnTo>
                <a:close/>
              </a:path>
              <a:path w="6264275" h="755650">
                <a:moveTo>
                  <a:pt x="3377692" y="737146"/>
                </a:moveTo>
                <a:lnTo>
                  <a:pt x="3359404" y="737146"/>
                </a:lnTo>
                <a:lnTo>
                  <a:pt x="3359404" y="755434"/>
                </a:lnTo>
                <a:lnTo>
                  <a:pt x="3377692" y="755434"/>
                </a:lnTo>
                <a:lnTo>
                  <a:pt x="3377692" y="737146"/>
                </a:lnTo>
                <a:close/>
              </a:path>
              <a:path w="6264275" h="755650">
                <a:moveTo>
                  <a:pt x="3414268" y="737146"/>
                </a:moveTo>
                <a:lnTo>
                  <a:pt x="3395979" y="737146"/>
                </a:lnTo>
                <a:lnTo>
                  <a:pt x="3395979" y="755434"/>
                </a:lnTo>
                <a:lnTo>
                  <a:pt x="3414268" y="755434"/>
                </a:lnTo>
                <a:lnTo>
                  <a:pt x="3414268" y="737146"/>
                </a:lnTo>
                <a:close/>
              </a:path>
              <a:path w="6264275" h="755650">
                <a:moveTo>
                  <a:pt x="3450844" y="737146"/>
                </a:moveTo>
                <a:lnTo>
                  <a:pt x="3432555" y="737146"/>
                </a:lnTo>
                <a:lnTo>
                  <a:pt x="3432555" y="755434"/>
                </a:lnTo>
                <a:lnTo>
                  <a:pt x="3450844" y="755434"/>
                </a:lnTo>
                <a:lnTo>
                  <a:pt x="3450844" y="737146"/>
                </a:lnTo>
                <a:close/>
              </a:path>
              <a:path w="6264275" h="755650">
                <a:moveTo>
                  <a:pt x="3487420" y="737146"/>
                </a:moveTo>
                <a:lnTo>
                  <a:pt x="3469131" y="737146"/>
                </a:lnTo>
                <a:lnTo>
                  <a:pt x="3469131" y="755434"/>
                </a:lnTo>
                <a:lnTo>
                  <a:pt x="3487420" y="755434"/>
                </a:lnTo>
                <a:lnTo>
                  <a:pt x="3487420" y="737146"/>
                </a:lnTo>
                <a:close/>
              </a:path>
              <a:path w="6264275" h="755650">
                <a:moveTo>
                  <a:pt x="3523996" y="737146"/>
                </a:moveTo>
                <a:lnTo>
                  <a:pt x="3505707" y="737146"/>
                </a:lnTo>
                <a:lnTo>
                  <a:pt x="3505707" y="755434"/>
                </a:lnTo>
                <a:lnTo>
                  <a:pt x="3523996" y="755434"/>
                </a:lnTo>
                <a:lnTo>
                  <a:pt x="3523996" y="737146"/>
                </a:lnTo>
                <a:close/>
              </a:path>
              <a:path w="6264275" h="755650">
                <a:moveTo>
                  <a:pt x="3560572" y="737146"/>
                </a:moveTo>
                <a:lnTo>
                  <a:pt x="3542283" y="737146"/>
                </a:lnTo>
                <a:lnTo>
                  <a:pt x="3542283" y="755434"/>
                </a:lnTo>
                <a:lnTo>
                  <a:pt x="3560572" y="755434"/>
                </a:lnTo>
                <a:lnTo>
                  <a:pt x="3560572" y="737146"/>
                </a:lnTo>
                <a:close/>
              </a:path>
              <a:path w="6264275" h="755650">
                <a:moveTo>
                  <a:pt x="3597148" y="737146"/>
                </a:moveTo>
                <a:lnTo>
                  <a:pt x="3578859" y="737146"/>
                </a:lnTo>
                <a:lnTo>
                  <a:pt x="3578859" y="755434"/>
                </a:lnTo>
                <a:lnTo>
                  <a:pt x="3597148" y="755434"/>
                </a:lnTo>
                <a:lnTo>
                  <a:pt x="3597148" y="737146"/>
                </a:lnTo>
                <a:close/>
              </a:path>
              <a:path w="6264275" h="755650">
                <a:moveTo>
                  <a:pt x="3633724" y="737146"/>
                </a:moveTo>
                <a:lnTo>
                  <a:pt x="3615435" y="737146"/>
                </a:lnTo>
                <a:lnTo>
                  <a:pt x="3615435" y="755434"/>
                </a:lnTo>
                <a:lnTo>
                  <a:pt x="3633724" y="755434"/>
                </a:lnTo>
                <a:lnTo>
                  <a:pt x="3633724" y="737146"/>
                </a:lnTo>
                <a:close/>
              </a:path>
              <a:path w="6264275" h="755650">
                <a:moveTo>
                  <a:pt x="3670300" y="737146"/>
                </a:moveTo>
                <a:lnTo>
                  <a:pt x="3652011" y="737146"/>
                </a:lnTo>
                <a:lnTo>
                  <a:pt x="3652011" y="755434"/>
                </a:lnTo>
                <a:lnTo>
                  <a:pt x="3670300" y="755434"/>
                </a:lnTo>
                <a:lnTo>
                  <a:pt x="3670300" y="737146"/>
                </a:lnTo>
                <a:close/>
              </a:path>
              <a:path w="6264275" h="755650">
                <a:moveTo>
                  <a:pt x="3706876" y="737146"/>
                </a:moveTo>
                <a:lnTo>
                  <a:pt x="3688588" y="737146"/>
                </a:lnTo>
                <a:lnTo>
                  <a:pt x="3688588" y="755434"/>
                </a:lnTo>
                <a:lnTo>
                  <a:pt x="3706876" y="755434"/>
                </a:lnTo>
                <a:lnTo>
                  <a:pt x="3706876" y="737146"/>
                </a:lnTo>
                <a:close/>
              </a:path>
              <a:path w="6264275" h="755650">
                <a:moveTo>
                  <a:pt x="3743452" y="737146"/>
                </a:moveTo>
                <a:lnTo>
                  <a:pt x="3725164" y="737146"/>
                </a:lnTo>
                <a:lnTo>
                  <a:pt x="3725164" y="755434"/>
                </a:lnTo>
                <a:lnTo>
                  <a:pt x="3743452" y="755434"/>
                </a:lnTo>
                <a:lnTo>
                  <a:pt x="3743452" y="737146"/>
                </a:lnTo>
                <a:close/>
              </a:path>
              <a:path w="6264275" h="755650">
                <a:moveTo>
                  <a:pt x="3780028" y="737146"/>
                </a:moveTo>
                <a:lnTo>
                  <a:pt x="3761740" y="737146"/>
                </a:lnTo>
                <a:lnTo>
                  <a:pt x="3761740" y="755434"/>
                </a:lnTo>
                <a:lnTo>
                  <a:pt x="3780028" y="755434"/>
                </a:lnTo>
                <a:lnTo>
                  <a:pt x="3780028" y="737146"/>
                </a:lnTo>
                <a:close/>
              </a:path>
              <a:path w="6264275" h="755650">
                <a:moveTo>
                  <a:pt x="3816604" y="737146"/>
                </a:moveTo>
                <a:lnTo>
                  <a:pt x="3798316" y="737146"/>
                </a:lnTo>
                <a:lnTo>
                  <a:pt x="3798316" y="755434"/>
                </a:lnTo>
                <a:lnTo>
                  <a:pt x="3816604" y="755434"/>
                </a:lnTo>
                <a:lnTo>
                  <a:pt x="3816604" y="737146"/>
                </a:lnTo>
                <a:close/>
              </a:path>
              <a:path w="6264275" h="755650">
                <a:moveTo>
                  <a:pt x="3853179" y="737146"/>
                </a:moveTo>
                <a:lnTo>
                  <a:pt x="3834892" y="737146"/>
                </a:lnTo>
                <a:lnTo>
                  <a:pt x="3834892" y="755434"/>
                </a:lnTo>
                <a:lnTo>
                  <a:pt x="3853179" y="755434"/>
                </a:lnTo>
                <a:lnTo>
                  <a:pt x="3853179" y="737146"/>
                </a:lnTo>
                <a:close/>
              </a:path>
              <a:path w="6264275" h="755650">
                <a:moveTo>
                  <a:pt x="3889755" y="737146"/>
                </a:moveTo>
                <a:lnTo>
                  <a:pt x="3871468" y="737146"/>
                </a:lnTo>
                <a:lnTo>
                  <a:pt x="3871468" y="755434"/>
                </a:lnTo>
                <a:lnTo>
                  <a:pt x="3889755" y="755434"/>
                </a:lnTo>
                <a:lnTo>
                  <a:pt x="3889755" y="737146"/>
                </a:lnTo>
                <a:close/>
              </a:path>
              <a:path w="6264275" h="755650">
                <a:moveTo>
                  <a:pt x="3926331" y="737146"/>
                </a:moveTo>
                <a:lnTo>
                  <a:pt x="3908044" y="737146"/>
                </a:lnTo>
                <a:lnTo>
                  <a:pt x="3908044" y="755434"/>
                </a:lnTo>
                <a:lnTo>
                  <a:pt x="3926331" y="755434"/>
                </a:lnTo>
                <a:lnTo>
                  <a:pt x="3926331" y="737146"/>
                </a:lnTo>
                <a:close/>
              </a:path>
              <a:path w="6264275" h="755650">
                <a:moveTo>
                  <a:pt x="3962907" y="737146"/>
                </a:moveTo>
                <a:lnTo>
                  <a:pt x="3944620" y="737146"/>
                </a:lnTo>
                <a:lnTo>
                  <a:pt x="3944620" y="755434"/>
                </a:lnTo>
                <a:lnTo>
                  <a:pt x="3962907" y="755434"/>
                </a:lnTo>
                <a:lnTo>
                  <a:pt x="3962907" y="737146"/>
                </a:lnTo>
                <a:close/>
              </a:path>
              <a:path w="6264275" h="755650">
                <a:moveTo>
                  <a:pt x="3999483" y="737146"/>
                </a:moveTo>
                <a:lnTo>
                  <a:pt x="3981196" y="737146"/>
                </a:lnTo>
                <a:lnTo>
                  <a:pt x="3981196" y="755434"/>
                </a:lnTo>
                <a:lnTo>
                  <a:pt x="3999483" y="755434"/>
                </a:lnTo>
                <a:lnTo>
                  <a:pt x="3999483" y="737146"/>
                </a:lnTo>
                <a:close/>
              </a:path>
              <a:path w="6264275" h="755650">
                <a:moveTo>
                  <a:pt x="4036059" y="737146"/>
                </a:moveTo>
                <a:lnTo>
                  <a:pt x="4017772" y="737146"/>
                </a:lnTo>
                <a:lnTo>
                  <a:pt x="4017772" y="755434"/>
                </a:lnTo>
                <a:lnTo>
                  <a:pt x="4036059" y="755434"/>
                </a:lnTo>
                <a:lnTo>
                  <a:pt x="4036059" y="737146"/>
                </a:lnTo>
                <a:close/>
              </a:path>
              <a:path w="6264275" h="755650">
                <a:moveTo>
                  <a:pt x="4072635" y="737146"/>
                </a:moveTo>
                <a:lnTo>
                  <a:pt x="4054348" y="737146"/>
                </a:lnTo>
                <a:lnTo>
                  <a:pt x="4054348" y="755434"/>
                </a:lnTo>
                <a:lnTo>
                  <a:pt x="4072635" y="755434"/>
                </a:lnTo>
                <a:lnTo>
                  <a:pt x="4072635" y="737146"/>
                </a:lnTo>
                <a:close/>
              </a:path>
              <a:path w="6264275" h="755650">
                <a:moveTo>
                  <a:pt x="4109211" y="737146"/>
                </a:moveTo>
                <a:lnTo>
                  <a:pt x="4090924" y="737146"/>
                </a:lnTo>
                <a:lnTo>
                  <a:pt x="4090924" y="755434"/>
                </a:lnTo>
                <a:lnTo>
                  <a:pt x="4109211" y="755434"/>
                </a:lnTo>
                <a:lnTo>
                  <a:pt x="4109211" y="737146"/>
                </a:lnTo>
                <a:close/>
              </a:path>
              <a:path w="6264275" h="755650">
                <a:moveTo>
                  <a:pt x="4145788" y="737146"/>
                </a:moveTo>
                <a:lnTo>
                  <a:pt x="4127500" y="737146"/>
                </a:lnTo>
                <a:lnTo>
                  <a:pt x="4127500" y="755434"/>
                </a:lnTo>
                <a:lnTo>
                  <a:pt x="4145788" y="755434"/>
                </a:lnTo>
                <a:lnTo>
                  <a:pt x="4145788" y="737146"/>
                </a:lnTo>
                <a:close/>
              </a:path>
              <a:path w="6264275" h="755650">
                <a:moveTo>
                  <a:pt x="4182364" y="737146"/>
                </a:moveTo>
                <a:lnTo>
                  <a:pt x="4164076" y="737146"/>
                </a:lnTo>
                <a:lnTo>
                  <a:pt x="4164076" y="755434"/>
                </a:lnTo>
                <a:lnTo>
                  <a:pt x="4182364" y="755434"/>
                </a:lnTo>
                <a:lnTo>
                  <a:pt x="4182364" y="737146"/>
                </a:lnTo>
                <a:close/>
              </a:path>
              <a:path w="6264275" h="755650">
                <a:moveTo>
                  <a:pt x="4218940" y="737146"/>
                </a:moveTo>
                <a:lnTo>
                  <a:pt x="4200652" y="737146"/>
                </a:lnTo>
                <a:lnTo>
                  <a:pt x="4200652" y="755434"/>
                </a:lnTo>
                <a:lnTo>
                  <a:pt x="4218940" y="755434"/>
                </a:lnTo>
                <a:lnTo>
                  <a:pt x="4218940" y="737146"/>
                </a:lnTo>
                <a:close/>
              </a:path>
              <a:path w="6264275" h="755650">
                <a:moveTo>
                  <a:pt x="4255516" y="737146"/>
                </a:moveTo>
                <a:lnTo>
                  <a:pt x="4237228" y="737146"/>
                </a:lnTo>
                <a:lnTo>
                  <a:pt x="4237228" y="755434"/>
                </a:lnTo>
                <a:lnTo>
                  <a:pt x="4255516" y="755434"/>
                </a:lnTo>
                <a:lnTo>
                  <a:pt x="4255516" y="737146"/>
                </a:lnTo>
                <a:close/>
              </a:path>
              <a:path w="6264275" h="755650">
                <a:moveTo>
                  <a:pt x="4292092" y="737146"/>
                </a:moveTo>
                <a:lnTo>
                  <a:pt x="4273804" y="737146"/>
                </a:lnTo>
                <a:lnTo>
                  <a:pt x="4273804" y="755434"/>
                </a:lnTo>
                <a:lnTo>
                  <a:pt x="4292092" y="755434"/>
                </a:lnTo>
                <a:lnTo>
                  <a:pt x="4292092" y="737146"/>
                </a:lnTo>
                <a:close/>
              </a:path>
              <a:path w="6264275" h="755650">
                <a:moveTo>
                  <a:pt x="4328668" y="737146"/>
                </a:moveTo>
                <a:lnTo>
                  <a:pt x="4310380" y="737146"/>
                </a:lnTo>
                <a:lnTo>
                  <a:pt x="4310380" y="755434"/>
                </a:lnTo>
                <a:lnTo>
                  <a:pt x="4328668" y="755434"/>
                </a:lnTo>
                <a:lnTo>
                  <a:pt x="4328668" y="737146"/>
                </a:lnTo>
                <a:close/>
              </a:path>
              <a:path w="6264275" h="755650">
                <a:moveTo>
                  <a:pt x="4365244" y="737146"/>
                </a:moveTo>
                <a:lnTo>
                  <a:pt x="4346956" y="737146"/>
                </a:lnTo>
                <a:lnTo>
                  <a:pt x="4346956" y="755434"/>
                </a:lnTo>
                <a:lnTo>
                  <a:pt x="4365244" y="755434"/>
                </a:lnTo>
                <a:lnTo>
                  <a:pt x="4365244" y="737146"/>
                </a:lnTo>
                <a:close/>
              </a:path>
              <a:path w="6264275" h="755650">
                <a:moveTo>
                  <a:pt x="4401820" y="737146"/>
                </a:moveTo>
                <a:lnTo>
                  <a:pt x="4383532" y="737146"/>
                </a:lnTo>
                <a:lnTo>
                  <a:pt x="4383532" y="755434"/>
                </a:lnTo>
                <a:lnTo>
                  <a:pt x="4401820" y="755434"/>
                </a:lnTo>
                <a:lnTo>
                  <a:pt x="4401820" y="737146"/>
                </a:lnTo>
                <a:close/>
              </a:path>
              <a:path w="6264275" h="755650">
                <a:moveTo>
                  <a:pt x="4438396" y="737146"/>
                </a:moveTo>
                <a:lnTo>
                  <a:pt x="4420108" y="737146"/>
                </a:lnTo>
                <a:lnTo>
                  <a:pt x="4420108" y="755434"/>
                </a:lnTo>
                <a:lnTo>
                  <a:pt x="4438396" y="755434"/>
                </a:lnTo>
                <a:lnTo>
                  <a:pt x="4438396" y="737146"/>
                </a:lnTo>
                <a:close/>
              </a:path>
              <a:path w="6264275" h="755650">
                <a:moveTo>
                  <a:pt x="4474972" y="737146"/>
                </a:moveTo>
                <a:lnTo>
                  <a:pt x="4456683" y="737146"/>
                </a:lnTo>
                <a:lnTo>
                  <a:pt x="4456683" y="755434"/>
                </a:lnTo>
                <a:lnTo>
                  <a:pt x="4474972" y="755434"/>
                </a:lnTo>
                <a:lnTo>
                  <a:pt x="4474972" y="737146"/>
                </a:lnTo>
                <a:close/>
              </a:path>
              <a:path w="6264275" h="755650">
                <a:moveTo>
                  <a:pt x="4511548" y="737146"/>
                </a:moveTo>
                <a:lnTo>
                  <a:pt x="4493259" y="737146"/>
                </a:lnTo>
                <a:lnTo>
                  <a:pt x="4493259" y="755434"/>
                </a:lnTo>
                <a:lnTo>
                  <a:pt x="4511548" y="755434"/>
                </a:lnTo>
                <a:lnTo>
                  <a:pt x="4511548" y="737146"/>
                </a:lnTo>
                <a:close/>
              </a:path>
              <a:path w="6264275" h="755650">
                <a:moveTo>
                  <a:pt x="4548124" y="737146"/>
                </a:moveTo>
                <a:lnTo>
                  <a:pt x="4529835" y="737146"/>
                </a:lnTo>
                <a:lnTo>
                  <a:pt x="4529835" y="755434"/>
                </a:lnTo>
                <a:lnTo>
                  <a:pt x="4548124" y="755434"/>
                </a:lnTo>
                <a:lnTo>
                  <a:pt x="4548124" y="737146"/>
                </a:lnTo>
                <a:close/>
              </a:path>
              <a:path w="6264275" h="755650">
                <a:moveTo>
                  <a:pt x="4584700" y="737146"/>
                </a:moveTo>
                <a:lnTo>
                  <a:pt x="4566411" y="737146"/>
                </a:lnTo>
                <a:lnTo>
                  <a:pt x="4566411" y="755434"/>
                </a:lnTo>
                <a:lnTo>
                  <a:pt x="4584700" y="755434"/>
                </a:lnTo>
                <a:lnTo>
                  <a:pt x="4584700" y="737146"/>
                </a:lnTo>
                <a:close/>
              </a:path>
              <a:path w="6264275" h="755650">
                <a:moveTo>
                  <a:pt x="4621276" y="737146"/>
                </a:moveTo>
                <a:lnTo>
                  <a:pt x="4602988" y="737146"/>
                </a:lnTo>
                <a:lnTo>
                  <a:pt x="4602988" y="755434"/>
                </a:lnTo>
                <a:lnTo>
                  <a:pt x="4621276" y="755434"/>
                </a:lnTo>
                <a:lnTo>
                  <a:pt x="4621276" y="737146"/>
                </a:lnTo>
                <a:close/>
              </a:path>
              <a:path w="6264275" h="755650">
                <a:moveTo>
                  <a:pt x="4657852" y="737146"/>
                </a:moveTo>
                <a:lnTo>
                  <a:pt x="4639564" y="737146"/>
                </a:lnTo>
                <a:lnTo>
                  <a:pt x="4639564" y="755434"/>
                </a:lnTo>
                <a:lnTo>
                  <a:pt x="4657852" y="755434"/>
                </a:lnTo>
                <a:lnTo>
                  <a:pt x="4657852" y="737146"/>
                </a:lnTo>
                <a:close/>
              </a:path>
              <a:path w="6264275" h="755650">
                <a:moveTo>
                  <a:pt x="4694428" y="737146"/>
                </a:moveTo>
                <a:lnTo>
                  <a:pt x="4676140" y="737146"/>
                </a:lnTo>
                <a:lnTo>
                  <a:pt x="4676140" y="755434"/>
                </a:lnTo>
                <a:lnTo>
                  <a:pt x="4694428" y="755434"/>
                </a:lnTo>
                <a:lnTo>
                  <a:pt x="4694428" y="737146"/>
                </a:lnTo>
                <a:close/>
              </a:path>
              <a:path w="6264275" h="755650">
                <a:moveTo>
                  <a:pt x="4731004" y="737146"/>
                </a:moveTo>
                <a:lnTo>
                  <a:pt x="4712716" y="737146"/>
                </a:lnTo>
                <a:lnTo>
                  <a:pt x="4712716" y="755434"/>
                </a:lnTo>
                <a:lnTo>
                  <a:pt x="4731004" y="755434"/>
                </a:lnTo>
                <a:lnTo>
                  <a:pt x="4731004" y="737146"/>
                </a:lnTo>
                <a:close/>
              </a:path>
              <a:path w="6264275" h="755650">
                <a:moveTo>
                  <a:pt x="4767580" y="737146"/>
                </a:moveTo>
                <a:lnTo>
                  <a:pt x="4749292" y="737146"/>
                </a:lnTo>
                <a:lnTo>
                  <a:pt x="4749292" y="755434"/>
                </a:lnTo>
                <a:lnTo>
                  <a:pt x="4767580" y="755434"/>
                </a:lnTo>
                <a:lnTo>
                  <a:pt x="4767580" y="737146"/>
                </a:lnTo>
                <a:close/>
              </a:path>
              <a:path w="6264275" h="755650">
                <a:moveTo>
                  <a:pt x="4804156" y="737146"/>
                </a:moveTo>
                <a:lnTo>
                  <a:pt x="4785868" y="737146"/>
                </a:lnTo>
                <a:lnTo>
                  <a:pt x="4785868" y="755434"/>
                </a:lnTo>
                <a:lnTo>
                  <a:pt x="4804156" y="755434"/>
                </a:lnTo>
                <a:lnTo>
                  <a:pt x="4804156" y="737146"/>
                </a:lnTo>
                <a:close/>
              </a:path>
              <a:path w="6264275" h="755650">
                <a:moveTo>
                  <a:pt x="4840732" y="737146"/>
                </a:moveTo>
                <a:lnTo>
                  <a:pt x="4822444" y="737146"/>
                </a:lnTo>
                <a:lnTo>
                  <a:pt x="4822444" y="755434"/>
                </a:lnTo>
                <a:lnTo>
                  <a:pt x="4840732" y="755434"/>
                </a:lnTo>
                <a:lnTo>
                  <a:pt x="4840732" y="737146"/>
                </a:lnTo>
                <a:close/>
              </a:path>
              <a:path w="6264275" h="755650">
                <a:moveTo>
                  <a:pt x="4877308" y="737146"/>
                </a:moveTo>
                <a:lnTo>
                  <a:pt x="4859020" y="737146"/>
                </a:lnTo>
                <a:lnTo>
                  <a:pt x="4859020" y="755434"/>
                </a:lnTo>
                <a:lnTo>
                  <a:pt x="4877308" y="755434"/>
                </a:lnTo>
                <a:lnTo>
                  <a:pt x="4877308" y="737146"/>
                </a:lnTo>
                <a:close/>
              </a:path>
              <a:path w="6264275" h="755650">
                <a:moveTo>
                  <a:pt x="4913883" y="737146"/>
                </a:moveTo>
                <a:lnTo>
                  <a:pt x="4895596" y="737146"/>
                </a:lnTo>
                <a:lnTo>
                  <a:pt x="4895596" y="755434"/>
                </a:lnTo>
                <a:lnTo>
                  <a:pt x="4913883" y="755434"/>
                </a:lnTo>
                <a:lnTo>
                  <a:pt x="4913883" y="737146"/>
                </a:lnTo>
                <a:close/>
              </a:path>
              <a:path w="6264275" h="755650">
                <a:moveTo>
                  <a:pt x="4950459" y="737146"/>
                </a:moveTo>
                <a:lnTo>
                  <a:pt x="4932172" y="737146"/>
                </a:lnTo>
                <a:lnTo>
                  <a:pt x="4932172" y="755434"/>
                </a:lnTo>
                <a:lnTo>
                  <a:pt x="4950459" y="755434"/>
                </a:lnTo>
                <a:lnTo>
                  <a:pt x="4950459" y="737146"/>
                </a:lnTo>
                <a:close/>
              </a:path>
              <a:path w="6264275" h="755650">
                <a:moveTo>
                  <a:pt x="4987035" y="737146"/>
                </a:moveTo>
                <a:lnTo>
                  <a:pt x="4968748" y="737146"/>
                </a:lnTo>
                <a:lnTo>
                  <a:pt x="4968748" y="755434"/>
                </a:lnTo>
                <a:lnTo>
                  <a:pt x="4987035" y="755434"/>
                </a:lnTo>
                <a:lnTo>
                  <a:pt x="4987035" y="737146"/>
                </a:lnTo>
                <a:close/>
              </a:path>
              <a:path w="6264275" h="755650">
                <a:moveTo>
                  <a:pt x="5023611" y="737146"/>
                </a:moveTo>
                <a:lnTo>
                  <a:pt x="5005324" y="737146"/>
                </a:lnTo>
                <a:lnTo>
                  <a:pt x="5005324" y="755434"/>
                </a:lnTo>
                <a:lnTo>
                  <a:pt x="5023611" y="755434"/>
                </a:lnTo>
                <a:lnTo>
                  <a:pt x="5023611" y="737146"/>
                </a:lnTo>
                <a:close/>
              </a:path>
              <a:path w="6264275" h="755650">
                <a:moveTo>
                  <a:pt x="5060188" y="737146"/>
                </a:moveTo>
                <a:lnTo>
                  <a:pt x="5041900" y="737146"/>
                </a:lnTo>
                <a:lnTo>
                  <a:pt x="5041900" y="755434"/>
                </a:lnTo>
                <a:lnTo>
                  <a:pt x="5060188" y="755434"/>
                </a:lnTo>
                <a:lnTo>
                  <a:pt x="5060188" y="737146"/>
                </a:lnTo>
                <a:close/>
              </a:path>
              <a:path w="6264275" h="755650">
                <a:moveTo>
                  <a:pt x="5096764" y="737146"/>
                </a:moveTo>
                <a:lnTo>
                  <a:pt x="5078476" y="737146"/>
                </a:lnTo>
                <a:lnTo>
                  <a:pt x="5078476" y="755434"/>
                </a:lnTo>
                <a:lnTo>
                  <a:pt x="5096764" y="755434"/>
                </a:lnTo>
                <a:lnTo>
                  <a:pt x="5096764" y="737146"/>
                </a:lnTo>
                <a:close/>
              </a:path>
              <a:path w="6264275" h="755650">
                <a:moveTo>
                  <a:pt x="5133340" y="737146"/>
                </a:moveTo>
                <a:lnTo>
                  <a:pt x="5115052" y="737146"/>
                </a:lnTo>
                <a:lnTo>
                  <a:pt x="5115052" y="755434"/>
                </a:lnTo>
                <a:lnTo>
                  <a:pt x="5133340" y="755434"/>
                </a:lnTo>
                <a:lnTo>
                  <a:pt x="5133340" y="737146"/>
                </a:lnTo>
                <a:close/>
              </a:path>
              <a:path w="6264275" h="755650">
                <a:moveTo>
                  <a:pt x="5169916" y="737146"/>
                </a:moveTo>
                <a:lnTo>
                  <a:pt x="5151628" y="737146"/>
                </a:lnTo>
                <a:lnTo>
                  <a:pt x="5151628" y="755434"/>
                </a:lnTo>
                <a:lnTo>
                  <a:pt x="5169916" y="755434"/>
                </a:lnTo>
                <a:lnTo>
                  <a:pt x="5169916" y="737146"/>
                </a:lnTo>
                <a:close/>
              </a:path>
              <a:path w="6264275" h="755650">
                <a:moveTo>
                  <a:pt x="5206492" y="737146"/>
                </a:moveTo>
                <a:lnTo>
                  <a:pt x="5188204" y="737146"/>
                </a:lnTo>
                <a:lnTo>
                  <a:pt x="5188204" y="755434"/>
                </a:lnTo>
                <a:lnTo>
                  <a:pt x="5206492" y="755434"/>
                </a:lnTo>
                <a:lnTo>
                  <a:pt x="5206492" y="737146"/>
                </a:lnTo>
                <a:close/>
              </a:path>
              <a:path w="6264275" h="755650">
                <a:moveTo>
                  <a:pt x="5243068" y="737146"/>
                </a:moveTo>
                <a:lnTo>
                  <a:pt x="5224780" y="737146"/>
                </a:lnTo>
                <a:lnTo>
                  <a:pt x="5224780" y="755434"/>
                </a:lnTo>
                <a:lnTo>
                  <a:pt x="5243068" y="755434"/>
                </a:lnTo>
                <a:lnTo>
                  <a:pt x="5243068" y="737146"/>
                </a:lnTo>
                <a:close/>
              </a:path>
              <a:path w="6264275" h="755650">
                <a:moveTo>
                  <a:pt x="5279644" y="737146"/>
                </a:moveTo>
                <a:lnTo>
                  <a:pt x="5261356" y="737146"/>
                </a:lnTo>
                <a:lnTo>
                  <a:pt x="5261356" y="755434"/>
                </a:lnTo>
                <a:lnTo>
                  <a:pt x="5279644" y="755434"/>
                </a:lnTo>
                <a:lnTo>
                  <a:pt x="5279644" y="737146"/>
                </a:lnTo>
                <a:close/>
              </a:path>
              <a:path w="6264275" h="755650">
                <a:moveTo>
                  <a:pt x="5316220" y="737146"/>
                </a:moveTo>
                <a:lnTo>
                  <a:pt x="5297932" y="737146"/>
                </a:lnTo>
                <a:lnTo>
                  <a:pt x="5297932" y="755434"/>
                </a:lnTo>
                <a:lnTo>
                  <a:pt x="5316220" y="755434"/>
                </a:lnTo>
                <a:lnTo>
                  <a:pt x="5316220" y="737146"/>
                </a:lnTo>
                <a:close/>
              </a:path>
              <a:path w="6264275" h="755650">
                <a:moveTo>
                  <a:pt x="5352796" y="737146"/>
                </a:moveTo>
                <a:lnTo>
                  <a:pt x="5334508" y="737146"/>
                </a:lnTo>
                <a:lnTo>
                  <a:pt x="5334508" y="755434"/>
                </a:lnTo>
                <a:lnTo>
                  <a:pt x="5352796" y="755434"/>
                </a:lnTo>
                <a:lnTo>
                  <a:pt x="5352796" y="737146"/>
                </a:lnTo>
                <a:close/>
              </a:path>
              <a:path w="6264275" h="755650">
                <a:moveTo>
                  <a:pt x="5389372" y="737146"/>
                </a:moveTo>
                <a:lnTo>
                  <a:pt x="5371083" y="737146"/>
                </a:lnTo>
                <a:lnTo>
                  <a:pt x="5371083" y="755434"/>
                </a:lnTo>
                <a:lnTo>
                  <a:pt x="5389372" y="755434"/>
                </a:lnTo>
                <a:lnTo>
                  <a:pt x="5389372" y="737146"/>
                </a:lnTo>
                <a:close/>
              </a:path>
              <a:path w="6264275" h="755650">
                <a:moveTo>
                  <a:pt x="5425948" y="737146"/>
                </a:moveTo>
                <a:lnTo>
                  <a:pt x="5407659" y="737146"/>
                </a:lnTo>
                <a:lnTo>
                  <a:pt x="5407659" y="755434"/>
                </a:lnTo>
                <a:lnTo>
                  <a:pt x="5425948" y="755434"/>
                </a:lnTo>
                <a:lnTo>
                  <a:pt x="5425948" y="737146"/>
                </a:lnTo>
                <a:close/>
              </a:path>
              <a:path w="6264275" h="755650">
                <a:moveTo>
                  <a:pt x="5462524" y="737146"/>
                </a:moveTo>
                <a:lnTo>
                  <a:pt x="5444235" y="737146"/>
                </a:lnTo>
                <a:lnTo>
                  <a:pt x="5444235" y="755434"/>
                </a:lnTo>
                <a:lnTo>
                  <a:pt x="5462524" y="755434"/>
                </a:lnTo>
                <a:lnTo>
                  <a:pt x="5462524" y="737146"/>
                </a:lnTo>
                <a:close/>
              </a:path>
              <a:path w="6264275" h="755650">
                <a:moveTo>
                  <a:pt x="5499100" y="737146"/>
                </a:moveTo>
                <a:lnTo>
                  <a:pt x="5480811" y="737146"/>
                </a:lnTo>
                <a:lnTo>
                  <a:pt x="5480811" y="755434"/>
                </a:lnTo>
                <a:lnTo>
                  <a:pt x="5499100" y="755434"/>
                </a:lnTo>
                <a:lnTo>
                  <a:pt x="5499100" y="737146"/>
                </a:lnTo>
                <a:close/>
              </a:path>
              <a:path w="6264275" h="755650">
                <a:moveTo>
                  <a:pt x="5535676" y="737146"/>
                </a:moveTo>
                <a:lnTo>
                  <a:pt x="5517388" y="737146"/>
                </a:lnTo>
                <a:lnTo>
                  <a:pt x="5517388" y="755434"/>
                </a:lnTo>
                <a:lnTo>
                  <a:pt x="5535676" y="755434"/>
                </a:lnTo>
                <a:lnTo>
                  <a:pt x="5535676" y="737146"/>
                </a:lnTo>
                <a:close/>
              </a:path>
              <a:path w="6264275" h="755650">
                <a:moveTo>
                  <a:pt x="5572252" y="737146"/>
                </a:moveTo>
                <a:lnTo>
                  <a:pt x="5553964" y="737146"/>
                </a:lnTo>
                <a:lnTo>
                  <a:pt x="5553964" y="755434"/>
                </a:lnTo>
                <a:lnTo>
                  <a:pt x="5572252" y="755434"/>
                </a:lnTo>
                <a:lnTo>
                  <a:pt x="5572252" y="737146"/>
                </a:lnTo>
                <a:close/>
              </a:path>
              <a:path w="6264275" h="755650">
                <a:moveTo>
                  <a:pt x="5608828" y="737146"/>
                </a:moveTo>
                <a:lnTo>
                  <a:pt x="5590540" y="737146"/>
                </a:lnTo>
                <a:lnTo>
                  <a:pt x="5590540" y="755434"/>
                </a:lnTo>
                <a:lnTo>
                  <a:pt x="5608828" y="755434"/>
                </a:lnTo>
                <a:lnTo>
                  <a:pt x="5608828" y="737146"/>
                </a:lnTo>
                <a:close/>
              </a:path>
              <a:path w="6264275" h="755650">
                <a:moveTo>
                  <a:pt x="5645404" y="737146"/>
                </a:moveTo>
                <a:lnTo>
                  <a:pt x="5627116" y="737146"/>
                </a:lnTo>
                <a:lnTo>
                  <a:pt x="5627116" y="755434"/>
                </a:lnTo>
                <a:lnTo>
                  <a:pt x="5645404" y="755434"/>
                </a:lnTo>
                <a:lnTo>
                  <a:pt x="5645404" y="737146"/>
                </a:lnTo>
                <a:close/>
              </a:path>
              <a:path w="6264275" h="755650">
                <a:moveTo>
                  <a:pt x="5681980" y="737146"/>
                </a:moveTo>
                <a:lnTo>
                  <a:pt x="5663692" y="737146"/>
                </a:lnTo>
                <a:lnTo>
                  <a:pt x="5663692" y="755434"/>
                </a:lnTo>
                <a:lnTo>
                  <a:pt x="5681980" y="755434"/>
                </a:lnTo>
                <a:lnTo>
                  <a:pt x="5681980" y="737146"/>
                </a:lnTo>
                <a:close/>
              </a:path>
              <a:path w="6264275" h="755650">
                <a:moveTo>
                  <a:pt x="5718556" y="737146"/>
                </a:moveTo>
                <a:lnTo>
                  <a:pt x="5700268" y="737146"/>
                </a:lnTo>
                <a:lnTo>
                  <a:pt x="5700268" y="755434"/>
                </a:lnTo>
                <a:lnTo>
                  <a:pt x="5718556" y="755434"/>
                </a:lnTo>
                <a:lnTo>
                  <a:pt x="5718556" y="737146"/>
                </a:lnTo>
                <a:close/>
              </a:path>
              <a:path w="6264275" h="755650">
                <a:moveTo>
                  <a:pt x="5755132" y="737146"/>
                </a:moveTo>
                <a:lnTo>
                  <a:pt x="5736844" y="737146"/>
                </a:lnTo>
                <a:lnTo>
                  <a:pt x="5736844" y="755434"/>
                </a:lnTo>
                <a:lnTo>
                  <a:pt x="5755132" y="755434"/>
                </a:lnTo>
                <a:lnTo>
                  <a:pt x="5755132" y="737146"/>
                </a:lnTo>
                <a:close/>
              </a:path>
              <a:path w="6264275" h="755650">
                <a:moveTo>
                  <a:pt x="5791708" y="737146"/>
                </a:moveTo>
                <a:lnTo>
                  <a:pt x="5773420" y="737146"/>
                </a:lnTo>
                <a:lnTo>
                  <a:pt x="5773420" y="755434"/>
                </a:lnTo>
                <a:lnTo>
                  <a:pt x="5791708" y="755434"/>
                </a:lnTo>
                <a:lnTo>
                  <a:pt x="5791708" y="737146"/>
                </a:lnTo>
                <a:close/>
              </a:path>
              <a:path w="6264275" h="755650">
                <a:moveTo>
                  <a:pt x="5828283" y="737146"/>
                </a:moveTo>
                <a:lnTo>
                  <a:pt x="5809996" y="737146"/>
                </a:lnTo>
                <a:lnTo>
                  <a:pt x="5809996" y="755434"/>
                </a:lnTo>
                <a:lnTo>
                  <a:pt x="5828283" y="755434"/>
                </a:lnTo>
                <a:lnTo>
                  <a:pt x="5828283" y="737146"/>
                </a:lnTo>
                <a:close/>
              </a:path>
              <a:path w="6264275" h="755650">
                <a:moveTo>
                  <a:pt x="5864859" y="737146"/>
                </a:moveTo>
                <a:lnTo>
                  <a:pt x="5846572" y="737146"/>
                </a:lnTo>
                <a:lnTo>
                  <a:pt x="5846572" y="755434"/>
                </a:lnTo>
                <a:lnTo>
                  <a:pt x="5864859" y="755434"/>
                </a:lnTo>
                <a:lnTo>
                  <a:pt x="5864859" y="737146"/>
                </a:lnTo>
                <a:close/>
              </a:path>
              <a:path w="6264275" h="755650">
                <a:moveTo>
                  <a:pt x="5901435" y="737146"/>
                </a:moveTo>
                <a:lnTo>
                  <a:pt x="5883148" y="737146"/>
                </a:lnTo>
                <a:lnTo>
                  <a:pt x="5883148" y="755434"/>
                </a:lnTo>
                <a:lnTo>
                  <a:pt x="5901435" y="755434"/>
                </a:lnTo>
                <a:lnTo>
                  <a:pt x="5901435" y="737146"/>
                </a:lnTo>
                <a:close/>
              </a:path>
              <a:path w="6264275" h="755650">
                <a:moveTo>
                  <a:pt x="5938011" y="737146"/>
                </a:moveTo>
                <a:lnTo>
                  <a:pt x="5919724" y="737146"/>
                </a:lnTo>
                <a:lnTo>
                  <a:pt x="5919724" y="755434"/>
                </a:lnTo>
                <a:lnTo>
                  <a:pt x="5938011" y="755434"/>
                </a:lnTo>
                <a:lnTo>
                  <a:pt x="5938011" y="737146"/>
                </a:lnTo>
                <a:close/>
              </a:path>
              <a:path w="6264275" h="755650">
                <a:moveTo>
                  <a:pt x="5974588" y="737146"/>
                </a:moveTo>
                <a:lnTo>
                  <a:pt x="5956300" y="737146"/>
                </a:lnTo>
                <a:lnTo>
                  <a:pt x="5956300" y="755434"/>
                </a:lnTo>
                <a:lnTo>
                  <a:pt x="5974588" y="755434"/>
                </a:lnTo>
                <a:lnTo>
                  <a:pt x="5974588" y="737146"/>
                </a:lnTo>
                <a:close/>
              </a:path>
              <a:path w="6264275" h="755650">
                <a:moveTo>
                  <a:pt x="6011164" y="737146"/>
                </a:moveTo>
                <a:lnTo>
                  <a:pt x="5992876" y="737146"/>
                </a:lnTo>
                <a:lnTo>
                  <a:pt x="5992876" y="755434"/>
                </a:lnTo>
                <a:lnTo>
                  <a:pt x="6011164" y="755434"/>
                </a:lnTo>
                <a:lnTo>
                  <a:pt x="6011164" y="737146"/>
                </a:lnTo>
                <a:close/>
              </a:path>
              <a:path w="6264275" h="755650">
                <a:moveTo>
                  <a:pt x="6047740" y="737146"/>
                </a:moveTo>
                <a:lnTo>
                  <a:pt x="6029452" y="737146"/>
                </a:lnTo>
                <a:lnTo>
                  <a:pt x="6029452" y="755434"/>
                </a:lnTo>
                <a:lnTo>
                  <a:pt x="6047740" y="755434"/>
                </a:lnTo>
                <a:lnTo>
                  <a:pt x="6047740" y="737146"/>
                </a:lnTo>
                <a:close/>
              </a:path>
              <a:path w="6264275" h="755650">
                <a:moveTo>
                  <a:pt x="6084316" y="737146"/>
                </a:moveTo>
                <a:lnTo>
                  <a:pt x="6066028" y="737146"/>
                </a:lnTo>
                <a:lnTo>
                  <a:pt x="6066028" y="755434"/>
                </a:lnTo>
                <a:lnTo>
                  <a:pt x="6084316" y="755434"/>
                </a:lnTo>
                <a:lnTo>
                  <a:pt x="6084316" y="737146"/>
                </a:lnTo>
                <a:close/>
              </a:path>
              <a:path w="6264275" h="755650">
                <a:moveTo>
                  <a:pt x="6120892" y="737146"/>
                </a:moveTo>
                <a:lnTo>
                  <a:pt x="6102604" y="737146"/>
                </a:lnTo>
                <a:lnTo>
                  <a:pt x="6102604" y="755434"/>
                </a:lnTo>
                <a:lnTo>
                  <a:pt x="6120892" y="755434"/>
                </a:lnTo>
                <a:lnTo>
                  <a:pt x="6120892" y="737146"/>
                </a:lnTo>
                <a:close/>
              </a:path>
              <a:path w="6264275" h="755650">
                <a:moveTo>
                  <a:pt x="6157468" y="737146"/>
                </a:moveTo>
                <a:lnTo>
                  <a:pt x="6139180" y="737146"/>
                </a:lnTo>
                <a:lnTo>
                  <a:pt x="6139180" y="755434"/>
                </a:lnTo>
                <a:lnTo>
                  <a:pt x="6157468" y="755434"/>
                </a:lnTo>
                <a:lnTo>
                  <a:pt x="6157468" y="737146"/>
                </a:lnTo>
                <a:close/>
              </a:path>
              <a:path w="6264275" h="755650">
                <a:moveTo>
                  <a:pt x="6194044" y="737146"/>
                </a:moveTo>
                <a:lnTo>
                  <a:pt x="6175756" y="737146"/>
                </a:lnTo>
                <a:lnTo>
                  <a:pt x="6175756" y="755434"/>
                </a:lnTo>
                <a:lnTo>
                  <a:pt x="6194044" y="755434"/>
                </a:lnTo>
                <a:lnTo>
                  <a:pt x="6194044" y="737146"/>
                </a:lnTo>
                <a:close/>
              </a:path>
              <a:path w="6264275" h="755650">
                <a:moveTo>
                  <a:pt x="6218047" y="724573"/>
                </a:moveTo>
                <a:lnTo>
                  <a:pt x="6199758" y="724573"/>
                </a:lnTo>
                <a:lnTo>
                  <a:pt x="6199758" y="742861"/>
                </a:lnTo>
                <a:lnTo>
                  <a:pt x="6218047" y="742861"/>
                </a:lnTo>
                <a:lnTo>
                  <a:pt x="6218047" y="724573"/>
                </a:lnTo>
                <a:close/>
              </a:path>
              <a:path w="6264275" h="755650">
                <a:moveTo>
                  <a:pt x="6218047" y="687997"/>
                </a:moveTo>
                <a:lnTo>
                  <a:pt x="6199758" y="687997"/>
                </a:lnTo>
                <a:lnTo>
                  <a:pt x="6199758" y="706285"/>
                </a:lnTo>
                <a:lnTo>
                  <a:pt x="6218047" y="706285"/>
                </a:lnTo>
                <a:lnTo>
                  <a:pt x="6218047" y="687997"/>
                </a:lnTo>
                <a:close/>
              </a:path>
              <a:path w="6264275" h="755650">
                <a:moveTo>
                  <a:pt x="6218047" y="651421"/>
                </a:moveTo>
                <a:lnTo>
                  <a:pt x="6199758" y="651421"/>
                </a:lnTo>
                <a:lnTo>
                  <a:pt x="6199758" y="669709"/>
                </a:lnTo>
                <a:lnTo>
                  <a:pt x="6218047" y="669709"/>
                </a:lnTo>
                <a:lnTo>
                  <a:pt x="6218047" y="651421"/>
                </a:lnTo>
                <a:close/>
              </a:path>
              <a:path w="6264275" h="755650">
                <a:moveTo>
                  <a:pt x="6208903" y="560781"/>
                </a:moveTo>
                <a:lnTo>
                  <a:pt x="6156579" y="650519"/>
                </a:lnTo>
                <a:lnTo>
                  <a:pt x="6153911" y="654875"/>
                </a:lnTo>
                <a:lnTo>
                  <a:pt x="6155435" y="660476"/>
                </a:lnTo>
                <a:lnTo>
                  <a:pt x="6159754" y="663028"/>
                </a:lnTo>
                <a:lnTo>
                  <a:pt x="6164199" y="665568"/>
                </a:lnTo>
                <a:lnTo>
                  <a:pt x="6169786" y="664095"/>
                </a:lnTo>
                <a:lnTo>
                  <a:pt x="6208840" y="597135"/>
                </a:lnTo>
                <a:lnTo>
                  <a:pt x="6208502" y="596557"/>
                </a:lnTo>
                <a:lnTo>
                  <a:pt x="6199758" y="596557"/>
                </a:lnTo>
                <a:lnTo>
                  <a:pt x="6199758" y="578916"/>
                </a:lnTo>
                <a:lnTo>
                  <a:pt x="6219477" y="578916"/>
                </a:lnTo>
                <a:lnTo>
                  <a:pt x="6208903" y="560781"/>
                </a:lnTo>
                <a:close/>
              </a:path>
              <a:path w="6264275" h="755650">
                <a:moveTo>
                  <a:pt x="6218047" y="583526"/>
                </a:moveTo>
                <a:lnTo>
                  <a:pt x="6216777" y="583526"/>
                </a:lnTo>
                <a:lnTo>
                  <a:pt x="6208840" y="597135"/>
                </a:lnTo>
                <a:lnTo>
                  <a:pt x="6245352" y="659726"/>
                </a:lnTo>
                <a:lnTo>
                  <a:pt x="6248019" y="664095"/>
                </a:lnTo>
                <a:lnTo>
                  <a:pt x="6253607" y="665568"/>
                </a:lnTo>
                <a:lnTo>
                  <a:pt x="6262243" y="660476"/>
                </a:lnTo>
                <a:lnTo>
                  <a:pt x="6263767" y="654875"/>
                </a:lnTo>
                <a:lnTo>
                  <a:pt x="6229763" y="596557"/>
                </a:lnTo>
                <a:lnTo>
                  <a:pt x="6218047" y="596557"/>
                </a:lnTo>
                <a:lnTo>
                  <a:pt x="6218047" y="583526"/>
                </a:lnTo>
                <a:close/>
              </a:path>
              <a:path w="6264275" h="755650">
                <a:moveTo>
                  <a:pt x="6218047" y="614845"/>
                </a:moveTo>
                <a:lnTo>
                  <a:pt x="6199758" y="614845"/>
                </a:lnTo>
                <a:lnTo>
                  <a:pt x="6199758" y="633133"/>
                </a:lnTo>
                <a:lnTo>
                  <a:pt x="6218047" y="633133"/>
                </a:lnTo>
                <a:lnTo>
                  <a:pt x="6218047" y="614845"/>
                </a:lnTo>
                <a:close/>
              </a:path>
              <a:path w="6264275" h="755650">
                <a:moveTo>
                  <a:pt x="6216777" y="583526"/>
                </a:moveTo>
                <a:lnTo>
                  <a:pt x="6200902" y="583526"/>
                </a:lnTo>
                <a:lnTo>
                  <a:pt x="6208840" y="597135"/>
                </a:lnTo>
                <a:lnTo>
                  <a:pt x="6216777" y="583526"/>
                </a:lnTo>
                <a:close/>
              </a:path>
              <a:path w="6264275" h="755650">
                <a:moveTo>
                  <a:pt x="6218047" y="578916"/>
                </a:moveTo>
                <a:lnTo>
                  <a:pt x="6199758" y="578916"/>
                </a:lnTo>
                <a:lnTo>
                  <a:pt x="6199758" y="596557"/>
                </a:lnTo>
                <a:lnTo>
                  <a:pt x="6208502" y="596557"/>
                </a:lnTo>
                <a:lnTo>
                  <a:pt x="6200902" y="583526"/>
                </a:lnTo>
                <a:lnTo>
                  <a:pt x="6218047" y="583526"/>
                </a:lnTo>
                <a:lnTo>
                  <a:pt x="6218047" y="578916"/>
                </a:lnTo>
                <a:close/>
              </a:path>
              <a:path w="6264275" h="755650">
                <a:moveTo>
                  <a:pt x="6219477" y="578916"/>
                </a:moveTo>
                <a:lnTo>
                  <a:pt x="6218047" y="578916"/>
                </a:lnTo>
                <a:lnTo>
                  <a:pt x="6218047" y="596557"/>
                </a:lnTo>
                <a:lnTo>
                  <a:pt x="6229763" y="596557"/>
                </a:lnTo>
                <a:lnTo>
                  <a:pt x="6219477" y="578916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157727" y="1837944"/>
            <a:ext cx="2029968" cy="155447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879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DOM </a:t>
            </a:r>
            <a:r>
              <a:rPr sz="1800" dirty="0"/>
              <a:t>트리의</a:t>
            </a:r>
            <a:r>
              <a:rPr sz="1800" spc="-95" dirty="0"/>
              <a:t> </a:t>
            </a:r>
            <a:r>
              <a:rPr sz="1800" dirty="0"/>
              <a:t>특징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89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2922" y="1641729"/>
            <a:ext cx="5485765" cy="2033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0" dirty="0">
                <a:latin typeface="맑은 고딕"/>
                <a:cs typeface="맑은 고딕"/>
              </a:rPr>
              <a:t>DOM </a:t>
            </a:r>
            <a:r>
              <a:rPr sz="1500" spc="5" dirty="0">
                <a:latin typeface="맑은 고딕"/>
                <a:cs typeface="맑은 고딕"/>
              </a:rPr>
              <a:t>트리의</a:t>
            </a:r>
            <a:r>
              <a:rPr sz="1500" spc="-80" dirty="0">
                <a:latin typeface="맑은 고딕"/>
                <a:cs typeface="맑은 고딕"/>
              </a:rPr>
              <a:t> </a:t>
            </a:r>
            <a:r>
              <a:rPr sz="1500" spc="5" dirty="0">
                <a:latin typeface="맑은 고딕"/>
                <a:cs typeface="맑은 고딕"/>
              </a:rPr>
              <a:t>특징</a:t>
            </a:r>
            <a:endParaRPr sz="1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spc="-10" dirty="0">
                <a:latin typeface="맑은 고딕"/>
                <a:cs typeface="맑은 고딕"/>
              </a:rPr>
              <a:t>DOM 트리의 루트는 document</a:t>
            </a:r>
            <a:r>
              <a:rPr sz="1400" spc="8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spc="-10" dirty="0">
                <a:latin typeface="맑은 고딕"/>
                <a:cs typeface="맑은 고딕"/>
              </a:rPr>
              <a:t>DOM 객체의 종류는 HTML 태그</a:t>
            </a:r>
            <a:r>
              <a:rPr sz="1400" spc="10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종류만큼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 당 DOM 객체가 하나씩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태그의 포함관계에 따라 DOM 트리에 부모 자식</a:t>
            </a:r>
            <a:r>
              <a:rPr sz="1400" spc="13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관계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42922" y="4208729"/>
            <a:ext cx="5440045" cy="203136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5" dirty="0">
                <a:latin typeface="맑은 고딕"/>
                <a:cs typeface="맑은 고딕"/>
              </a:rPr>
              <a:t>브라우저가 </a:t>
            </a:r>
            <a:r>
              <a:rPr sz="1500" spc="0" dirty="0">
                <a:latin typeface="맑은 고딕"/>
                <a:cs typeface="맑은 고딕"/>
              </a:rPr>
              <a:t>HTML </a:t>
            </a:r>
            <a:r>
              <a:rPr sz="1500" spc="5" dirty="0">
                <a:latin typeface="맑은 고딕"/>
                <a:cs typeface="맑은 고딕"/>
              </a:rPr>
              <a:t>태그를 화면에 그리는</a:t>
            </a:r>
            <a:r>
              <a:rPr sz="1500" spc="-270" dirty="0">
                <a:latin typeface="맑은 고딕"/>
                <a:cs typeface="맑은 고딕"/>
              </a:rPr>
              <a:t> </a:t>
            </a:r>
            <a:r>
              <a:rPr sz="1500" spc="0" dirty="0">
                <a:latin typeface="맑은 고딕"/>
                <a:cs typeface="맑은 고딕"/>
              </a:rPr>
              <a:t>과정</a:t>
            </a:r>
            <a:endParaRPr sz="1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722630" lvl="1" indent="-344170">
              <a:lnSpc>
                <a:spcPct val="100000"/>
              </a:lnSpc>
              <a:buAutoNum type="arabicPeriod"/>
              <a:tabLst>
                <a:tab pos="722630" algn="l"/>
                <a:tab pos="723265" algn="l"/>
              </a:tabLst>
            </a:pPr>
            <a:r>
              <a:rPr sz="1400" spc="-10" dirty="0">
                <a:latin typeface="맑은 고딕"/>
                <a:cs typeface="맑은 고딕"/>
              </a:rPr>
              <a:t>브라우저가 DOM 트리의 틀(document 객체)</a:t>
            </a:r>
            <a:r>
              <a:rPr sz="1400" spc="1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579120" lvl="1" indent="-20066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sz="1400" spc="-10" dirty="0">
                <a:latin typeface="맑은 고딕"/>
                <a:cs typeface="맑은 고딕"/>
              </a:rPr>
              <a:t>브라우저가 HTML 태그를 읽고 DOM 트리에 DOM 객체</a:t>
            </a:r>
            <a:r>
              <a:rPr sz="1400" spc="1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marL="579120" lvl="1" indent="-20066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sz="1400" spc="-10" dirty="0">
                <a:latin typeface="맑은 고딕"/>
                <a:cs typeface="맑은 고딕"/>
              </a:rPr>
              <a:t>브라우저는 DOM 객체를 화면에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marL="579120" lvl="1" indent="-20066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9755" algn="l"/>
              </a:tabLst>
            </a:pPr>
            <a:r>
              <a:rPr sz="1400" spc="-10" dirty="0">
                <a:latin typeface="맑은 고딕"/>
                <a:cs typeface="맑은 고딕"/>
              </a:rPr>
              <a:t>HTML 문서 로딩이 완료되면 DOM 트리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완성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8682" y="6429247"/>
            <a:ext cx="61137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맑은 고딕"/>
                <a:cs typeface="맑은 고딕"/>
              </a:rPr>
              <a:t>5. </a:t>
            </a:r>
            <a:r>
              <a:rPr sz="1400" spc="-10" dirty="0">
                <a:latin typeface="맑은 고딕"/>
                <a:cs typeface="맑은 고딕"/>
              </a:rPr>
              <a:t>DOM 객체 변경 </a:t>
            </a:r>
            <a:r>
              <a:rPr sz="1400" spc="-5" dirty="0">
                <a:latin typeface="맑은 고딕"/>
                <a:cs typeface="맑은 고딕"/>
              </a:rPr>
              <a:t>시, </a:t>
            </a:r>
            <a:r>
              <a:rPr sz="1400" spc="-10" dirty="0">
                <a:latin typeface="맑은 고딕"/>
                <a:cs typeface="맑은 고딕"/>
              </a:rPr>
              <a:t>브라우저는 해당 HTML 태그의 출력 모양을 바로</a:t>
            </a:r>
            <a:r>
              <a:rPr sz="1400" spc="2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갱신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4135" y="106806"/>
            <a:ext cx="40074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맑은 고딕"/>
                <a:cs typeface="맑은 고딕"/>
              </a:rPr>
              <a:t>자바스크립트 코드를 별도 파일에</a:t>
            </a:r>
            <a:r>
              <a:rPr sz="1800" spc="-9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6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167109" y="6434734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739264"/>
            <a:ext cx="5869940" cy="2631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자바스크립트 코드 파일</a:t>
            </a:r>
            <a:r>
              <a:rPr sz="2000" spc="6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저장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확장자 </a:t>
            </a:r>
            <a:r>
              <a:rPr sz="1800" spc="-10" dirty="0">
                <a:latin typeface="맑은 고딕"/>
                <a:cs typeface="맑은 고딕"/>
              </a:rPr>
              <a:t>.js </a:t>
            </a:r>
            <a:r>
              <a:rPr sz="1800" spc="-5" dirty="0">
                <a:latin typeface="맑은 고딕"/>
                <a:cs typeface="맑은 고딕"/>
              </a:rPr>
              <a:t>파일에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10" dirty="0">
                <a:latin typeface="맑은 고딕"/>
                <a:cs typeface="맑은 고딕"/>
              </a:rPr>
              <a:t>&lt;script&gt; </a:t>
            </a:r>
            <a:r>
              <a:rPr sz="1800" dirty="0">
                <a:latin typeface="맑은 고딕"/>
                <a:cs typeface="맑은 고딕"/>
              </a:rPr>
              <a:t>태그 없이 자바스크립트 코드만</a:t>
            </a:r>
            <a:r>
              <a:rPr sz="1800" spc="-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latin typeface="맑은 고딕"/>
                <a:cs typeface="맑은 고딕"/>
              </a:rPr>
              <a:t>여러 웹 페이지에서 불러</a:t>
            </a:r>
            <a:r>
              <a:rPr sz="2000" spc="75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웹 페이지마다 자바스크립트 코드 작성 중복</a:t>
            </a:r>
            <a:r>
              <a:rPr sz="1600" spc="-229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불필요</a:t>
            </a:r>
            <a:endParaRPr sz="1600">
              <a:latin typeface="맑은 고딕"/>
              <a:cs typeface="맑은 고딕"/>
            </a:endParaRPr>
          </a:p>
          <a:p>
            <a:pPr marL="11557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맑은 고딕"/>
                <a:cs typeface="맑은 고딕"/>
              </a:rPr>
              <a:t>&lt;script&gt; </a:t>
            </a:r>
            <a:r>
              <a:rPr sz="1600" spc="0" dirty="0">
                <a:latin typeface="맑은 고딕"/>
                <a:cs typeface="맑은 고딕"/>
              </a:rPr>
              <a:t>태그의 </a:t>
            </a:r>
            <a:r>
              <a:rPr sz="1600" spc="-5" dirty="0">
                <a:latin typeface="맑은 고딕"/>
                <a:cs typeface="맑은 고딕"/>
              </a:rPr>
              <a:t>src </a:t>
            </a:r>
            <a:r>
              <a:rPr sz="1600" spc="0" dirty="0">
                <a:latin typeface="맑은 고딕"/>
                <a:cs typeface="맑은 고딕"/>
              </a:rPr>
              <a:t>속성으로 파일을 불러</a:t>
            </a:r>
            <a:r>
              <a:rPr sz="1600" spc="-170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사용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78835" y="4869179"/>
            <a:ext cx="5401310" cy="646430"/>
          </a:xfrm>
          <a:prstGeom prst="rect">
            <a:avLst/>
          </a:prstGeom>
          <a:solidFill>
            <a:srgbClr val="FFFFFF"/>
          </a:solidFill>
          <a:ln w="9144">
            <a:solidFill>
              <a:srgbClr val="006FC0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맑은 고딕"/>
                <a:cs typeface="맑은 고딕"/>
              </a:rPr>
              <a:t>&lt;script</a:t>
            </a:r>
            <a:r>
              <a:rPr sz="120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src=“파일이름.js”&gt;</a:t>
            </a:r>
            <a:endParaRPr sz="1200">
              <a:latin typeface="맑은 고딕"/>
              <a:cs typeface="맑은 고딕"/>
            </a:endParaRPr>
          </a:p>
          <a:p>
            <a:pPr marL="100393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// 이곳에 자바스크립트 코드 추가 작성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가능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102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DOM </a:t>
            </a:r>
            <a:r>
              <a:rPr sz="1800" dirty="0"/>
              <a:t>객체와 </a:t>
            </a:r>
            <a:r>
              <a:rPr sz="1800" spc="-5" dirty="0"/>
              <a:t>HTML </a:t>
            </a:r>
            <a:r>
              <a:rPr sz="1800" dirty="0"/>
              <a:t>페이지의 화면</a:t>
            </a:r>
            <a:r>
              <a:rPr sz="1800" spc="-65" dirty="0"/>
              <a:t> </a:t>
            </a:r>
            <a:r>
              <a:rPr sz="1800" dirty="0"/>
              <a:t>출력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10967" y="4212334"/>
            <a:ext cx="4425696" cy="2584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4728" y="1066787"/>
            <a:ext cx="1259585" cy="4031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74079" y="1078991"/>
            <a:ext cx="957833" cy="4274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56732" y="1098803"/>
            <a:ext cx="1143000" cy="28702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375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4728" y="1600200"/>
            <a:ext cx="1259585" cy="4274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3055" y="1624583"/>
            <a:ext cx="576833" cy="4274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56732" y="1632204"/>
            <a:ext cx="1143000" cy="3111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200" spc="-15" dirty="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87084" y="1383791"/>
            <a:ext cx="76200" cy="2452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82440" y="2392692"/>
            <a:ext cx="887730" cy="4427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07408" y="2423160"/>
            <a:ext cx="631698" cy="4274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14444" y="2424683"/>
            <a:ext cx="771525" cy="32639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540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37576" y="2383523"/>
            <a:ext cx="881633" cy="4396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65592" y="2414016"/>
            <a:ext cx="622553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69580" y="2415539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069580" y="2415539"/>
            <a:ext cx="765175" cy="323215"/>
          </a:xfrm>
          <a:prstGeom prst="rect">
            <a:avLst/>
          </a:prstGeom>
          <a:ln w="9144">
            <a:solidFill>
              <a:srgbClr val="C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525"/>
              </a:spcBef>
            </a:pPr>
            <a:r>
              <a:rPr sz="1200" spc="-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258055" y="3118091"/>
            <a:ext cx="951738" cy="4396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65320" y="3151632"/>
            <a:ext cx="534149" cy="4274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91584" y="3151632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91584" y="3151632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97679" y="3206572"/>
            <a:ext cx="8261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0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69028" y="2749169"/>
            <a:ext cx="76200" cy="404495"/>
          </a:xfrm>
          <a:custGeom>
            <a:avLst/>
            <a:gdLst/>
            <a:ahLst/>
            <a:cxnLst/>
            <a:rect l="l" t="t" r="r" b="b"/>
            <a:pathLst>
              <a:path w="76200" h="404494">
                <a:moveTo>
                  <a:pt x="31852" y="327985"/>
                </a:moveTo>
                <a:lnTo>
                  <a:pt x="0" y="328675"/>
                </a:lnTo>
                <a:lnTo>
                  <a:pt x="39877" y="403986"/>
                </a:lnTo>
                <a:lnTo>
                  <a:pt x="69786" y="340613"/>
                </a:lnTo>
                <a:lnTo>
                  <a:pt x="32131" y="340613"/>
                </a:lnTo>
                <a:lnTo>
                  <a:pt x="31852" y="327985"/>
                </a:lnTo>
                <a:close/>
              </a:path>
              <a:path w="76200" h="404494">
                <a:moveTo>
                  <a:pt x="44552" y="327710"/>
                </a:moveTo>
                <a:lnTo>
                  <a:pt x="31852" y="327985"/>
                </a:lnTo>
                <a:lnTo>
                  <a:pt x="32131" y="340613"/>
                </a:lnTo>
                <a:lnTo>
                  <a:pt x="44831" y="340359"/>
                </a:lnTo>
                <a:lnTo>
                  <a:pt x="44552" y="327710"/>
                </a:lnTo>
                <a:close/>
              </a:path>
              <a:path w="76200" h="404494">
                <a:moveTo>
                  <a:pt x="76200" y="327025"/>
                </a:moveTo>
                <a:lnTo>
                  <a:pt x="44552" y="327710"/>
                </a:lnTo>
                <a:lnTo>
                  <a:pt x="44831" y="340359"/>
                </a:lnTo>
                <a:lnTo>
                  <a:pt x="32131" y="340613"/>
                </a:lnTo>
                <a:lnTo>
                  <a:pt x="69786" y="340613"/>
                </a:lnTo>
                <a:lnTo>
                  <a:pt x="76200" y="327025"/>
                </a:lnTo>
                <a:close/>
              </a:path>
              <a:path w="76200" h="404494">
                <a:moveTo>
                  <a:pt x="37337" y="0"/>
                </a:moveTo>
                <a:lnTo>
                  <a:pt x="24637" y="253"/>
                </a:lnTo>
                <a:lnTo>
                  <a:pt x="31852" y="327985"/>
                </a:lnTo>
                <a:lnTo>
                  <a:pt x="44552" y="327710"/>
                </a:lnTo>
                <a:lnTo>
                  <a:pt x="37337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30440" y="3255264"/>
            <a:ext cx="677418" cy="4366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76743" y="3282696"/>
            <a:ext cx="375678" cy="4274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62443" y="3287267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62443" y="3287267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86853" y="33407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153143" y="3264408"/>
            <a:ext cx="692657" cy="41833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01911" y="3282696"/>
            <a:ext cx="592074" cy="4274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185147" y="3296411"/>
            <a:ext cx="576580" cy="30226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445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10856" y="4215384"/>
            <a:ext cx="680466" cy="4366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38288" y="4242815"/>
            <a:ext cx="622553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2859" y="4247388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642859" y="4247388"/>
            <a:ext cx="559435" cy="320040"/>
          </a:xfrm>
          <a:prstGeom prst="rect">
            <a:avLst/>
          </a:prstGeom>
          <a:solidFill>
            <a:srgbClr val="FFFF66"/>
          </a:solidFill>
        </p:spPr>
        <p:txBody>
          <a:bodyPr vert="horz" wrap="square" lIns="0" tIns="6604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55152" y="4590300"/>
            <a:ext cx="680466" cy="43356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79535" y="4617720"/>
            <a:ext cx="625601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487156" y="4622291"/>
            <a:ext cx="563880" cy="31750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505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153143" y="5218176"/>
            <a:ext cx="680466" cy="4366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77528" y="5245608"/>
            <a:ext cx="625601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185147" y="52501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85147" y="52501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9189719" y="5303646"/>
            <a:ext cx="559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070592" y="5611367"/>
            <a:ext cx="616457" cy="43662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62031" y="5638800"/>
            <a:ext cx="427481" cy="4274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0102595" y="5643371"/>
            <a:ext cx="5003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1200" spc="-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53867" y="4469891"/>
            <a:ext cx="1442085" cy="287020"/>
          </a:xfrm>
          <a:custGeom>
            <a:avLst/>
            <a:gdLst/>
            <a:ahLst/>
            <a:cxnLst/>
            <a:rect l="l" t="t" r="r" b="b"/>
            <a:pathLst>
              <a:path w="1442085" h="287020">
                <a:moveTo>
                  <a:pt x="0" y="143255"/>
                </a:moveTo>
                <a:lnTo>
                  <a:pt x="32405" y="100654"/>
                </a:lnTo>
                <a:lnTo>
                  <a:pt x="86997" y="74970"/>
                </a:lnTo>
                <a:lnTo>
                  <a:pt x="164598" y="52130"/>
                </a:lnTo>
                <a:lnTo>
                  <a:pt x="211121" y="41957"/>
                </a:lnTo>
                <a:lnTo>
                  <a:pt x="262310" y="32711"/>
                </a:lnTo>
                <a:lnTo>
                  <a:pt x="317803" y="24465"/>
                </a:lnTo>
                <a:lnTo>
                  <a:pt x="377238" y="17289"/>
                </a:lnTo>
                <a:lnTo>
                  <a:pt x="440251" y="11257"/>
                </a:lnTo>
                <a:lnTo>
                  <a:pt x="506481" y="6440"/>
                </a:lnTo>
                <a:lnTo>
                  <a:pt x="575566" y="2910"/>
                </a:lnTo>
                <a:lnTo>
                  <a:pt x="647144" y="739"/>
                </a:lnTo>
                <a:lnTo>
                  <a:pt x="720852" y="0"/>
                </a:lnTo>
                <a:lnTo>
                  <a:pt x="794559" y="739"/>
                </a:lnTo>
                <a:lnTo>
                  <a:pt x="866137" y="2910"/>
                </a:lnTo>
                <a:lnTo>
                  <a:pt x="935222" y="6440"/>
                </a:lnTo>
                <a:lnTo>
                  <a:pt x="1001452" y="11257"/>
                </a:lnTo>
                <a:lnTo>
                  <a:pt x="1064465" y="17289"/>
                </a:lnTo>
                <a:lnTo>
                  <a:pt x="1123900" y="24465"/>
                </a:lnTo>
                <a:lnTo>
                  <a:pt x="1179393" y="32711"/>
                </a:lnTo>
                <a:lnTo>
                  <a:pt x="1230582" y="41957"/>
                </a:lnTo>
                <a:lnTo>
                  <a:pt x="1277105" y="52130"/>
                </a:lnTo>
                <a:lnTo>
                  <a:pt x="1318601" y="63158"/>
                </a:lnTo>
                <a:lnTo>
                  <a:pt x="1385060" y="87493"/>
                </a:lnTo>
                <a:lnTo>
                  <a:pt x="1427060" y="114384"/>
                </a:lnTo>
                <a:lnTo>
                  <a:pt x="1441704" y="143255"/>
                </a:lnTo>
                <a:lnTo>
                  <a:pt x="1437982" y="157903"/>
                </a:lnTo>
                <a:lnTo>
                  <a:pt x="1409298" y="185857"/>
                </a:lnTo>
                <a:lnTo>
                  <a:pt x="1354706" y="211541"/>
                </a:lnTo>
                <a:lnTo>
                  <a:pt x="1277105" y="234381"/>
                </a:lnTo>
                <a:lnTo>
                  <a:pt x="1230582" y="244554"/>
                </a:lnTo>
                <a:lnTo>
                  <a:pt x="1179393" y="253800"/>
                </a:lnTo>
                <a:lnTo>
                  <a:pt x="1123900" y="262046"/>
                </a:lnTo>
                <a:lnTo>
                  <a:pt x="1064465" y="269222"/>
                </a:lnTo>
                <a:lnTo>
                  <a:pt x="1001452" y="275254"/>
                </a:lnTo>
                <a:lnTo>
                  <a:pt x="935222" y="280071"/>
                </a:lnTo>
                <a:lnTo>
                  <a:pt x="866137" y="283601"/>
                </a:lnTo>
                <a:lnTo>
                  <a:pt x="794559" y="285772"/>
                </a:lnTo>
                <a:lnTo>
                  <a:pt x="720852" y="286511"/>
                </a:lnTo>
                <a:lnTo>
                  <a:pt x="647144" y="285772"/>
                </a:lnTo>
                <a:lnTo>
                  <a:pt x="575566" y="283601"/>
                </a:lnTo>
                <a:lnTo>
                  <a:pt x="506481" y="280071"/>
                </a:lnTo>
                <a:lnTo>
                  <a:pt x="440251" y="275254"/>
                </a:lnTo>
                <a:lnTo>
                  <a:pt x="377238" y="269222"/>
                </a:lnTo>
                <a:lnTo>
                  <a:pt x="317803" y="262046"/>
                </a:lnTo>
                <a:lnTo>
                  <a:pt x="262310" y="253800"/>
                </a:lnTo>
                <a:lnTo>
                  <a:pt x="211121" y="244554"/>
                </a:lnTo>
                <a:lnTo>
                  <a:pt x="164598" y="234381"/>
                </a:lnTo>
                <a:lnTo>
                  <a:pt x="123102" y="223353"/>
                </a:lnTo>
                <a:lnTo>
                  <a:pt x="56643" y="199018"/>
                </a:lnTo>
                <a:lnTo>
                  <a:pt x="14643" y="172127"/>
                </a:lnTo>
                <a:lnTo>
                  <a:pt x="0" y="143255"/>
                </a:lnTo>
                <a:close/>
              </a:path>
            </a:pathLst>
          </a:custGeom>
          <a:ln w="2743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1364" y="5344667"/>
            <a:ext cx="1975485" cy="539750"/>
          </a:xfrm>
          <a:custGeom>
            <a:avLst/>
            <a:gdLst/>
            <a:ahLst/>
            <a:cxnLst/>
            <a:rect l="l" t="t" r="r" b="b"/>
            <a:pathLst>
              <a:path w="1975485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885188" y="0"/>
                </a:lnTo>
                <a:lnTo>
                  <a:pt x="1920186" y="7066"/>
                </a:lnTo>
                <a:lnTo>
                  <a:pt x="1948767" y="26336"/>
                </a:lnTo>
                <a:lnTo>
                  <a:pt x="1968037" y="54917"/>
                </a:lnTo>
                <a:lnTo>
                  <a:pt x="1975103" y="89915"/>
                </a:lnTo>
                <a:lnTo>
                  <a:pt x="1975103" y="449579"/>
                </a:lnTo>
                <a:lnTo>
                  <a:pt x="1968037" y="484578"/>
                </a:lnTo>
                <a:lnTo>
                  <a:pt x="1948767" y="513159"/>
                </a:lnTo>
                <a:lnTo>
                  <a:pt x="1920186" y="532429"/>
                </a:lnTo>
                <a:lnTo>
                  <a:pt x="1885188" y="539495"/>
                </a:lnTo>
                <a:lnTo>
                  <a:pt x="89916" y="539495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79"/>
                </a:lnTo>
                <a:lnTo>
                  <a:pt x="0" y="89915"/>
                </a:lnTo>
                <a:close/>
              </a:path>
            </a:pathLst>
          </a:custGeom>
          <a:ln w="2743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18834" y="1941576"/>
            <a:ext cx="2069464" cy="470534"/>
          </a:xfrm>
          <a:custGeom>
            <a:avLst/>
            <a:gdLst/>
            <a:ahLst/>
            <a:cxnLst/>
            <a:rect l="l" t="t" r="r" b="b"/>
            <a:pathLst>
              <a:path w="2069465" h="470535">
                <a:moveTo>
                  <a:pt x="2024888" y="394208"/>
                </a:moveTo>
                <a:lnTo>
                  <a:pt x="1993138" y="394208"/>
                </a:lnTo>
                <a:lnTo>
                  <a:pt x="2031238" y="470408"/>
                </a:lnTo>
                <a:lnTo>
                  <a:pt x="2062988" y="406908"/>
                </a:lnTo>
                <a:lnTo>
                  <a:pt x="2024888" y="406908"/>
                </a:lnTo>
                <a:lnTo>
                  <a:pt x="2024888" y="394208"/>
                </a:lnTo>
                <a:close/>
              </a:path>
              <a:path w="2069465" h="470535">
                <a:moveTo>
                  <a:pt x="2024888" y="235203"/>
                </a:moveTo>
                <a:lnTo>
                  <a:pt x="2024888" y="406908"/>
                </a:lnTo>
                <a:lnTo>
                  <a:pt x="2037588" y="406908"/>
                </a:lnTo>
                <a:lnTo>
                  <a:pt x="2037588" y="241553"/>
                </a:lnTo>
                <a:lnTo>
                  <a:pt x="2031238" y="241553"/>
                </a:lnTo>
                <a:lnTo>
                  <a:pt x="2024888" y="235203"/>
                </a:lnTo>
                <a:close/>
              </a:path>
              <a:path w="2069465" h="470535">
                <a:moveTo>
                  <a:pt x="2069338" y="394208"/>
                </a:moveTo>
                <a:lnTo>
                  <a:pt x="2037588" y="394208"/>
                </a:lnTo>
                <a:lnTo>
                  <a:pt x="2037588" y="406908"/>
                </a:lnTo>
                <a:lnTo>
                  <a:pt x="2062988" y="406908"/>
                </a:lnTo>
                <a:lnTo>
                  <a:pt x="2069338" y="394208"/>
                </a:lnTo>
                <a:close/>
              </a:path>
              <a:path w="2069465" h="470535">
                <a:moveTo>
                  <a:pt x="12700" y="0"/>
                </a:moveTo>
                <a:lnTo>
                  <a:pt x="0" y="0"/>
                </a:lnTo>
                <a:lnTo>
                  <a:pt x="0" y="241553"/>
                </a:lnTo>
                <a:lnTo>
                  <a:pt x="2024888" y="241553"/>
                </a:lnTo>
                <a:lnTo>
                  <a:pt x="2024888" y="235203"/>
                </a:lnTo>
                <a:lnTo>
                  <a:pt x="12700" y="235203"/>
                </a:lnTo>
                <a:lnTo>
                  <a:pt x="6350" y="228853"/>
                </a:lnTo>
                <a:lnTo>
                  <a:pt x="12700" y="228853"/>
                </a:lnTo>
                <a:lnTo>
                  <a:pt x="12700" y="0"/>
                </a:lnTo>
                <a:close/>
              </a:path>
              <a:path w="2069465" h="470535">
                <a:moveTo>
                  <a:pt x="2037588" y="228853"/>
                </a:moveTo>
                <a:lnTo>
                  <a:pt x="12700" y="228853"/>
                </a:lnTo>
                <a:lnTo>
                  <a:pt x="12700" y="235203"/>
                </a:lnTo>
                <a:lnTo>
                  <a:pt x="2024888" y="235203"/>
                </a:lnTo>
                <a:lnTo>
                  <a:pt x="2031238" y="241553"/>
                </a:lnTo>
                <a:lnTo>
                  <a:pt x="2037588" y="241553"/>
                </a:lnTo>
                <a:lnTo>
                  <a:pt x="2037588" y="228853"/>
                </a:lnTo>
                <a:close/>
              </a:path>
              <a:path w="2069465" h="470535">
                <a:moveTo>
                  <a:pt x="12700" y="228853"/>
                </a:moveTo>
                <a:lnTo>
                  <a:pt x="6350" y="228853"/>
                </a:lnTo>
                <a:lnTo>
                  <a:pt x="12700" y="235203"/>
                </a:lnTo>
                <a:lnTo>
                  <a:pt x="12700" y="228853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61915" y="1941576"/>
            <a:ext cx="1771650" cy="481330"/>
          </a:xfrm>
          <a:custGeom>
            <a:avLst/>
            <a:gdLst/>
            <a:ahLst/>
            <a:cxnLst/>
            <a:rect l="l" t="t" r="r" b="b"/>
            <a:pathLst>
              <a:path w="1771650" h="481330">
                <a:moveTo>
                  <a:pt x="31750" y="405129"/>
                </a:moveTo>
                <a:lnTo>
                  <a:pt x="0" y="405129"/>
                </a:lnTo>
                <a:lnTo>
                  <a:pt x="38100" y="481329"/>
                </a:lnTo>
                <a:lnTo>
                  <a:pt x="69850" y="417829"/>
                </a:lnTo>
                <a:lnTo>
                  <a:pt x="31750" y="417829"/>
                </a:lnTo>
                <a:lnTo>
                  <a:pt x="31750" y="405129"/>
                </a:lnTo>
                <a:close/>
              </a:path>
              <a:path w="1771650" h="481330">
                <a:moveTo>
                  <a:pt x="1758442" y="234314"/>
                </a:moveTo>
                <a:lnTo>
                  <a:pt x="31750" y="234314"/>
                </a:lnTo>
                <a:lnTo>
                  <a:pt x="31750" y="417829"/>
                </a:lnTo>
                <a:lnTo>
                  <a:pt x="44450" y="417829"/>
                </a:lnTo>
                <a:lnTo>
                  <a:pt x="44450" y="247014"/>
                </a:lnTo>
                <a:lnTo>
                  <a:pt x="38100" y="247014"/>
                </a:lnTo>
                <a:lnTo>
                  <a:pt x="44450" y="240664"/>
                </a:lnTo>
                <a:lnTo>
                  <a:pt x="1758442" y="240664"/>
                </a:lnTo>
                <a:lnTo>
                  <a:pt x="1758442" y="234314"/>
                </a:lnTo>
                <a:close/>
              </a:path>
              <a:path w="1771650" h="481330">
                <a:moveTo>
                  <a:pt x="76200" y="405129"/>
                </a:moveTo>
                <a:lnTo>
                  <a:pt x="44450" y="405129"/>
                </a:lnTo>
                <a:lnTo>
                  <a:pt x="44450" y="417829"/>
                </a:lnTo>
                <a:lnTo>
                  <a:pt x="69850" y="417829"/>
                </a:lnTo>
                <a:lnTo>
                  <a:pt x="76200" y="405129"/>
                </a:lnTo>
                <a:close/>
              </a:path>
              <a:path w="1771650" h="481330">
                <a:moveTo>
                  <a:pt x="44450" y="240664"/>
                </a:moveTo>
                <a:lnTo>
                  <a:pt x="38100" y="247014"/>
                </a:lnTo>
                <a:lnTo>
                  <a:pt x="44450" y="247014"/>
                </a:lnTo>
                <a:lnTo>
                  <a:pt x="44450" y="240664"/>
                </a:lnTo>
                <a:close/>
              </a:path>
              <a:path w="1771650" h="481330">
                <a:moveTo>
                  <a:pt x="1771142" y="234314"/>
                </a:moveTo>
                <a:lnTo>
                  <a:pt x="1764792" y="234314"/>
                </a:lnTo>
                <a:lnTo>
                  <a:pt x="1758442" y="240664"/>
                </a:lnTo>
                <a:lnTo>
                  <a:pt x="44450" y="240664"/>
                </a:lnTo>
                <a:lnTo>
                  <a:pt x="44450" y="247014"/>
                </a:lnTo>
                <a:lnTo>
                  <a:pt x="1771142" y="247014"/>
                </a:lnTo>
                <a:lnTo>
                  <a:pt x="1771142" y="234314"/>
                </a:lnTo>
                <a:close/>
              </a:path>
              <a:path w="1771650" h="481330">
                <a:moveTo>
                  <a:pt x="1771142" y="0"/>
                </a:moveTo>
                <a:lnTo>
                  <a:pt x="1758442" y="0"/>
                </a:lnTo>
                <a:lnTo>
                  <a:pt x="1758442" y="240664"/>
                </a:lnTo>
                <a:lnTo>
                  <a:pt x="1764792" y="234314"/>
                </a:lnTo>
                <a:lnTo>
                  <a:pt x="1771142" y="234314"/>
                </a:lnTo>
                <a:lnTo>
                  <a:pt x="1771142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18688" y="5419344"/>
            <a:ext cx="1188720" cy="387350"/>
          </a:xfrm>
          <a:custGeom>
            <a:avLst/>
            <a:gdLst/>
            <a:ahLst/>
            <a:cxnLst/>
            <a:rect l="l" t="t" r="r" b="b"/>
            <a:pathLst>
              <a:path w="1188720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1124203" y="0"/>
                </a:lnTo>
                <a:lnTo>
                  <a:pt x="1149340" y="5062"/>
                </a:lnTo>
                <a:lnTo>
                  <a:pt x="1169844" y="18875"/>
                </a:lnTo>
                <a:lnTo>
                  <a:pt x="1183657" y="39379"/>
                </a:lnTo>
                <a:lnTo>
                  <a:pt x="1188720" y="64515"/>
                </a:lnTo>
                <a:lnTo>
                  <a:pt x="1188720" y="322579"/>
                </a:lnTo>
                <a:lnTo>
                  <a:pt x="1183657" y="347694"/>
                </a:lnTo>
                <a:lnTo>
                  <a:pt x="1169844" y="368201"/>
                </a:lnTo>
                <a:lnTo>
                  <a:pt x="1149340" y="382026"/>
                </a:lnTo>
                <a:lnTo>
                  <a:pt x="1124203" y="387095"/>
                </a:lnTo>
                <a:lnTo>
                  <a:pt x="64515" y="387095"/>
                </a:lnTo>
                <a:lnTo>
                  <a:pt x="39379" y="382026"/>
                </a:lnTo>
                <a:lnTo>
                  <a:pt x="18875" y="368201"/>
                </a:lnTo>
                <a:lnTo>
                  <a:pt x="5062" y="347694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12192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15182" y="3351021"/>
            <a:ext cx="796925" cy="1117600"/>
          </a:xfrm>
          <a:custGeom>
            <a:avLst/>
            <a:gdLst/>
            <a:ahLst/>
            <a:cxnLst/>
            <a:rect l="l" t="t" r="r" b="b"/>
            <a:pathLst>
              <a:path w="796925" h="1117600">
                <a:moveTo>
                  <a:pt x="787526" y="0"/>
                </a:moveTo>
                <a:lnTo>
                  <a:pt x="740409" y="28193"/>
                </a:lnTo>
                <a:lnTo>
                  <a:pt x="749807" y="43814"/>
                </a:lnTo>
                <a:lnTo>
                  <a:pt x="796925" y="15748"/>
                </a:lnTo>
                <a:lnTo>
                  <a:pt x="787526" y="0"/>
                </a:lnTo>
                <a:close/>
              </a:path>
              <a:path w="796925" h="1117600">
                <a:moveTo>
                  <a:pt x="724788" y="37591"/>
                </a:moveTo>
                <a:lnTo>
                  <a:pt x="703960" y="49911"/>
                </a:lnTo>
                <a:lnTo>
                  <a:pt x="677671" y="66039"/>
                </a:lnTo>
                <a:lnTo>
                  <a:pt x="687323" y="81661"/>
                </a:lnTo>
                <a:lnTo>
                  <a:pt x="713485" y="65531"/>
                </a:lnTo>
                <a:lnTo>
                  <a:pt x="734059" y="53212"/>
                </a:lnTo>
                <a:lnTo>
                  <a:pt x="724788" y="37591"/>
                </a:lnTo>
                <a:close/>
              </a:path>
              <a:path w="796925" h="1117600">
                <a:moveTo>
                  <a:pt x="713570" y="65531"/>
                </a:moveTo>
                <a:lnTo>
                  <a:pt x="713358" y="65658"/>
                </a:lnTo>
                <a:lnTo>
                  <a:pt x="713570" y="65531"/>
                </a:lnTo>
                <a:close/>
              </a:path>
              <a:path w="796925" h="1117600">
                <a:moveTo>
                  <a:pt x="662177" y="75564"/>
                </a:moveTo>
                <a:lnTo>
                  <a:pt x="621410" y="100456"/>
                </a:lnTo>
                <a:lnTo>
                  <a:pt x="615314" y="104393"/>
                </a:lnTo>
                <a:lnTo>
                  <a:pt x="625093" y="119887"/>
                </a:lnTo>
                <a:lnTo>
                  <a:pt x="631189" y="115950"/>
                </a:lnTo>
                <a:lnTo>
                  <a:pt x="671702" y="91186"/>
                </a:lnTo>
                <a:lnTo>
                  <a:pt x="662177" y="75564"/>
                </a:lnTo>
                <a:close/>
              </a:path>
              <a:path w="796925" h="1117600">
                <a:moveTo>
                  <a:pt x="631270" y="115950"/>
                </a:moveTo>
                <a:lnTo>
                  <a:pt x="631063" y="116077"/>
                </a:lnTo>
                <a:lnTo>
                  <a:pt x="631270" y="115950"/>
                </a:lnTo>
                <a:close/>
              </a:path>
              <a:path w="796925" h="1117600">
                <a:moveTo>
                  <a:pt x="599820" y="114300"/>
                </a:moveTo>
                <a:lnTo>
                  <a:pt x="580897" y="126237"/>
                </a:lnTo>
                <a:lnTo>
                  <a:pt x="553719" y="144144"/>
                </a:lnTo>
                <a:lnTo>
                  <a:pt x="563752" y="159385"/>
                </a:lnTo>
                <a:lnTo>
                  <a:pt x="590930" y="141604"/>
                </a:lnTo>
                <a:lnTo>
                  <a:pt x="609726" y="129666"/>
                </a:lnTo>
                <a:lnTo>
                  <a:pt x="599820" y="114300"/>
                </a:lnTo>
                <a:close/>
              </a:path>
              <a:path w="796925" h="1117600">
                <a:moveTo>
                  <a:pt x="591003" y="141604"/>
                </a:moveTo>
                <a:lnTo>
                  <a:pt x="590803" y="141731"/>
                </a:lnTo>
                <a:lnTo>
                  <a:pt x="591003" y="141604"/>
                </a:lnTo>
                <a:close/>
              </a:path>
              <a:path w="796925" h="1117600">
                <a:moveTo>
                  <a:pt x="538226" y="154304"/>
                </a:moveTo>
                <a:lnTo>
                  <a:pt x="502030" y="178942"/>
                </a:lnTo>
                <a:lnTo>
                  <a:pt x="492887" y="185419"/>
                </a:lnTo>
                <a:lnTo>
                  <a:pt x="503554" y="200278"/>
                </a:lnTo>
                <a:lnTo>
                  <a:pt x="512571" y="193928"/>
                </a:lnTo>
                <a:lnTo>
                  <a:pt x="548513" y="169417"/>
                </a:lnTo>
                <a:lnTo>
                  <a:pt x="538226" y="154304"/>
                </a:lnTo>
                <a:close/>
              </a:path>
              <a:path w="796925" h="1117600">
                <a:moveTo>
                  <a:pt x="512630" y="193928"/>
                </a:moveTo>
                <a:lnTo>
                  <a:pt x="512444" y="194055"/>
                </a:lnTo>
                <a:lnTo>
                  <a:pt x="512630" y="193928"/>
                </a:lnTo>
                <a:close/>
              </a:path>
              <a:path w="796925" h="1117600">
                <a:moveTo>
                  <a:pt x="478027" y="196087"/>
                </a:moveTo>
                <a:lnTo>
                  <a:pt x="463803" y="206120"/>
                </a:lnTo>
                <a:lnTo>
                  <a:pt x="433704" y="228853"/>
                </a:lnTo>
                <a:lnTo>
                  <a:pt x="444753" y="243458"/>
                </a:lnTo>
                <a:lnTo>
                  <a:pt x="474557" y="220979"/>
                </a:lnTo>
                <a:lnTo>
                  <a:pt x="488568" y="210947"/>
                </a:lnTo>
                <a:lnTo>
                  <a:pt x="478027" y="196087"/>
                </a:lnTo>
                <a:close/>
              </a:path>
              <a:path w="796925" h="1117600">
                <a:moveTo>
                  <a:pt x="474725" y="220852"/>
                </a:moveTo>
                <a:lnTo>
                  <a:pt x="474471" y="220979"/>
                </a:lnTo>
                <a:lnTo>
                  <a:pt x="474725" y="220852"/>
                </a:lnTo>
                <a:close/>
              </a:path>
              <a:path w="796925" h="1117600">
                <a:moveTo>
                  <a:pt x="419100" y="240156"/>
                </a:moveTo>
                <a:lnTo>
                  <a:pt x="390905" y="262508"/>
                </a:lnTo>
                <a:lnTo>
                  <a:pt x="376300" y="274954"/>
                </a:lnTo>
                <a:lnTo>
                  <a:pt x="388112" y="288925"/>
                </a:lnTo>
                <a:lnTo>
                  <a:pt x="402716" y="276478"/>
                </a:lnTo>
                <a:lnTo>
                  <a:pt x="430402" y="254507"/>
                </a:lnTo>
                <a:lnTo>
                  <a:pt x="419100" y="240156"/>
                </a:lnTo>
                <a:close/>
              </a:path>
              <a:path w="796925" h="1117600">
                <a:moveTo>
                  <a:pt x="402782" y="276478"/>
                </a:moveTo>
                <a:lnTo>
                  <a:pt x="402463" y="276732"/>
                </a:lnTo>
                <a:lnTo>
                  <a:pt x="402782" y="276478"/>
                </a:lnTo>
                <a:close/>
              </a:path>
              <a:path w="796925" h="1117600">
                <a:moveTo>
                  <a:pt x="308228" y="337057"/>
                </a:moveTo>
                <a:lnTo>
                  <a:pt x="292100" y="353059"/>
                </a:lnTo>
                <a:lnTo>
                  <a:pt x="270128" y="377063"/>
                </a:lnTo>
                <a:lnTo>
                  <a:pt x="283590" y="389508"/>
                </a:lnTo>
                <a:lnTo>
                  <a:pt x="305202" y="365886"/>
                </a:lnTo>
                <a:lnTo>
                  <a:pt x="321182" y="350011"/>
                </a:lnTo>
                <a:lnTo>
                  <a:pt x="308228" y="337057"/>
                </a:lnTo>
                <a:close/>
              </a:path>
              <a:path w="796925" h="1117600">
                <a:moveTo>
                  <a:pt x="305415" y="365654"/>
                </a:moveTo>
                <a:lnTo>
                  <a:pt x="305180" y="365886"/>
                </a:lnTo>
                <a:lnTo>
                  <a:pt x="305415" y="365654"/>
                </a:lnTo>
                <a:close/>
              </a:path>
              <a:path w="796925" h="1117600">
                <a:moveTo>
                  <a:pt x="362330" y="286892"/>
                </a:moveTo>
                <a:lnTo>
                  <a:pt x="356488" y="291845"/>
                </a:lnTo>
                <a:lnTo>
                  <a:pt x="323468" y="321944"/>
                </a:lnTo>
                <a:lnTo>
                  <a:pt x="321182" y="324230"/>
                </a:lnTo>
                <a:lnTo>
                  <a:pt x="334137" y="337184"/>
                </a:lnTo>
                <a:lnTo>
                  <a:pt x="335929" y="335279"/>
                </a:lnTo>
                <a:lnTo>
                  <a:pt x="336168" y="335025"/>
                </a:lnTo>
                <a:lnTo>
                  <a:pt x="368680" y="305434"/>
                </a:lnTo>
                <a:lnTo>
                  <a:pt x="374268" y="300735"/>
                </a:lnTo>
                <a:lnTo>
                  <a:pt x="362330" y="286892"/>
                </a:lnTo>
                <a:close/>
              </a:path>
              <a:path w="796925" h="1117600">
                <a:moveTo>
                  <a:pt x="336193" y="335025"/>
                </a:moveTo>
                <a:lnTo>
                  <a:pt x="336019" y="335184"/>
                </a:lnTo>
                <a:lnTo>
                  <a:pt x="336193" y="335025"/>
                </a:lnTo>
                <a:close/>
              </a:path>
              <a:path w="796925" h="1117600">
                <a:moveTo>
                  <a:pt x="368726" y="305434"/>
                </a:moveTo>
                <a:lnTo>
                  <a:pt x="368426" y="305688"/>
                </a:lnTo>
                <a:lnTo>
                  <a:pt x="368726" y="305434"/>
                </a:lnTo>
                <a:close/>
              </a:path>
              <a:path w="796925" h="1117600">
                <a:moveTo>
                  <a:pt x="257809" y="391159"/>
                </a:moveTo>
                <a:lnTo>
                  <a:pt x="234822" y="418591"/>
                </a:lnTo>
                <a:lnTo>
                  <a:pt x="223138" y="434339"/>
                </a:lnTo>
                <a:lnTo>
                  <a:pt x="237870" y="445261"/>
                </a:lnTo>
                <a:lnTo>
                  <a:pt x="249146" y="430021"/>
                </a:lnTo>
                <a:lnTo>
                  <a:pt x="271779" y="402844"/>
                </a:lnTo>
                <a:lnTo>
                  <a:pt x="257809" y="391159"/>
                </a:lnTo>
                <a:close/>
              </a:path>
              <a:path w="796925" h="1117600">
                <a:moveTo>
                  <a:pt x="249427" y="429640"/>
                </a:moveTo>
                <a:lnTo>
                  <a:pt x="249046" y="430021"/>
                </a:lnTo>
                <a:lnTo>
                  <a:pt x="249427" y="429640"/>
                </a:lnTo>
                <a:close/>
              </a:path>
              <a:path w="796925" h="1117600">
                <a:moveTo>
                  <a:pt x="212216" y="449071"/>
                </a:moveTo>
                <a:lnTo>
                  <a:pt x="209295" y="453008"/>
                </a:lnTo>
                <a:lnTo>
                  <a:pt x="197230" y="471296"/>
                </a:lnTo>
                <a:lnTo>
                  <a:pt x="185800" y="490473"/>
                </a:lnTo>
                <a:lnTo>
                  <a:pt x="182498" y="496569"/>
                </a:lnTo>
                <a:lnTo>
                  <a:pt x="198500" y="505332"/>
                </a:lnTo>
                <a:lnTo>
                  <a:pt x="201802" y="499363"/>
                </a:lnTo>
                <a:lnTo>
                  <a:pt x="212625" y="481202"/>
                </a:lnTo>
                <a:lnTo>
                  <a:pt x="224155" y="463803"/>
                </a:lnTo>
                <a:lnTo>
                  <a:pt x="224408" y="463422"/>
                </a:lnTo>
                <a:lnTo>
                  <a:pt x="226948" y="459994"/>
                </a:lnTo>
                <a:lnTo>
                  <a:pt x="212216" y="449071"/>
                </a:lnTo>
                <a:close/>
              </a:path>
              <a:path w="796925" h="1117600">
                <a:moveTo>
                  <a:pt x="201827" y="499363"/>
                </a:moveTo>
                <a:lnTo>
                  <a:pt x="201675" y="499617"/>
                </a:lnTo>
                <a:lnTo>
                  <a:pt x="201827" y="499363"/>
                </a:lnTo>
                <a:close/>
              </a:path>
              <a:path w="796925" h="1117600">
                <a:moveTo>
                  <a:pt x="212851" y="480821"/>
                </a:moveTo>
                <a:lnTo>
                  <a:pt x="212597" y="481202"/>
                </a:lnTo>
                <a:lnTo>
                  <a:pt x="212851" y="480821"/>
                </a:lnTo>
                <a:close/>
              </a:path>
              <a:path w="796925" h="1117600">
                <a:moveTo>
                  <a:pt x="224434" y="463422"/>
                </a:moveTo>
                <a:lnTo>
                  <a:pt x="224164" y="463790"/>
                </a:lnTo>
                <a:lnTo>
                  <a:pt x="224434" y="463422"/>
                </a:lnTo>
                <a:close/>
              </a:path>
              <a:path w="796925" h="1117600">
                <a:moveTo>
                  <a:pt x="173608" y="512952"/>
                </a:moveTo>
                <a:lnTo>
                  <a:pt x="164591" y="531240"/>
                </a:lnTo>
                <a:lnTo>
                  <a:pt x="154685" y="552576"/>
                </a:lnTo>
                <a:lnTo>
                  <a:pt x="150240" y="563244"/>
                </a:lnTo>
                <a:lnTo>
                  <a:pt x="167131" y="570357"/>
                </a:lnTo>
                <a:lnTo>
                  <a:pt x="171576" y="559815"/>
                </a:lnTo>
                <a:lnTo>
                  <a:pt x="180986" y="539241"/>
                </a:lnTo>
                <a:lnTo>
                  <a:pt x="189991" y="521080"/>
                </a:lnTo>
                <a:lnTo>
                  <a:pt x="173608" y="512952"/>
                </a:lnTo>
                <a:close/>
              </a:path>
              <a:path w="796925" h="1117600">
                <a:moveTo>
                  <a:pt x="171623" y="559815"/>
                </a:moveTo>
                <a:lnTo>
                  <a:pt x="171450" y="560196"/>
                </a:lnTo>
                <a:lnTo>
                  <a:pt x="171623" y="559815"/>
                </a:lnTo>
                <a:close/>
              </a:path>
              <a:path w="796925" h="1117600">
                <a:moveTo>
                  <a:pt x="143255" y="580516"/>
                </a:moveTo>
                <a:lnTo>
                  <a:pt x="128142" y="620521"/>
                </a:lnTo>
                <a:lnTo>
                  <a:pt x="124205" y="632332"/>
                </a:lnTo>
                <a:lnTo>
                  <a:pt x="141604" y="638047"/>
                </a:lnTo>
                <a:lnTo>
                  <a:pt x="145290" y="626744"/>
                </a:lnTo>
                <a:lnTo>
                  <a:pt x="145414" y="626363"/>
                </a:lnTo>
                <a:lnTo>
                  <a:pt x="160273" y="586994"/>
                </a:lnTo>
                <a:lnTo>
                  <a:pt x="143255" y="580516"/>
                </a:lnTo>
                <a:close/>
              </a:path>
              <a:path w="796925" h="1117600">
                <a:moveTo>
                  <a:pt x="145431" y="626363"/>
                </a:moveTo>
                <a:lnTo>
                  <a:pt x="145308" y="626690"/>
                </a:lnTo>
                <a:lnTo>
                  <a:pt x="145431" y="626363"/>
                </a:lnTo>
                <a:close/>
              </a:path>
              <a:path w="796925" h="1117600">
                <a:moveTo>
                  <a:pt x="118490" y="649732"/>
                </a:moveTo>
                <a:lnTo>
                  <a:pt x="112521" y="667892"/>
                </a:lnTo>
                <a:lnTo>
                  <a:pt x="102488" y="702563"/>
                </a:lnTo>
                <a:lnTo>
                  <a:pt x="120141" y="707644"/>
                </a:lnTo>
                <a:lnTo>
                  <a:pt x="129974" y="673480"/>
                </a:lnTo>
                <a:lnTo>
                  <a:pt x="135889" y="655446"/>
                </a:lnTo>
                <a:lnTo>
                  <a:pt x="118490" y="649732"/>
                </a:lnTo>
                <a:close/>
              </a:path>
              <a:path w="796925" h="1117600">
                <a:moveTo>
                  <a:pt x="130047" y="673226"/>
                </a:moveTo>
                <a:lnTo>
                  <a:pt x="129920" y="673480"/>
                </a:lnTo>
                <a:lnTo>
                  <a:pt x="130047" y="673226"/>
                </a:lnTo>
                <a:close/>
              </a:path>
              <a:path w="796925" h="1117600">
                <a:moveTo>
                  <a:pt x="97408" y="720344"/>
                </a:moveTo>
                <a:lnTo>
                  <a:pt x="85978" y="764920"/>
                </a:lnTo>
                <a:lnTo>
                  <a:pt x="83819" y="773810"/>
                </a:lnTo>
                <a:lnTo>
                  <a:pt x="101600" y="778001"/>
                </a:lnTo>
                <a:lnTo>
                  <a:pt x="103727" y="769365"/>
                </a:lnTo>
                <a:lnTo>
                  <a:pt x="115188" y="725042"/>
                </a:lnTo>
                <a:lnTo>
                  <a:pt x="97408" y="720344"/>
                </a:lnTo>
                <a:close/>
              </a:path>
              <a:path w="796925" h="1117600">
                <a:moveTo>
                  <a:pt x="103758" y="769238"/>
                </a:moveTo>
                <a:close/>
              </a:path>
              <a:path w="796925" h="1117600">
                <a:moveTo>
                  <a:pt x="79628" y="791590"/>
                </a:moveTo>
                <a:lnTo>
                  <a:pt x="74548" y="813307"/>
                </a:lnTo>
                <a:lnTo>
                  <a:pt x="67563" y="845184"/>
                </a:lnTo>
                <a:lnTo>
                  <a:pt x="85470" y="849121"/>
                </a:lnTo>
                <a:lnTo>
                  <a:pt x="92428" y="817371"/>
                </a:lnTo>
                <a:lnTo>
                  <a:pt x="97408" y="795782"/>
                </a:lnTo>
                <a:lnTo>
                  <a:pt x="79628" y="791590"/>
                </a:lnTo>
                <a:close/>
              </a:path>
              <a:path w="796925" h="1117600">
                <a:moveTo>
                  <a:pt x="92455" y="817244"/>
                </a:moveTo>
                <a:close/>
              </a:path>
              <a:path w="796925" h="1117600">
                <a:moveTo>
                  <a:pt x="63753" y="863219"/>
                </a:moveTo>
                <a:lnTo>
                  <a:pt x="54737" y="906652"/>
                </a:lnTo>
                <a:lnTo>
                  <a:pt x="52704" y="917066"/>
                </a:lnTo>
                <a:lnTo>
                  <a:pt x="70738" y="920622"/>
                </a:lnTo>
                <a:lnTo>
                  <a:pt x="72746" y="910335"/>
                </a:lnTo>
                <a:lnTo>
                  <a:pt x="81660" y="866901"/>
                </a:lnTo>
                <a:lnTo>
                  <a:pt x="63753" y="863219"/>
                </a:lnTo>
                <a:close/>
              </a:path>
              <a:path w="796925" h="1117600">
                <a:moveTo>
                  <a:pt x="72796" y="910208"/>
                </a:moveTo>
                <a:close/>
              </a:path>
              <a:path w="796925" h="1117600">
                <a:moveTo>
                  <a:pt x="49148" y="934973"/>
                </a:moveTo>
                <a:lnTo>
                  <a:pt x="46227" y="950594"/>
                </a:lnTo>
                <a:lnTo>
                  <a:pt x="42163" y="971422"/>
                </a:lnTo>
                <a:lnTo>
                  <a:pt x="38734" y="988821"/>
                </a:lnTo>
                <a:lnTo>
                  <a:pt x="56641" y="992377"/>
                </a:lnTo>
                <a:lnTo>
                  <a:pt x="64134" y="954023"/>
                </a:lnTo>
                <a:lnTo>
                  <a:pt x="67182" y="938529"/>
                </a:lnTo>
                <a:lnTo>
                  <a:pt x="49148" y="934973"/>
                </a:lnTo>
                <a:close/>
              </a:path>
              <a:path w="796925" h="1117600">
                <a:moveTo>
                  <a:pt x="0" y="1034033"/>
                </a:moveTo>
                <a:lnTo>
                  <a:pt x="18033" y="1117345"/>
                </a:lnTo>
                <a:lnTo>
                  <a:pt x="69498" y="1057909"/>
                </a:lnTo>
                <a:lnTo>
                  <a:pt x="42671" y="1057909"/>
                </a:lnTo>
                <a:lnTo>
                  <a:pt x="24891" y="1053719"/>
                </a:lnTo>
                <a:lnTo>
                  <a:pt x="27776" y="1041157"/>
                </a:lnTo>
                <a:lnTo>
                  <a:pt x="0" y="1034033"/>
                </a:lnTo>
                <a:close/>
              </a:path>
              <a:path w="796925" h="1117600">
                <a:moveTo>
                  <a:pt x="27776" y="1041157"/>
                </a:moveTo>
                <a:lnTo>
                  <a:pt x="24891" y="1053719"/>
                </a:lnTo>
                <a:lnTo>
                  <a:pt x="42671" y="1057909"/>
                </a:lnTo>
                <a:lnTo>
                  <a:pt x="45507" y="1045704"/>
                </a:lnTo>
                <a:lnTo>
                  <a:pt x="27776" y="1041157"/>
                </a:lnTo>
                <a:close/>
              </a:path>
              <a:path w="796925" h="1117600">
                <a:moveTo>
                  <a:pt x="45507" y="1045704"/>
                </a:moveTo>
                <a:lnTo>
                  <a:pt x="42671" y="1057909"/>
                </a:lnTo>
                <a:lnTo>
                  <a:pt x="69498" y="1057909"/>
                </a:lnTo>
                <a:lnTo>
                  <a:pt x="73787" y="1052957"/>
                </a:lnTo>
                <a:lnTo>
                  <a:pt x="45507" y="1045704"/>
                </a:lnTo>
                <a:close/>
              </a:path>
              <a:path w="796925" h="1117600">
                <a:moveTo>
                  <a:pt x="35178" y="1006728"/>
                </a:moveTo>
                <a:lnTo>
                  <a:pt x="34289" y="1010792"/>
                </a:lnTo>
                <a:lnTo>
                  <a:pt x="30606" y="1029080"/>
                </a:lnTo>
                <a:lnTo>
                  <a:pt x="27776" y="1041157"/>
                </a:lnTo>
                <a:lnTo>
                  <a:pt x="45507" y="1045704"/>
                </a:lnTo>
                <a:lnTo>
                  <a:pt x="48513" y="1032763"/>
                </a:lnTo>
                <a:lnTo>
                  <a:pt x="52196" y="1014348"/>
                </a:lnTo>
                <a:lnTo>
                  <a:pt x="53085" y="1010411"/>
                </a:lnTo>
                <a:lnTo>
                  <a:pt x="35178" y="1006728"/>
                </a:lnTo>
                <a:close/>
              </a:path>
              <a:path w="796925" h="1117600">
                <a:moveTo>
                  <a:pt x="30606" y="1028826"/>
                </a:moveTo>
                <a:lnTo>
                  <a:pt x="30548" y="1029080"/>
                </a:lnTo>
                <a:lnTo>
                  <a:pt x="30606" y="1028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30995" y="3596640"/>
            <a:ext cx="749935" cy="1022350"/>
          </a:xfrm>
          <a:custGeom>
            <a:avLst/>
            <a:gdLst/>
            <a:ahLst/>
            <a:cxnLst/>
            <a:rect l="l" t="t" r="r" b="b"/>
            <a:pathLst>
              <a:path w="749934" h="1022350">
                <a:moveTo>
                  <a:pt x="31750" y="945896"/>
                </a:moveTo>
                <a:lnTo>
                  <a:pt x="0" y="945896"/>
                </a:lnTo>
                <a:lnTo>
                  <a:pt x="38100" y="1022096"/>
                </a:lnTo>
                <a:lnTo>
                  <a:pt x="69850" y="958596"/>
                </a:lnTo>
                <a:lnTo>
                  <a:pt x="31750" y="958596"/>
                </a:lnTo>
                <a:lnTo>
                  <a:pt x="31750" y="945896"/>
                </a:lnTo>
                <a:close/>
              </a:path>
              <a:path w="749934" h="1022350">
                <a:moveTo>
                  <a:pt x="736853" y="504698"/>
                </a:moveTo>
                <a:lnTo>
                  <a:pt x="31750" y="504698"/>
                </a:lnTo>
                <a:lnTo>
                  <a:pt x="31750" y="958596"/>
                </a:lnTo>
                <a:lnTo>
                  <a:pt x="44450" y="958596"/>
                </a:lnTo>
                <a:lnTo>
                  <a:pt x="44450" y="517398"/>
                </a:lnTo>
                <a:lnTo>
                  <a:pt x="38100" y="517398"/>
                </a:lnTo>
                <a:lnTo>
                  <a:pt x="44450" y="511048"/>
                </a:lnTo>
                <a:lnTo>
                  <a:pt x="736853" y="511048"/>
                </a:lnTo>
                <a:lnTo>
                  <a:pt x="736853" y="504698"/>
                </a:lnTo>
                <a:close/>
              </a:path>
              <a:path w="749934" h="1022350">
                <a:moveTo>
                  <a:pt x="76200" y="945896"/>
                </a:moveTo>
                <a:lnTo>
                  <a:pt x="44450" y="945896"/>
                </a:lnTo>
                <a:lnTo>
                  <a:pt x="44450" y="958596"/>
                </a:lnTo>
                <a:lnTo>
                  <a:pt x="69850" y="958596"/>
                </a:lnTo>
                <a:lnTo>
                  <a:pt x="76200" y="945896"/>
                </a:lnTo>
                <a:close/>
              </a:path>
              <a:path w="749934" h="1022350">
                <a:moveTo>
                  <a:pt x="44450" y="511048"/>
                </a:moveTo>
                <a:lnTo>
                  <a:pt x="38100" y="517398"/>
                </a:lnTo>
                <a:lnTo>
                  <a:pt x="44450" y="517398"/>
                </a:lnTo>
                <a:lnTo>
                  <a:pt x="44450" y="511048"/>
                </a:lnTo>
                <a:close/>
              </a:path>
              <a:path w="749934" h="1022350">
                <a:moveTo>
                  <a:pt x="749553" y="504698"/>
                </a:moveTo>
                <a:lnTo>
                  <a:pt x="743203" y="504698"/>
                </a:lnTo>
                <a:lnTo>
                  <a:pt x="736853" y="511048"/>
                </a:lnTo>
                <a:lnTo>
                  <a:pt x="44450" y="511048"/>
                </a:lnTo>
                <a:lnTo>
                  <a:pt x="44450" y="517398"/>
                </a:lnTo>
                <a:lnTo>
                  <a:pt x="749553" y="517398"/>
                </a:lnTo>
                <a:lnTo>
                  <a:pt x="749553" y="504698"/>
                </a:lnTo>
                <a:close/>
              </a:path>
              <a:path w="749934" h="1022350">
                <a:moveTo>
                  <a:pt x="749553" y="0"/>
                </a:moveTo>
                <a:lnTo>
                  <a:pt x="736853" y="0"/>
                </a:lnTo>
                <a:lnTo>
                  <a:pt x="736853" y="511048"/>
                </a:lnTo>
                <a:lnTo>
                  <a:pt x="743203" y="504698"/>
                </a:lnTo>
                <a:lnTo>
                  <a:pt x="749553" y="504698"/>
                </a:lnTo>
                <a:lnTo>
                  <a:pt x="74955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6833" y="3596640"/>
            <a:ext cx="923290" cy="2044700"/>
          </a:xfrm>
          <a:custGeom>
            <a:avLst/>
            <a:gdLst/>
            <a:ahLst/>
            <a:cxnLst/>
            <a:rect l="l" t="t" r="r" b="b"/>
            <a:pathLst>
              <a:path w="923290" h="2044700">
                <a:moveTo>
                  <a:pt x="878840" y="1968119"/>
                </a:moveTo>
                <a:lnTo>
                  <a:pt x="847090" y="1968119"/>
                </a:lnTo>
                <a:lnTo>
                  <a:pt x="885190" y="2044319"/>
                </a:lnTo>
                <a:lnTo>
                  <a:pt x="916940" y="1980819"/>
                </a:lnTo>
                <a:lnTo>
                  <a:pt x="878840" y="1980819"/>
                </a:lnTo>
                <a:lnTo>
                  <a:pt x="878840" y="1968119"/>
                </a:lnTo>
                <a:close/>
              </a:path>
              <a:path w="923290" h="2044700">
                <a:moveTo>
                  <a:pt x="878840" y="505714"/>
                </a:moveTo>
                <a:lnTo>
                  <a:pt x="878840" y="1980819"/>
                </a:lnTo>
                <a:lnTo>
                  <a:pt x="891540" y="1980819"/>
                </a:lnTo>
                <a:lnTo>
                  <a:pt x="891540" y="512064"/>
                </a:lnTo>
                <a:lnTo>
                  <a:pt x="885190" y="512064"/>
                </a:lnTo>
                <a:lnTo>
                  <a:pt x="878840" y="505714"/>
                </a:lnTo>
                <a:close/>
              </a:path>
              <a:path w="923290" h="2044700">
                <a:moveTo>
                  <a:pt x="923290" y="1968119"/>
                </a:moveTo>
                <a:lnTo>
                  <a:pt x="891540" y="1968119"/>
                </a:lnTo>
                <a:lnTo>
                  <a:pt x="891540" y="1980819"/>
                </a:lnTo>
                <a:lnTo>
                  <a:pt x="916940" y="1980819"/>
                </a:lnTo>
                <a:lnTo>
                  <a:pt x="923290" y="1968119"/>
                </a:lnTo>
                <a:close/>
              </a:path>
              <a:path w="923290" h="2044700">
                <a:moveTo>
                  <a:pt x="12700" y="0"/>
                </a:moveTo>
                <a:lnTo>
                  <a:pt x="0" y="0"/>
                </a:lnTo>
                <a:lnTo>
                  <a:pt x="0" y="512064"/>
                </a:lnTo>
                <a:lnTo>
                  <a:pt x="878840" y="512064"/>
                </a:lnTo>
                <a:lnTo>
                  <a:pt x="878840" y="505714"/>
                </a:lnTo>
                <a:lnTo>
                  <a:pt x="12700" y="505714"/>
                </a:lnTo>
                <a:lnTo>
                  <a:pt x="6350" y="499364"/>
                </a:lnTo>
                <a:lnTo>
                  <a:pt x="12700" y="499364"/>
                </a:lnTo>
                <a:lnTo>
                  <a:pt x="12700" y="0"/>
                </a:lnTo>
                <a:close/>
              </a:path>
              <a:path w="923290" h="2044700">
                <a:moveTo>
                  <a:pt x="891540" y="499364"/>
                </a:moveTo>
                <a:lnTo>
                  <a:pt x="12700" y="499364"/>
                </a:lnTo>
                <a:lnTo>
                  <a:pt x="12700" y="505714"/>
                </a:lnTo>
                <a:lnTo>
                  <a:pt x="878840" y="505714"/>
                </a:lnTo>
                <a:lnTo>
                  <a:pt x="885190" y="512064"/>
                </a:lnTo>
                <a:lnTo>
                  <a:pt x="891540" y="512064"/>
                </a:lnTo>
                <a:lnTo>
                  <a:pt x="891540" y="499364"/>
                </a:lnTo>
                <a:close/>
              </a:path>
              <a:path w="923290" h="2044700">
                <a:moveTo>
                  <a:pt x="12700" y="499364"/>
                </a:moveTo>
                <a:lnTo>
                  <a:pt x="6350" y="499364"/>
                </a:lnTo>
                <a:lnTo>
                  <a:pt x="12700" y="505714"/>
                </a:lnTo>
                <a:lnTo>
                  <a:pt x="12700" y="4993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29242" y="3596640"/>
            <a:ext cx="76200" cy="1651635"/>
          </a:xfrm>
          <a:custGeom>
            <a:avLst/>
            <a:gdLst/>
            <a:ahLst/>
            <a:cxnLst/>
            <a:rect l="l" t="t" r="r" b="b"/>
            <a:pathLst>
              <a:path w="76200" h="1651635">
                <a:moveTo>
                  <a:pt x="0" y="1575054"/>
                </a:moveTo>
                <a:lnTo>
                  <a:pt x="37846" y="1651381"/>
                </a:lnTo>
                <a:lnTo>
                  <a:pt x="69850" y="1588008"/>
                </a:lnTo>
                <a:lnTo>
                  <a:pt x="44450" y="1588008"/>
                </a:lnTo>
                <a:lnTo>
                  <a:pt x="31750" y="1587881"/>
                </a:lnTo>
                <a:lnTo>
                  <a:pt x="31800" y="1575213"/>
                </a:lnTo>
                <a:lnTo>
                  <a:pt x="0" y="1575054"/>
                </a:lnTo>
                <a:close/>
              </a:path>
              <a:path w="76200" h="1651635">
                <a:moveTo>
                  <a:pt x="31800" y="1575213"/>
                </a:moveTo>
                <a:lnTo>
                  <a:pt x="31750" y="1587881"/>
                </a:lnTo>
                <a:lnTo>
                  <a:pt x="44450" y="1588008"/>
                </a:lnTo>
                <a:lnTo>
                  <a:pt x="44500" y="1575276"/>
                </a:lnTo>
                <a:lnTo>
                  <a:pt x="31800" y="1575213"/>
                </a:lnTo>
                <a:close/>
              </a:path>
              <a:path w="76200" h="1651635">
                <a:moveTo>
                  <a:pt x="44500" y="1575276"/>
                </a:moveTo>
                <a:lnTo>
                  <a:pt x="44450" y="1588008"/>
                </a:lnTo>
                <a:lnTo>
                  <a:pt x="69850" y="1588008"/>
                </a:lnTo>
                <a:lnTo>
                  <a:pt x="76200" y="1575435"/>
                </a:lnTo>
                <a:lnTo>
                  <a:pt x="44500" y="1575276"/>
                </a:lnTo>
                <a:close/>
              </a:path>
              <a:path w="76200" h="1651635">
                <a:moveTo>
                  <a:pt x="50800" y="0"/>
                </a:moveTo>
                <a:lnTo>
                  <a:pt x="38100" y="0"/>
                </a:lnTo>
                <a:lnTo>
                  <a:pt x="31800" y="1575213"/>
                </a:lnTo>
                <a:lnTo>
                  <a:pt x="44500" y="1575276"/>
                </a:lnTo>
                <a:lnTo>
                  <a:pt x="50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445754" y="2737104"/>
            <a:ext cx="1066800" cy="557530"/>
          </a:xfrm>
          <a:custGeom>
            <a:avLst/>
            <a:gdLst/>
            <a:ahLst/>
            <a:cxnLst/>
            <a:rect l="l" t="t" r="r" b="b"/>
            <a:pathLst>
              <a:path w="1066800" h="557529">
                <a:moveTo>
                  <a:pt x="1022096" y="480822"/>
                </a:moveTo>
                <a:lnTo>
                  <a:pt x="990346" y="480822"/>
                </a:lnTo>
                <a:lnTo>
                  <a:pt x="1028446" y="557022"/>
                </a:lnTo>
                <a:lnTo>
                  <a:pt x="1060196" y="493522"/>
                </a:lnTo>
                <a:lnTo>
                  <a:pt x="1022096" y="493522"/>
                </a:lnTo>
                <a:lnTo>
                  <a:pt x="1022096" y="480822"/>
                </a:lnTo>
                <a:close/>
              </a:path>
              <a:path w="1066800" h="557529">
                <a:moveTo>
                  <a:pt x="1022096" y="278511"/>
                </a:moveTo>
                <a:lnTo>
                  <a:pt x="1022096" y="493522"/>
                </a:lnTo>
                <a:lnTo>
                  <a:pt x="1034796" y="493522"/>
                </a:lnTo>
                <a:lnTo>
                  <a:pt x="1034796" y="284861"/>
                </a:lnTo>
                <a:lnTo>
                  <a:pt x="1028446" y="284861"/>
                </a:lnTo>
                <a:lnTo>
                  <a:pt x="1022096" y="278511"/>
                </a:lnTo>
                <a:close/>
              </a:path>
              <a:path w="1066800" h="557529">
                <a:moveTo>
                  <a:pt x="1066546" y="480822"/>
                </a:moveTo>
                <a:lnTo>
                  <a:pt x="1034796" y="480822"/>
                </a:lnTo>
                <a:lnTo>
                  <a:pt x="1034796" y="493522"/>
                </a:lnTo>
                <a:lnTo>
                  <a:pt x="1060196" y="493522"/>
                </a:lnTo>
                <a:lnTo>
                  <a:pt x="1066546" y="480822"/>
                </a:lnTo>
                <a:close/>
              </a:path>
              <a:path w="1066800" h="557529">
                <a:moveTo>
                  <a:pt x="12700" y="0"/>
                </a:moveTo>
                <a:lnTo>
                  <a:pt x="0" y="0"/>
                </a:lnTo>
                <a:lnTo>
                  <a:pt x="0" y="284861"/>
                </a:lnTo>
                <a:lnTo>
                  <a:pt x="1022096" y="284861"/>
                </a:lnTo>
                <a:lnTo>
                  <a:pt x="1022096" y="278511"/>
                </a:lnTo>
                <a:lnTo>
                  <a:pt x="12700" y="278511"/>
                </a:lnTo>
                <a:lnTo>
                  <a:pt x="6350" y="272161"/>
                </a:lnTo>
                <a:lnTo>
                  <a:pt x="12700" y="272161"/>
                </a:lnTo>
                <a:lnTo>
                  <a:pt x="12700" y="0"/>
                </a:lnTo>
                <a:close/>
              </a:path>
              <a:path w="1066800" h="557529">
                <a:moveTo>
                  <a:pt x="1034796" y="272161"/>
                </a:moveTo>
                <a:lnTo>
                  <a:pt x="12700" y="272161"/>
                </a:lnTo>
                <a:lnTo>
                  <a:pt x="12700" y="278511"/>
                </a:lnTo>
                <a:lnTo>
                  <a:pt x="1022096" y="278511"/>
                </a:lnTo>
                <a:lnTo>
                  <a:pt x="1028446" y="284861"/>
                </a:lnTo>
                <a:lnTo>
                  <a:pt x="1034796" y="284861"/>
                </a:lnTo>
                <a:lnTo>
                  <a:pt x="1034796" y="272161"/>
                </a:lnTo>
                <a:close/>
              </a:path>
              <a:path w="1066800" h="557529">
                <a:moveTo>
                  <a:pt x="12700" y="272161"/>
                </a:moveTo>
                <a:lnTo>
                  <a:pt x="6350" y="272161"/>
                </a:lnTo>
                <a:lnTo>
                  <a:pt x="12700" y="278511"/>
                </a:lnTo>
                <a:lnTo>
                  <a:pt x="12700" y="27216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603235" y="2737104"/>
            <a:ext cx="854075" cy="548640"/>
          </a:xfrm>
          <a:custGeom>
            <a:avLst/>
            <a:gdLst/>
            <a:ahLst/>
            <a:cxnLst/>
            <a:rect l="l" t="t" r="r" b="b"/>
            <a:pathLst>
              <a:path w="854075" h="548639">
                <a:moveTo>
                  <a:pt x="31750" y="472186"/>
                </a:moveTo>
                <a:lnTo>
                  <a:pt x="0" y="472186"/>
                </a:lnTo>
                <a:lnTo>
                  <a:pt x="38100" y="548386"/>
                </a:lnTo>
                <a:lnTo>
                  <a:pt x="69850" y="484886"/>
                </a:lnTo>
                <a:lnTo>
                  <a:pt x="31750" y="484886"/>
                </a:lnTo>
                <a:lnTo>
                  <a:pt x="31750" y="472186"/>
                </a:lnTo>
                <a:close/>
              </a:path>
              <a:path w="854075" h="548639">
                <a:moveTo>
                  <a:pt x="840867" y="267843"/>
                </a:moveTo>
                <a:lnTo>
                  <a:pt x="31750" y="267843"/>
                </a:lnTo>
                <a:lnTo>
                  <a:pt x="31750" y="484886"/>
                </a:lnTo>
                <a:lnTo>
                  <a:pt x="44450" y="484886"/>
                </a:lnTo>
                <a:lnTo>
                  <a:pt x="44450" y="280543"/>
                </a:lnTo>
                <a:lnTo>
                  <a:pt x="38100" y="280543"/>
                </a:lnTo>
                <a:lnTo>
                  <a:pt x="44450" y="274193"/>
                </a:lnTo>
                <a:lnTo>
                  <a:pt x="840867" y="274193"/>
                </a:lnTo>
                <a:lnTo>
                  <a:pt x="840867" y="267843"/>
                </a:lnTo>
                <a:close/>
              </a:path>
              <a:path w="854075" h="548639">
                <a:moveTo>
                  <a:pt x="76200" y="472186"/>
                </a:moveTo>
                <a:lnTo>
                  <a:pt x="44450" y="472186"/>
                </a:lnTo>
                <a:lnTo>
                  <a:pt x="44450" y="484886"/>
                </a:lnTo>
                <a:lnTo>
                  <a:pt x="69850" y="484886"/>
                </a:lnTo>
                <a:lnTo>
                  <a:pt x="76200" y="472186"/>
                </a:lnTo>
                <a:close/>
              </a:path>
              <a:path w="854075" h="548639">
                <a:moveTo>
                  <a:pt x="44450" y="274193"/>
                </a:moveTo>
                <a:lnTo>
                  <a:pt x="38100" y="280543"/>
                </a:lnTo>
                <a:lnTo>
                  <a:pt x="44450" y="280543"/>
                </a:lnTo>
                <a:lnTo>
                  <a:pt x="44450" y="274193"/>
                </a:lnTo>
                <a:close/>
              </a:path>
              <a:path w="854075" h="548639">
                <a:moveTo>
                  <a:pt x="853567" y="267843"/>
                </a:moveTo>
                <a:lnTo>
                  <a:pt x="847217" y="267843"/>
                </a:lnTo>
                <a:lnTo>
                  <a:pt x="840867" y="274193"/>
                </a:lnTo>
                <a:lnTo>
                  <a:pt x="44450" y="274193"/>
                </a:lnTo>
                <a:lnTo>
                  <a:pt x="44450" y="280543"/>
                </a:lnTo>
                <a:lnTo>
                  <a:pt x="853567" y="280543"/>
                </a:lnTo>
                <a:lnTo>
                  <a:pt x="853567" y="267843"/>
                </a:lnTo>
                <a:close/>
              </a:path>
              <a:path w="854075" h="548639">
                <a:moveTo>
                  <a:pt x="853567" y="0"/>
                </a:moveTo>
                <a:lnTo>
                  <a:pt x="840867" y="0"/>
                </a:lnTo>
                <a:lnTo>
                  <a:pt x="840867" y="274193"/>
                </a:lnTo>
                <a:lnTo>
                  <a:pt x="847217" y="267843"/>
                </a:lnTo>
                <a:lnTo>
                  <a:pt x="853567" y="267843"/>
                </a:lnTo>
                <a:lnTo>
                  <a:pt x="85356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634985" y="3605784"/>
            <a:ext cx="326390" cy="640715"/>
          </a:xfrm>
          <a:custGeom>
            <a:avLst/>
            <a:gdLst/>
            <a:ahLst/>
            <a:cxnLst/>
            <a:rect l="l" t="t" r="r" b="b"/>
            <a:pathLst>
              <a:path w="326390" h="640714">
                <a:moveTo>
                  <a:pt x="281432" y="564514"/>
                </a:moveTo>
                <a:lnTo>
                  <a:pt x="249682" y="564514"/>
                </a:lnTo>
                <a:lnTo>
                  <a:pt x="287782" y="640714"/>
                </a:lnTo>
                <a:lnTo>
                  <a:pt x="319532" y="577214"/>
                </a:lnTo>
                <a:lnTo>
                  <a:pt x="281432" y="577214"/>
                </a:lnTo>
                <a:lnTo>
                  <a:pt x="281432" y="564514"/>
                </a:lnTo>
                <a:close/>
              </a:path>
              <a:path w="326390" h="640714">
                <a:moveTo>
                  <a:pt x="281432" y="320293"/>
                </a:moveTo>
                <a:lnTo>
                  <a:pt x="281432" y="577214"/>
                </a:lnTo>
                <a:lnTo>
                  <a:pt x="294132" y="577214"/>
                </a:lnTo>
                <a:lnTo>
                  <a:pt x="294132" y="326643"/>
                </a:lnTo>
                <a:lnTo>
                  <a:pt x="287782" y="326643"/>
                </a:lnTo>
                <a:lnTo>
                  <a:pt x="281432" y="320293"/>
                </a:lnTo>
                <a:close/>
              </a:path>
              <a:path w="326390" h="640714">
                <a:moveTo>
                  <a:pt x="325882" y="564514"/>
                </a:moveTo>
                <a:lnTo>
                  <a:pt x="294132" y="564514"/>
                </a:lnTo>
                <a:lnTo>
                  <a:pt x="294132" y="577214"/>
                </a:lnTo>
                <a:lnTo>
                  <a:pt x="319532" y="577214"/>
                </a:lnTo>
                <a:lnTo>
                  <a:pt x="325882" y="564514"/>
                </a:lnTo>
                <a:close/>
              </a:path>
              <a:path w="326390" h="640714">
                <a:moveTo>
                  <a:pt x="12700" y="0"/>
                </a:moveTo>
                <a:lnTo>
                  <a:pt x="0" y="0"/>
                </a:lnTo>
                <a:lnTo>
                  <a:pt x="0" y="326643"/>
                </a:lnTo>
                <a:lnTo>
                  <a:pt x="281432" y="326643"/>
                </a:lnTo>
                <a:lnTo>
                  <a:pt x="281432" y="320293"/>
                </a:lnTo>
                <a:lnTo>
                  <a:pt x="12700" y="320293"/>
                </a:lnTo>
                <a:lnTo>
                  <a:pt x="6350" y="313943"/>
                </a:lnTo>
                <a:lnTo>
                  <a:pt x="12700" y="313943"/>
                </a:lnTo>
                <a:lnTo>
                  <a:pt x="12700" y="0"/>
                </a:lnTo>
                <a:close/>
              </a:path>
              <a:path w="326390" h="640714">
                <a:moveTo>
                  <a:pt x="294132" y="313943"/>
                </a:moveTo>
                <a:lnTo>
                  <a:pt x="12700" y="313943"/>
                </a:lnTo>
                <a:lnTo>
                  <a:pt x="12700" y="320293"/>
                </a:lnTo>
                <a:lnTo>
                  <a:pt x="281432" y="320293"/>
                </a:lnTo>
                <a:lnTo>
                  <a:pt x="287782" y="326643"/>
                </a:lnTo>
                <a:lnTo>
                  <a:pt x="294132" y="326643"/>
                </a:lnTo>
                <a:lnTo>
                  <a:pt x="294132" y="313943"/>
                </a:lnTo>
                <a:close/>
              </a:path>
              <a:path w="326390" h="640714">
                <a:moveTo>
                  <a:pt x="12700" y="313943"/>
                </a:moveTo>
                <a:lnTo>
                  <a:pt x="6350" y="313943"/>
                </a:lnTo>
                <a:lnTo>
                  <a:pt x="12700" y="320293"/>
                </a:lnTo>
                <a:lnTo>
                  <a:pt x="12700" y="31394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11040" y="3470655"/>
            <a:ext cx="2932430" cy="2004695"/>
          </a:xfrm>
          <a:custGeom>
            <a:avLst/>
            <a:gdLst/>
            <a:ahLst/>
            <a:cxnLst/>
            <a:rect l="l" t="t" r="r" b="b"/>
            <a:pathLst>
              <a:path w="2932429" h="2004695">
                <a:moveTo>
                  <a:pt x="2919857" y="0"/>
                </a:moveTo>
                <a:lnTo>
                  <a:pt x="2913761" y="37592"/>
                </a:lnTo>
                <a:lnTo>
                  <a:pt x="2926334" y="39624"/>
                </a:lnTo>
                <a:lnTo>
                  <a:pt x="2932303" y="2032"/>
                </a:lnTo>
                <a:lnTo>
                  <a:pt x="2919857" y="0"/>
                </a:lnTo>
                <a:close/>
              </a:path>
              <a:path w="2932429" h="2004695">
                <a:moveTo>
                  <a:pt x="2911729" y="50165"/>
                </a:moveTo>
                <a:lnTo>
                  <a:pt x="2905760" y="87757"/>
                </a:lnTo>
                <a:lnTo>
                  <a:pt x="2918206" y="89789"/>
                </a:lnTo>
                <a:lnTo>
                  <a:pt x="2924302" y="52197"/>
                </a:lnTo>
                <a:lnTo>
                  <a:pt x="2911729" y="50165"/>
                </a:lnTo>
                <a:close/>
              </a:path>
              <a:path w="2932429" h="2004695">
                <a:moveTo>
                  <a:pt x="2903728" y="100330"/>
                </a:moveTo>
                <a:lnTo>
                  <a:pt x="2897632" y="137922"/>
                </a:lnTo>
                <a:lnTo>
                  <a:pt x="2910205" y="139954"/>
                </a:lnTo>
                <a:lnTo>
                  <a:pt x="2916301" y="102362"/>
                </a:lnTo>
                <a:lnTo>
                  <a:pt x="2903728" y="100330"/>
                </a:lnTo>
                <a:close/>
              </a:path>
              <a:path w="2932429" h="2004695">
                <a:moveTo>
                  <a:pt x="2895727" y="150495"/>
                </a:moveTo>
                <a:lnTo>
                  <a:pt x="2891282" y="178181"/>
                </a:lnTo>
                <a:lnTo>
                  <a:pt x="2889631" y="188087"/>
                </a:lnTo>
                <a:lnTo>
                  <a:pt x="2902077" y="190119"/>
                </a:lnTo>
                <a:lnTo>
                  <a:pt x="2904074" y="178054"/>
                </a:lnTo>
                <a:lnTo>
                  <a:pt x="2908173" y="152527"/>
                </a:lnTo>
                <a:lnTo>
                  <a:pt x="2895727" y="150495"/>
                </a:lnTo>
                <a:close/>
              </a:path>
              <a:path w="2932429" h="2004695">
                <a:moveTo>
                  <a:pt x="2891282" y="178054"/>
                </a:moveTo>
                <a:close/>
              </a:path>
              <a:path w="2932429" h="2004695">
                <a:moveTo>
                  <a:pt x="2887471" y="200533"/>
                </a:moveTo>
                <a:lnTo>
                  <a:pt x="2881249" y="238125"/>
                </a:lnTo>
                <a:lnTo>
                  <a:pt x="2893694" y="240284"/>
                </a:lnTo>
                <a:lnTo>
                  <a:pt x="2900044" y="202692"/>
                </a:lnTo>
                <a:lnTo>
                  <a:pt x="2887471" y="200533"/>
                </a:lnTo>
                <a:close/>
              </a:path>
              <a:path w="2932429" h="2004695">
                <a:moveTo>
                  <a:pt x="2879090" y="250698"/>
                </a:moveTo>
                <a:lnTo>
                  <a:pt x="2876423" y="266446"/>
                </a:lnTo>
                <a:lnTo>
                  <a:pt x="2872613" y="288163"/>
                </a:lnTo>
                <a:lnTo>
                  <a:pt x="2885186" y="290322"/>
                </a:lnTo>
                <a:lnTo>
                  <a:pt x="2888995" y="268605"/>
                </a:lnTo>
                <a:lnTo>
                  <a:pt x="2891663" y="252730"/>
                </a:lnTo>
                <a:lnTo>
                  <a:pt x="2879090" y="250698"/>
                </a:lnTo>
                <a:close/>
              </a:path>
              <a:path w="2932429" h="2004695">
                <a:moveTo>
                  <a:pt x="2870454" y="300736"/>
                </a:moveTo>
                <a:lnTo>
                  <a:pt x="2863850" y="338201"/>
                </a:lnTo>
                <a:lnTo>
                  <a:pt x="2876295" y="340360"/>
                </a:lnTo>
                <a:lnTo>
                  <a:pt x="2882900" y="302895"/>
                </a:lnTo>
                <a:lnTo>
                  <a:pt x="2870454" y="300736"/>
                </a:lnTo>
                <a:close/>
              </a:path>
              <a:path w="2932429" h="2004695">
                <a:moveTo>
                  <a:pt x="2861691" y="350774"/>
                </a:moveTo>
                <a:lnTo>
                  <a:pt x="2861056" y="354076"/>
                </a:lnTo>
                <a:lnTo>
                  <a:pt x="2854579" y="388112"/>
                </a:lnTo>
                <a:lnTo>
                  <a:pt x="2867025" y="390398"/>
                </a:lnTo>
                <a:lnTo>
                  <a:pt x="2874137" y="352933"/>
                </a:lnTo>
                <a:lnTo>
                  <a:pt x="2861691" y="350774"/>
                </a:lnTo>
                <a:close/>
              </a:path>
              <a:path w="2932429" h="2004695">
                <a:moveTo>
                  <a:pt x="2861056" y="353949"/>
                </a:moveTo>
                <a:close/>
              </a:path>
              <a:path w="2932429" h="2004695">
                <a:moveTo>
                  <a:pt x="2852292" y="400558"/>
                </a:moveTo>
                <a:lnTo>
                  <a:pt x="2845181" y="438023"/>
                </a:lnTo>
                <a:lnTo>
                  <a:pt x="2857627" y="440309"/>
                </a:lnTo>
                <a:lnTo>
                  <a:pt x="2864739" y="402971"/>
                </a:lnTo>
                <a:lnTo>
                  <a:pt x="2852292" y="400558"/>
                </a:lnTo>
                <a:close/>
              </a:path>
              <a:path w="2932429" h="2004695">
                <a:moveTo>
                  <a:pt x="2842641" y="450342"/>
                </a:moveTo>
                <a:lnTo>
                  <a:pt x="2835020" y="487680"/>
                </a:lnTo>
                <a:lnTo>
                  <a:pt x="2847466" y="490220"/>
                </a:lnTo>
                <a:lnTo>
                  <a:pt x="2855087" y="452882"/>
                </a:lnTo>
                <a:lnTo>
                  <a:pt x="2842641" y="450342"/>
                </a:lnTo>
                <a:close/>
              </a:path>
              <a:path w="2932429" h="2004695">
                <a:moveTo>
                  <a:pt x="2832608" y="500126"/>
                </a:moveTo>
                <a:lnTo>
                  <a:pt x="2827401" y="525653"/>
                </a:lnTo>
                <a:lnTo>
                  <a:pt x="2824734" y="537337"/>
                </a:lnTo>
                <a:lnTo>
                  <a:pt x="2837180" y="540131"/>
                </a:lnTo>
                <a:lnTo>
                  <a:pt x="2839846" y="528193"/>
                </a:lnTo>
                <a:lnTo>
                  <a:pt x="2845054" y="502666"/>
                </a:lnTo>
                <a:lnTo>
                  <a:pt x="2832608" y="500126"/>
                </a:lnTo>
                <a:close/>
              </a:path>
              <a:path w="2932429" h="2004695">
                <a:moveTo>
                  <a:pt x="2827401" y="525526"/>
                </a:moveTo>
                <a:close/>
              </a:path>
              <a:path w="2932429" h="2004695">
                <a:moveTo>
                  <a:pt x="2821940" y="549656"/>
                </a:moveTo>
                <a:lnTo>
                  <a:pt x="2813685" y="586867"/>
                </a:lnTo>
                <a:lnTo>
                  <a:pt x="2826131" y="589661"/>
                </a:lnTo>
                <a:lnTo>
                  <a:pt x="2834386" y="552450"/>
                </a:lnTo>
                <a:lnTo>
                  <a:pt x="2821940" y="549656"/>
                </a:lnTo>
                <a:close/>
              </a:path>
              <a:path w="2932429" h="2004695">
                <a:moveTo>
                  <a:pt x="2810891" y="599313"/>
                </a:moveTo>
                <a:lnTo>
                  <a:pt x="2808732" y="609219"/>
                </a:lnTo>
                <a:lnTo>
                  <a:pt x="2802128" y="636143"/>
                </a:lnTo>
                <a:lnTo>
                  <a:pt x="2814446" y="639191"/>
                </a:lnTo>
                <a:lnTo>
                  <a:pt x="2821051" y="612013"/>
                </a:lnTo>
                <a:lnTo>
                  <a:pt x="2823337" y="602107"/>
                </a:lnTo>
                <a:lnTo>
                  <a:pt x="2810891" y="599313"/>
                </a:lnTo>
                <a:close/>
              </a:path>
              <a:path w="2932429" h="2004695">
                <a:moveTo>
                  <a:pt x="2808732" y="609092"/>
                </a:moveTo>
                <a:close/>
              </a:path>
              <a:path w="2932429" h="2004695">
                <a:moveTo>
                  <a:pt x="2799080" y="648589"/>
                </a:moveTo>
                <a:lnTo>
                  <a:pt x="2789936" y="685546"/>
                </a:lnTo>
                <a:lnTo>
                  <a:pt x="2802255" y="688594"/>
                </a:lnTo>
                <a:lnTo>
                  <a:pt x="2811399" y="651510"/>
                </a:lnTo>
                <a:lnTo>
                  <a:pt x="2799080" y="648589"/>
                </a:lnTo>
                <a:close/>
              </a:path>
              <a:path w="2932429" h="2004695">
                <a:moveTo>
                  <a:pt x="2791106" y="730885"/>
                </a:moveTo>
                <a:lnTo>
                  <a:pt x="2777998" y="730885"/>
                </a:lnTo>
                <a:lnTo>
                  <a:pt x="2776982" y="734441"/>
                </a:lnTo>
                <a:lnTo>
                  <a:pt x="2789174" y="737870"/>
                </a:lnTo>
                <a:lnTo>
                  <a:pt x="2790190" y="734314"/>
                </a:lnTo>
                <a:lnTo>
                  <a:pt x="2791106" y="730885"/>
                </a:lnTo>
                <a:close/>
              </a:path>
              <a:path w="2932429" h="2004695">
                <a:moveTo>
                  <a:pt x="2786888" y="697738"/>
                </a:moveTo>
                <a:lnTo>
                  <a:pt x="2777870" y="731012"/>
                </a:lnTo>
                <a:lnTo>
                  <a:pt x="2777998" y="730885"/>
                </a:lnTo>
                <a:lnTo>
                  <a:pt x="2791106" y="730885"/>
                </a:lnTo>
                <a:lnTo>
                  <a:pt x="2799080" y="701040"/>
                </a:lnTo>
                <a:lnTo>
                  <a:pt x="2786888" y="697738"/>
                </a:lnTo>
                <a:close/>
              </a:path>
              <a:path w="2932429" h="2004695">
                <a:moveTo>
                  <a:pt x="2773553" y="746633"/>
                </a:moveTo>
                <a:lnTo>
                  <a:pt x="2766821" y="770509"/>
                </a:lnTo>
                <a:lnTo>
                  <a:pt x="2763012" y="783209"/>
                </a:lnTo>
                <a:lnTo>
                  <a:pt x="2775204" y="786765"/>
                </a:lnTo>
                <a:lnTo>
                  <a:pt x="2779014" y="774065"/>
                </a:lnTo>
                <a:lnTo>
                  <a:pt x="2785744" y="750062"/>
                </a:lnTo>
                <a:lnTo>
                  <a:pt x="2773553" y="746633"/>
                </a:lnTo>
                <a:close/>
              </a:path>
              <a:path w="2932429" h="2004695">
                <a:moveTo>
                  <a:pt x="2766821" y="770382"/>
                </a:moveTo>
                <a:close/>
              </a:path>
              <a:path w="2932429" h="2004695">
                <a:moveTo>
                  <a:pt x="2759456" y="795401"/>
                </a:moveTo>
                <a:lnTo>
                  <a:pt x="2755265" y="809371"/>
                </a:lnTo>
                <a:lnTo>
                  <a:pt x="2748153" y="831596"/>
                </a:lnTo>
                <a:lnTo>
                  <a:pt x="2760217" y="835406"/>
                </a:lnTo>
                <a:lnTo>
                  <a:pt x="2767330" y="813054"/>
                </a:lnTo>
                <a:lnTo>
                  <a:pt x="2771520" y="798957"/>
                </a:lnTo>
                <a:lnTo>
                  <a:pt x="2759456" y="795401"/>
                </a:lnTo>
                <a:close/>
              </a:path>
              <a:path w="2932429" h="2004695">
                <a:moveTo>
                  <a:pt x="2755265" y="809244"/>
                </a:moveTo>
                <a:close/>
              </a:path>
              <a:path w="2932429" h="2004695">
                <a:moveTo>
                  <a:pt x="2744342" y="843788"/>
                </a:moveTo>
                <a:lnTo>
                  <a:pt x="2743073" y="847725"/>
                </a:lnTo>
                <a:lnTo>
                  <a:pt x="2732278" y="879729"/>
                </a:lnTo>
                <a:lnTo>
                  <a:pt x="2744342" y="883793"/>
                </a:lnTo>
                <a:lnTo>
                  <a:pt x="2755138" y="851535"/>
                </a:lnTo>
                <a:lnTo>
                  <a:pt x="2756408" y="847598"/>
                </a:lnTo>
                <a:lnTo>
                  <a:pt x="2744342" y="843788"/>
                </a:lnTo>
                <a:close/>
              </a:path>
              <a:path w="2932429" h="2004695">
                <a:moveTo>
                  <a:pt x="2743073" y="847598"/>
                </a:moveTo>
                <a:close/>
              </a:path>
              <a:path w="2932429" h="2004695">
                <a:moveTo>
                  <a:pt x="2730746" y="922147"/>
                </a:moveTo>
                <a:lnTo>
                  <a:pt x="2717291" y="922147"/>
                </a:lnTo>
                <a:lnTo>
                  <a:pt x="2715260" y="927354"/>
                </a:lnTo>
                <a:lnTo>
                  <a:pt x="2727198" y="931926"/>
                </a:lnTo>
                <a:lnTo>
                  <a:pt x="2729103" y="926719"/>
                </a:lnTo>
                <a:lnTo>
                  <a:pt x="2730746" y="922147"/>
                </a:lnTo>
                <a:close/>
              </a:path>
              <a:path w="2932429" h="2004695">
                <a:moveTo>
                  <a:pt x="2728214" y="891667"/>
                </a:moveTo>
                <a:lnTo>
                  <a:pt x="2717165" y="922274"/>
                </a:lnTo>
                <a:lnTo>
                  <a:pt x="2717291" y="922147"/>
                </a:lnTo>
                <a:lnTo>
                  <a:pt x="2730746" y="922147"/>
                </a:lnTo>
                <a:lnTo>
                  <a:pt x="2740152" y="895985"/>
                </a:lnTo>
                <a:lnTo>
                  <a:pt x="2728214" y="891667"/>
                </a:lnTo>
                <a:close/>
              </a:path>
              <a:path w="2932429" h="2004695">
                <a:moveTo>
                  <a:pt x="2710815" y="939292"/>
                </a:moveTo>
                <a:lnTo>
                  <a:pt x="2703449" y="958469"/>
                </a:lnTo>
                <a:lnTo>
                  <a:pt x="2696971" y="974598"/>
                </a:lnTo>
                <a:lnTo>
                  <a:pt x="2708656" y="979297"/>
                </a:lnTo>
                <a:lnTo>
                  <a:pt x="2715260" y="963041"/>
                </a:lnTo>
                <a:lnTo>
                  <a:pt x="2722626" y="943737"/>
                </a:lnTo>
                <a:lnTo>
                  <a:pt x="2710815" y="939292"/>
                </a:lnTo>
                <a:close/>
              </a:path>
              <a:path w="2932429" h="2004695">
                <a:moveTo>
                  <a:pt x="2703449" y="958342"/>
                </a:moveTo>
                <a:close/>
              </a:path>
              <a:path w="2932429" h="2004695">
                <a:moveTo>
                  <a:pt x="2702811" y="993902"/>
                </a:moveTo>
                <a:lnTo>
                  <a:pt x="2689098" y="993902"/>
                </a:lnTo>
                <a:lnTo>
                  <a:pt x="2677160" y="1021207"/>
                </a:lnTo>
                <a:lnTo>
                  <a:pt x="2688843" y="1026287"/>
                </a:lnTo>
                <a:lnTo>
                  <a:pt x="2700782" y="998855"/>
                </a:lnTo>
                <a:lnTo>
                  <a:pt x="2702811" y="993902"/>
                </a:lnTo>
                <a:close/>
              </a:path>
              <a:path w="2932429" h="2004695">
                <a:moveTo>
                  <a:pt x="2692145" y="986282"/>
                </a:moveTo>
                <a:lnTo>
                  <a:pt x="2688970" y="994029"/>
                </a:lnTo>
                <a:lnTo>
                  <a:pt x="2689098" y="993902"/>
                </a:lnTo>
                <a:lnTo>
                  <a:pt x="2702811" y="993902"/>
                </a:lnTo>
                <a:lnTo>
                  <a:pt x="2703957" y="991108"/>
                </a:lnTo>
                <a:lnTo>
                  <a:pt x="2692145" y="986282"/>
                </a:lnTo>
                <a:close/>
              </a:path>
              <a:path w="2932429" h="2004695">
                <a:moveTo>
                  <a:pt x="2672385" y="1062355"/>
                </a:moveTo>
                <a:lnTo>
                  <a:pt x="2658364" y="1062355"/>
                </a:lnTo>
                <a:lnTo>
                  <a:pt x="2656078" y="1067054"/>
                </a:lnTo>
                <a:lnTo>
                  <a:pt x="2667381" y="1072642"/>
                </a:lnTo>
                <a:lnTo>
                  <a:pt x="2669793" y="1067943"/>
                </a:lnTo>
                <a:lnTo>
                  <a:pt x="2672385" y="1062355"/>
                </a:lnTo>
                <a:close/>
              </a:path>
              <a:path w="2932429" h="2004695">
                <a:moveTo>
                  <a:pt x="2672080" y="1032637"/>
                </a:moveTo>
                <a:lnTo>
                  <a:pt x="2658237" y="1062482"/>
                </a:lnTo>
                <a:lnTo>
                  <a:pt x="2672385" y="1062355"/>
                </a:lnTo>
                <a:lnTo>
                  <a:pt x="2683637" y="1038098"/>
                </a:lnTo>
                <a:lnTo>
                  <a:pt x="2672080" y="1032637"/>
                </a:lnTo>
                <a:close/>
              </a:path>
              <a:path w="2932429" h="2004695">
                <a:moveTo>
                  <a:pt x="2656246" y="1095248"/>
                </a:moveTo>
                <a:lnTo>
                  <a:pt x="2642108" y="1095248"/>
                </a:lnTo>
                <a:lnTo>
                  <a:pt x="2633091" y="1112139"/>
                </a:lnTo>
                <a:lnTo>
                  <a:pt x="2644266" y="1118108"/>
                </a:lnTo>
                <a:lnTo>
                  <a:pt x="2653284" y="1101217"/>
                </a:lnTo>
                <a:lnTo>
                  <a:pt x="2656246" y="1095248"/>
                </a:lnTo>
                <a:close/>
              </a:path>
              <a:path w="2932429" h="2004695">
                <a:moveTo>
                  <a:pt x="2650363" y="1078484"/>
                </a:moveTo>
                <a:lnTo>
                  <a:pt x="2642083" y="1095293"/>
                </a:lnTo>
                <a:lnTo>
                  <a:pt x="2656246" y="1095248"/>
                </a:lnTo>
                <a:lnTo>
                  <a:pt x="2661792" y="1084072"/>
                </a:lnTo>
                <a:lnTo>
                  <a:pt x="2650363" y="1078484"/>
                </a:lnTo>
                <a:close/>
              </a:path>
              <a:path w="2932429" h="2004695">
                <a:moveTo>
                  <a:pt x="2634690" y="1127379"/>
                </a:moveTo>
                <a:lnTo>
                  <a:pt x="2624963" y="1127379"/>
                </a:lnTo>
                <a:lnTo>
                  <a:pt x="2608326" y="1156335"/>
                </a:lnTo>
                <a:lnTo>
                  <a:pt x="2619375" y="1162558"/>
                </a:lnTo>
                <a:lnTo>
                  <a:pt x="2636012" y="1133602"/>
                </a:lnTo>
                <a:lnTo>
                  <a:pt x="2638298" y="1129284"/>
                </a:lnTo>
                <a:lnTo>
                  <a:pt x="2634690" y="1127379"/>
                </a:lnTo>
                <a:close/>
              </a:path>
              <a:path w="2932429" h="2004695">
                <a:moveTo>
                  <a:pt x="2626994" y="1123315"/>
                </a:moveTo>
                <a:lnTo>
                  <a:pt x="2624836" y="1127506"/>
                </a:lnTo>
                <a:lnTo>
                  <a:pt x="2634690" y="1127379"/>
                </a:lnTo>
                <a:lnTo>
                  <a:pt x="2626994" y="1123315"/>
                </a:lnTo>
                <a:close/>
              </a:path>
              <a:path w="2932429" h="2004695">
                <a:moveTo>
                  <a:pt x="2603384" y="1188720"/>
                </a:moveTo>
                <a:lnTo>
                  <a:pt x="2588514" y="1188720"/>
                </a:lnTo>
                <a:lnTo>
                  <a:pt x="2581656" y="1199007"/>
                </a:lnTo>
                <a:lnTo>
                  <a:pt x="2592324" y="1206119"/>
                </a:lnTo>
                <a:lnTo>
                  <a:pt x="2599182" y="1195578"/>
                </a:lnTo>
                <a:lnTo>
                  <a:pt x="2603384" y="1188720"/>
                </a:lnTo>
                <a:close/>
              </a:path>
              <a:path w="2932429" h="2004695">
                <a:moveTo>
                  <a:pt x="2601849" y="1167003"/>
                </a:moveTo>
                <a:lnTo>
                  <a:pt x="2588387" y="1188847"/>
                </a:lnTo>
                <a:lnTo>
                  <a:pt x="2603384" y="1188720"/>
                </a:lnTo>
                <a:lnTo>
                  <a:pt x="2612643" y="1173607"/>
                </a:lnTo>
                <a:lnTo>
                  <a:pt x="2601849" y="1167003"/>
                </a:lnTo>
                <a:close/>
              </a:path>
              <a:path w="2932429" h="2004695">
                <a:moveTo>
                  <a:pt x="2574670" y="1209675"/>
                </a:moveTo>
                <a:lnTo>
                  <a:pt x="2569083" y="1218184"/>
                </a:lnTo>
                <a:lnTo>
                  <a:pt x="2552954" y="1240663"/>
                </a:lnTo>
                <a:lnTo>
                  <a:pt x="2563241" y="1248029"/>
                </a:lnTo>
                <a:lnTo>
                  <a:pt x="2579496" y="1225296"/>
                </a:lnTo>
                <a:lnTo>
                  <a:pt x="2585212" y="1216660"/>
                </a:lnTo>
                <a:lnTo>
                  <a:pt x="2574670" y="1209675"/>
                </a:lnTo>
                <a:close/>
              </a:path>
              <a:path w="2932429" h="2004695">
                <a:moveTo>
                  <a:pt x="2569210" y="1217930"/>
                </a:moveTo>
                <a:lnTo>
                  <a:pt x="2569028" y="1218184"/>
                </a:lnTo>
                <a:lnTo>
                  <a:pt x="2569210" y="1217930"/>
                </a:lnTo>
                <a:close/>
              </a:path>
              <a:path w="2932429" h="2004695">
                <a:moveTo>
                  <a:pt x="2545461" y="1250696"/>
                </a:moveTo>
                <a:lnTo>
                  <a:pt x="2528062" y="1273556"/>
                </a:lnTo>
                <a:lnTo>
                  <a:pt x="2522219" y="1280541"/>
                </a:lnTo>
                <a:lnTo>
                  <a:pt x="2532126" y="1288669"/>
                </a:lnTo>
                <a:lnTo>
                  <a:pt x="2538094" y="1281303"/>
                </a:lnTo>
                <a:lnTo>
                  <a:pt x="2555620" y="1258443"/>
                </a:lnTo>
                <a:lnTo>
                  <a:pt x="2545461" y="1250696"/>
                </a:lnTo>
                <a:close/>
              </a:path>
              <a:path w="2932429" h="2004695">
                <a:moveTo>
                  <a:pt x="2528189" y="1273302"/>
                </a:moveTo>
                <a:lnTo>
                  <a:pt x="2527979" y="1273556"/>
                </a:lnTo>
                <a:lnTo>
                  <a:pt x="2528189" y="1273302"/>
                </a:lnTo>
                <a:close/>
              </a:path>
              <a:path w="2932429" h="2004695">
                <a:moveTo>
                  <a:pt x="2523071" y="1299591"/>
                </a:moveTo>
                <a:lnTo>
                  <a:pt x="2506726" y="1299591"/>
                </a:lnTo>
                <a:lnTo>
                  <a:pt x="2489581" y="1319276"/>
                </a:lnTo>
                <a:lnTo>
                  <a:pt x="2499233" y="1327658"/>
                </a:lnTo>
                <a:lnTo>
                  <a:pt x="2516378" y="1307846"/>
                </a:lnTo>
                <a:lnTo>
                  <a:pt x="2523071" y="1299591"/>
                </a:lnTo>
                <a:close/>
              </a:path>
              <a:path w="2932429" h="2004695">
                <a:moveTo>
                  <a:pt x="2514218" y="1290447"/>
                </a:moveTo>
                <a:lnTo>
                  <a:pt x="2506599" y="1299718"/>
                </a:lnTo>
                <a:lnTo>
                  <a:pt x="2523071" y="1299591"/>
                </a:lnTo>
                <a:lnTo>
                  <a:pt x="2523998" y="1298448"/>
                </a:lnTo>
                <a:lnTo>
                  <a:pt x="2514218" y="1290447"/>
                </a:lnTo>
                <a:close/>
              </a:path>
              <a:path w="2932429" h="2004695">
                <a:moveTo>
                  <a:pt x="2479655" y="1348994"/>
                </a:moveTo>
                <a:lnTo>
                  <a:pt x="2462403" y="1348994"/>
                </a:lnTo>
                <a:lnTo>
                  <a:pt x="2455291" y="1356233"/>
                </a:lnTo>
                <a:lnTo>
                  <a:pt x="2464308" y="1365123"/>
                </a:lnTo>
                <a:lnTo>
                  <a:pt x="2471419" y="1357884"/>
                </a:lnTo>
                <a:lnTo>
                  <a:pt x="2479655" y="1348994"/>
                </a:lnTo>
                <a:close/>
              </a:path>
              <a:path w="2932429" h="2004695">
                <a:moveTo>
                  <a:pt x="2481326" y="1328547"/>
                </a:moveTo>
                <a:lnTo>
                  <a:pt x="2462276" y="1349121"/>
                </a:lnTo>
                <a:lnTo>
                  <a:pt x="2479655" y="1348994"/>
                </a:lnTo>
                <a:lnTo>
                  <a:pt x="2490596" y="1337183"/>
                </a:lnTo>
                <a:lnTo>
                  <a:pt x="2481326" y="1328547"/>
                </a:lnTo>
                <a:close/>
              </a:path>
              <a:path w="2932429" h="2004695">
                <a:moveTo>
                  <a:pt x="2453614" y="1372362"/>
                </a:moveTo>
                <a:lnTo>
                  <a:pt x="2439416" y="1372362"/>
                </a:lnTo>
                <a:lnTo>
                  <a:pt x="2419223" y="1391539"/>
                </a:lnTo>
                <a:lnTo>
                  <a:pt x="2427986" y="1400810"/>
                </a:lnTo>
                <a:lnTo>
                  <a:pt x="2448306" y="1381379"/>
                </a:lnTo>
                <a:lnTo>
                  <a:pt x="2455417" y="1374140"/>
                </a:lnTo>
                <a:lnTo>
                  <a:pt x="2453614" y="1372362"/>
                </a:lnTo>
                <a:close/>
              </a:path>
              <a:path w="2932429" h="2004695">
                <a:moveTo>
                  <a:pt x="2446401" y="1365250"/>
                </a:moveTo>
                <a:lnTo>
                  <a:pt x="2439382" y="1372393"/>
                </a:lnTo>
                <a:lnTo>
                  <a:pt x="2453614" y="1372362"/>
                </a:lnTo>
                <a:lnTo>
                  <a:pt x="2446401" y="1365250"/>
                </a:lnTo>
                <a:close/>
              </a:path>
              <a:path w="2932429" h="2004695">
                <a:moveTo>
                  <a:pt x="2409952" y="1400048"/>
                </a:moveTo>
                <a:lnTo>
                  <a:pt x="2391791" y="1416558"/>
                </a:lnTo>
                <a:lnTo>
                  <a:pt x="2381504" y="1425194"/>
                </a:lnTo>
                <a:lnTo>
                  <a:pt x="2389759" y="1434846"/>
                </a:lnTo>
                <a:lnTo>
                  <a:pt x="2400173" y="1426083"/>
                </a:lnTo>
                <a:lnTo>
                  <a:pt x="2418461" y="1409573"/>
                </a:lnTo>
                <a:lnTo>
                  <a:pt x="2409952" y="1400048"/>
                </a:lnTo>
                <a:close/>
              </a:path>
              <a:path w="2932429" h="2004695">
                <a:moveTo>
                  <a:pt x="2391917" y="1416431"/>
                </a:moveTo>
                <a:lnTo>
                  <a:pt x="2391767" y="1416558"/>
                </a:lnTo>
                <a:lnTo>
                  <a:pt x="2391917" y="1416431"/>
                </a:lnTo>
                <a:close/>
              </a:path>
              <a:path w="2932429" h="2004695">
                <a:moveTo>
                  <a:pt x="2371852" y="1433322"/>
                </a:moveTo>
                <a:lnTo>
                  <a:pt x="2367153" y="1437259"/>
                </a:lnTo>
                <a:lnTo>
                  <a:pt x="2342261" y="1457071"/>
                </a:lnTo>
                <a:lnTo>
                  <a:pt x="2350135" y="1466977"/>
                </a:lnTo>
                <a:lnTo>
                  <a:pt x="2375281" y="1447038"/>
                </a:lnTo>
                <a:lnTo>
                  <a:pt x="2379980" y="1443101"/>
                </a:lnTo>
                <a:lnTo>
                  <a:pt x="2371852" y="1433322"/>
                </a:lnTo>
                <a:close/>
              </a:path>
              <a:path w="2932429" h="2004695">
                <a:moveTo>
                  <a:pt x="2367280" y="1437132"/>
                </a:moveTo>
                <a:lnTo>
                  <a:pt x="2367120" y="1437259"/>
                </a:lnTo>
                <a:lnTo>
                  <a:pt x="2367280" y="1437132"/>
                </a:lnTo>
                <a:close/>
              </a:path>
              <a:path w="2932429" h="2004695">
                <a:moveTo>
                  <a:pt x="2337489" y="1476502"/>
                </a:moveTo>
                <a:lnTo>
                  <a:pt x="2316480" y="1476502"/>
                </a:lnTo>
                <a:lnTo>
                  <a:pt x="2301620" y="1486916"/>
                </a:lnTo>
                <a:lnTo>
                  <a:pt x="2308987" y="1497330"/>
                </a:lnTo>
                <a:lnTo>
                  <a:pt x="2323845" y="1486789"/>
                </a:lnTo>
                <a:lnTo>
                  <a:pt x="2337489" y="1476502"/>
                </a:lnTo>
                <a:close/>
              </a:path>
              <a:path w="2932429" h="2004695">
                <a:moveTo>
                  <a:pt x="2332228" y="1464564"/>
                </a:moveTo>
                <a:lnTo>
                  <a:pt x="2316226" y="1476629"/>
                </a:lnTo>
                <a:lnTo>
                  <a:pt x="2316480" y="1476502"/>
                </a:lnTo>
                <a:lnTo>
                  <a:pt x="2337489" y="1476502"/>
                </a:lnTo>
                <a:lnTo>
                  <a:pt x="2339848" y="1474724"/>
                </a:lnTo>
                <a:lnTo>
                  <a:pt x="2332228" y="1464564"/>
                </a:lnTo>
                <a:close/>
              </a:path>
              <a:path w="2932429" h="2004695">
                <a:moveTo>
                  <a:pt x="2291207" y="1494282"/>
                </a:moveTo>
                <a:lnTo>
                  <a:pt x="2289937" y="1495171"/>
                </a:lnTo>
                <a:lnTo>
                  <a:pt x="2263140" y="1512951"/>
                </a:lnTo>
                <a:lnTo>
                  <a:pt x="2259711" y="1515110"/>
                </a:lnTo>
                <a:lnTo>
                  <a:pt x="2266568" y="1525778"/>
                </a:lnTo>
                <a:lnTo>
                  <a:pt x="2270125" y="1523619"/>
                </a:lnTo>
                <a:lnTo>
                  <a:pt x="2297176" y="1505585"/>
                </a:lnTo>
                <a:lnTo>
                  <a:pt x="2298573" y="1504569"/>
                </a:lnTo>
                <a:lnTo>
                  <a:pt x="2291207" y="1494282"/>
                </a:lnTo>
                <a:close/>
              </a:path>
              <a:path w="2932429" h="2004695">
                <a:moveTo>
                  <a:pt x="2263266" y="1512824"/>
                </a:moveTo>
                <a:lnTo>
                  <a:pt x="2263069" y="1512951"/>
                </a:lnTo>
                <a:lnTo>
                  <a:pt x="2263266" y="1512824"/>
                </a:lnTo>
                <a:close/>
              </a:path>
              <a:path w="2932429" h="2004695">
                <a:moveTo>
                  <a:pt x="2290064" y="1495044"/>
                </a:moveTo>
                <a:lnTo>
                  <a:pt x="2289873" y="1495171"/>
                </a:lnTo>
                <a:lnTo>
                  <a:pt x="2290064" y="1495044"/>
                </a:lnTo>
                <a:close/>
              </a:path>
              <a:path w="2932429" h="2004695">
                <a:moveTo>
                  <a:pt x="2254190" y="1530096"/>
                </a:moveTo>
                <a:lnTo>
                  <a:pt x="2235962" y="1530096"/>
                </a:lnTo>
                <a:lnTo>
                  <a:pt x="2216658" y="1541526"/>
                </a:lnTo>
                <a:lnTo>
                  <a:pt x="2223008" y="1552448"/>
                </a:lnTo>
                <a:lnTo>
                  <a:pt x="2242439" y="1541018"/>
                </a:lnTo>
                <a:lnTo>
                  <a:pt x="2255774" y="1532636"/>
                </a:lnTo>
                <a:lnTo>
                  <a:pt x="2254190" y="1530096"/>
                </a:lnTo>
                <a:close/>
              </a:path>
              <a:path w="2932429" h="2004695">
                <a:moveTo>
                  <a:pt x="2249042" y="1521841"/>
                </a:moveTo>
                <a:lnTo>
                  <a:pt x="2235708" y="1530223"/>
                </a:lnTo>
                <a:lnTo>
                  <a:pt x="2235962" y="1530096"/>
                </a:lnTo>
                <a:lnTo>
                  <a:pt x="2254190" y="1530096"/>
                </a:lnTo>
                <a:lnTo>
                  <a:pt x="2249042" y="1521841"/>
                </a:lnTo>
                <a:close/>
              </a:path>
              <a:path w="2932429" h="2004695">
                <a:moveTo>
                  <a:pt x="2205736" y="1547876"/>
                </a:moveTo>
                <a:lnTo>
                  <a:pt x="2179066" y="1562862"/>
                </a:lnTo>
                <a:lnTo>
                  <a:pt x="2172589" y="1566291"/>
                </a:lnTo>
                <a:lnTo>
                  <a:pt x="2178558" y="1577594"/>
                </a:lnTo>
                <a:lnTo>
                  <a:pt x="2185162" y="1574038"/>
                </a:lnTo>
                <a:lnTo>
                  <a:pt x="2211959" y="1558925"/>
                </a:lnTo>
                <a:lnTo>
                  <a:pt x="2205736" y="1547876"/>
                </a:lnTo>
                <a:close/>
              </a:path>
              <a:path w="2932429" h="2004695">
                <a:moveTo>
                  <a:pt x="2161413" y="1572260"/>
                </a:moveTo>
                <a:lnTo>
                  <a:pt x="2149856" y="1578356"/>
                </a:lnTo>
                <a:lnTo>
                  <a:pt x="2127631" y="1589532"/>
                </a:lnTo>
                <a:lnTo>
                  <a:pt x="2133345" y="1600962"/>
                </a:lnTo>
                <a:lnTo>
                  <a:pt x="2155698" y="1589659"/>
                </a:lnTo>
                <a:lnTo>
                  <a:pt x="2167382" y="1583436"/>
                </a:lnTo>
                <a:lnTo>
                  <a:pt x="2161413" y="1572260"/>
                </a:lnTo>
                <a:close/>
              </a:path>
              <a:path w="2932429" h="2004695">
                <a:moveTo>
                  <a:pt x="2116328" y="1595120"/>
                </a:moveTo>
                <a:lnTo>
                  <a:pt x="2089658" y="1607820"/>
                </a:lnTo>
                <a:lnTo>
                  <a:pt x="2082038" y="1611376"/>
                </a:lnTo>
                <a:lnTo>
                  <a:pt x="2087244" y="1622933"/>
                </a:lnTo>
                <a:lnTo>
                  <a:pt x="2094991" y="1619377"/>
                </a:lnTo>
                <a:lnTo>
                  <a:pt x="2121789" y="1606550"/>
                </a:lnTo>
                <a:lnTo>
                  <a:pt x="2116328" y="1595120"/>
                </a:lnTo>
                <a:close/>
              </a:path>
              <a:path w="2932429" h="2004695">
                <a:moveTo>
                  <a:pt x="2070354" y="1616583"/>
                </a:moveTo>
                <a:lnTo>
                  <a:pt x="2058542" y="1621917"/>
                </a:lnTo>
                <a:lnTo>
                  <a:pt x="2035683" y="1631823"/>
                </a:lnTo>
                <a:lnTo>
                  <a:pt x="2040636" y="1643507"/>
                </a:lnTo>
                <a:lnTo>
                  <a:pt x="2063750" y="1633474"/>
                </a:lnTo>
                <a:lnTo>
                  <a:pt x="2075688" y="1628140"/>
                </a:lnTo>
                <a:lnTo>
                  <a:pt x="2070354" y="1616583"/>
                </a:lnTo>
                <a:close/>
              </a:path>
              <a:path w="2932429" h="2004695">
                <a:moveTo>
                  <a:pt x="2023999" y="1636776"/>
                </a:moveTo>
                <a:lnTo>
                  <a:pt x="1994662" y="1648714"/>
                </a:lnTo>
                <a:lnTo>
                  <a:pt x="1988820" y="1651127"/>
                </a:lnTo>
                <a:lnTo>
                  <a:pt x="1993518" y="1662938"/>
                </a:lnTo>
                <a:lnTo>
                  <a:pt x="2028825" y="1648587"/>
                </a:lnTo>
                <a:lnTo>
                  <a:pt x="2023999" y="1636776"/>
                </a:lnTo>
                <a:close/>
              </a:path>
              <a:path w="2932429" h="2004695">
                <a:moveTo>
                  <a:pt x="1977009" y="1655699"/>
                </a:moveTo>
                <a:lnTo>
                  <a:pt x="1961769" y="1661668"/>
                </a:lnTo>
                <a:lnTo>
                  <a:pt x="1941576" y="1669288"/>
                </a:lnTo>
                <a:lnTo>
                  <a:pt x="1946021" y="1681226"/>
                </a:lnTo>
                <a:lnTo>
                  <a:pt x="1981708" y="1667510"/>
                </a:lnTo>
                <a:lnTo>
                  <a:pt x="1977009" y="1655699"/>
                </a:lnTo>
                <a:close/>
              </a:path>
              <a:path w="2932429" h="2004695">
                <a:moveTo>
                  <a:pt x="1928240" y="1674241"/>
                </a:moveTo>
                <a:lnTo>
                  <a:pt x="1893951" y="1686687"/>
                </a:lnTo>
                <a:lnTo>
                  <a:pt x="1898142" y="1698625"/>
                </a:lnTo>
                <a:lnTo>
                  <a:pt x="1934083" y="1685671"/>
                </a:lnTo>
                <a:lnTo>
                  <a:pt x="1929874" y="1674368"/>
                </a:lnTo>
                <a:lnTo>
                  <a:pt x="1928240" y="1674368"/>
                </a:lnTo>
                <a:close/>
              </a:path>
              <a:path w="2932429" h="2004695">
                <a:moveTo>
                  <a:pt x="1929638" y="1673733"/>
                </a:moveTo>
                <a:lnTo>
                  <a:pt x="1928240" y="1674368"/>
                </a:lnTo>
                <a:lnTo>
                  <a:pt x="1929874" y="1674368"/>
                </a:lnTo>
                <a:lnTo>
                  <a:pt x="1929638" y="1673733"/>
                </a:lnTo>
                <a:close/>
              </a:path>
              <a:path w="2932429" h="2004695">
                <a:moveTo>
                  <a:pt x="1882013" y="1690878"/>
                </a:moveTo>
                <a:lnTo>
                  <a:pt x="1859152" y="1698752"/>
                </a:lnTo>
                <a:lnTo>
                  <a:pt x="1859280" y="1698752"/>
                </a:lnTo>
                <a:lnTo>
                  <a:pt x="1845945" y="1703197"/>
                </a:lnTo>
                <a:lnTo>
                  <a:pt x="1850009" y="1715262"/>
                </a:lnTo>
                <a:lnTo>
                  <a:pt x="1863344" y="1710817"/>
                </a:lnTo>
                <a:lnTo>
                  <a:pt x="1886077" y="1702816"/>
                </a:lnTo>
                <a:lnTo>
                  <a:pt x="1882013" y="1690878"/>
                </a:lnTo>
                <a:close/>
              </a:path>
              <a:path w="2932429" h="2004695">
                <a:moveTo>
                  <a:pt x="1823720" y="1710563"/>
                </a:moveTo>
                <a:lnTo>
                  <a:pt x="1797812" y="1718945"/>
                </a:lnTo>
                <a:lnTo>
                  <a:pt x="1801749" y="1731137"/>
                </a:lnTo>
                <a:lnTo>
                  <a:pt x="1837944" y="1719199"/>
                </a:lnTo>
                <a:lnTo>
                  <a:pt x="1835167" y="1710690"/>
                </a:lnTo>
                <a:lnTo>
                  <a:pt x="1823593" y="1710690"/>
                </a:lnTo>
                <a:close/>
              </a:path>
              <a:path w="2932429" h="2004695">
                <a:moveTo>
                  <a:pt x="1834007" y="1707134"/>
                </a:moveTo>
                <a:lnTo>
                  <a:pt x="1823593" y="1710690"/>
                </a:lnTo>
                <a:lnTo>
                  <a:pt x="1835167" y="1710690"/>
                </a:lnTo>
                <a:lnTo>
                  <a:pt x="1834007" y="1707134"/>
                </a:lnTo>
                <a:close/>
              </a:path>
              <a:path w="2932429" h="2004695">
                <a:moveTo>
                  <a:pt x="1785747" y="1722882"/>
                </a:moveTo>
                <a:lnTo>
                  <a:pt x="1750695" y="1733804"/>
                </a:lnTo>
                <a:lnTo>
                  <a:pt x="1749425" y="1734185"/>
                </a:lnTo>
                <a:lnTo>
                  <a:pt x="1753108" y="1746377"/>
                </a:lnTo>
                <a:lnTo>
                  <a:pt x="1754505" y="1745996"/>
                </a:lnTo>
                <a:lnTo>
                  <a:pt x="1789557" y="1734947"/>
                </a:lnTo>
                <a:lnTo>
                  <a:pt x="1785747" y="1722882"/>
                </a:lnTo>
                <a:close/>
              </a:path>
              <a:path w="2932429" h="2004695">
                <a:moveTo>
                  <a:pt x="1737233" y="1737868"/>
                </a:moveTo>
                <a:lnTo>
                  <a:pt x="1700911" y="1748917"/>
                </a:lnTo>
                <a:lnTo>
                  <a:pt x="1704467" y="1761109"/>
                </a:lnTo>
                <a:lnTo>
                  <a:pt x="1741043" y="1750060"/>
                </a:lnTo>
                <a:lnTo>
                  <a:pt x="1737233" y="1737868"/>
                </a:lnTo>
                <a:close/>
              </a:path>
              <a:path w="2932429" h="2004695">
                <a:moveTo>
                  <a:pt x="1688719" y="1752600"/>
                </a:moveTo>
                <a:lnTo>
                  <a:pt x="1675002" y="1756664"/>
                </a:lnTo>
                <a:lnTo>
                  <a:pt x="1675130" y="1756664"/>
                </a:lnTo>
                <a:lnTo>
                  <a:pt x="1652143" y="1763268"/>
                </a:lnTo>
                <a:lnTo>
                  <a:pt x="1655699" y="1775460"/>
                </a:lnTo>
                <a:lnTo>
                  <a:pt x="1678686" y="1768856"/>
                </a:lnTo>
                <a:lnTo>
                  <a:pt x="1692275" y="1764792"/>
                </a:lnTo>
                <a:lnTo>
                  <a:pt x="1688719" y="1752600"/>
                </a:lnTo>
                <a:close/>
              </a:path>
              <a:path w="2932429" h="2004695">
                <a:moveTo>
                  <a:pt x="1639951" y="1766824"/>
                </a:moveTo>
                <a:lnTo>
                  <a:pt x="1636140" y="1767840"/>
                </a:lnTo>
                <a:lnTo>
                  <a:pt x="1603375" y="1777238"/>
                </a:lnTo>
                <a:lnTo>
                  <a:pt x="1606804" y="1789557"/>
                </a:lnTo>
                <a:lnTo>
                  <a:pt x="1639697" y="1780159"/>
                </a:lnTo>
                <a:lnTo>
                  <a:pt x="1643507" y="1779016"/>
                </a:lnTo>
                <a:lnTo>
                  <a:pt x="1639951" y="1766824"/>
                </a:lnTo>
                <a:close/>
              </a:path>
              <a:path w="2932429" h="2004695">
                <a:moveTo>
                  <a:pt x="1591183" y="1780667"/>
                </a:moveTo>
                <a:lnTo>
                  <a:pt x="1555496" y="1790192"/>
                </a:lnTo>
                <a:lnTo>
                  <a:pt x="1554607" y="1790446"/>
                </a:lnTo>
                <a:lnTo>
                  <a:pt x="1557527" y="1802765"/>
                </a:lnTo>
                <a:lnTo>
                  <a:pt x="1558671" y="1802511"/>
                </a:lnTo>
                <a:lnTo>
                  <a:pt x="1594485" y="1792986"/>
                </a:lnTo>
                <a:lnTo>
                  <a:pt x="1591183" y="1780667"/>
                </a:lnTo>
                <a:close/>
              </a:path>
              <a:path w="2932429" h="2004695">
                <a:moveTo>
                  <a:pt x="1542288" y="1793494"/>
                </a:moveTo>
                <a:lnTo>
                  <a:pt x="1511808" y="1800860"/>
                </a:lnTo>
                <a:lnTo>
                  <a:pt x="1505331" y="1802257"/>
                </a:lnTo>
                <a:lnTo>
                  <a:pt x="1507998" y="1814703"/>
                </a:lnTo>
                <a:lnTo>
                  <a:pt x="1514729" y="1813179"/>
                </a:lnTo>
                <a:lnTo>
                  <a:pt x="1545209" y="1805813"/>
                </a:lnTo>
                <a:lnTo>
                  <a:pt x="1542288" y="1793494"/>
                </a:lnTo>
                <a:close/>
              </a:path>
              <a:path w="2932429" h="2004695">
                <a:moveTo>
                  <a:pt x="1492885" y="1805051"/>
                </a:moveTo>
                <a:lnTo>
                  <a:pt x="1465834" y="1810893"/>
                </a:lnTo>
                <a:lnTo>
                  <a:pt x="1455801" y="1812925"/>
                </a:lnTo>
                <a:lnTo>
                  <a:pt x="1458214" y="1825371"/>
                </a:lnTo>
                <a:lnTo>
                  <a:pt x="1468501" y="1823339"/>
                </a:lnTo>
                <a:lnTo>
                  <a:pt x="1495679" y="1817370"/>
                </a:lnTo>
                <a:lnTo>
                  <a:pt x="1492885" y="1805051"/>
                </a:lnTo>
                <a:close/>
              </a:path>
              <a:path w="2932429" h="2004695">
                <a:moveTo>
                  <a:pt x="1443355" y="1815465"/>
                </a:moveTo>
                <a:lnTo>
                  <a:pt x="1417574" y="1820672"/>
                </a:lnTo>
                <a:lnTo>
                  <a:pt x="1406017" y="1822831"/>
                </a:lnTo>
                <a:lnTo>
                  <a:pt x="1408302" y="1835277"/>
                </a:lnTo>
                <a:lnTo>
                  <a:pt x="1419987" y="1833118"/>
                </a:lnTo>
                <a:lnTo>
                  <a:pt x="1445768" y="1827911"/>
                </a:lnTo>
                <a:lnTo>
                  <a:pt x="1443355" y="1815465"/>
                </a:lnTo>
                <a:close/>
              </a:path>
              <a:path w="2932429" h="2004695">
                <a:moveTo>
                  <a:pt x="1393571" y="1825117"/>
                </a:moveTo>
                <a:lnTo>
                  <a:pt x="1367409" y="1829943"/>
                </a:lnTo>
                <a:lnTo>
                  <a:pt x="1356106" y="1831848"/>
                </a:lnTo>
                <a:lnTo>
                  <a:pt x="1358264" y="1844421"/>
                </a:lnTo>
                <a:lnTo>
                  <a:pt x="1395857" y="1837563"/>
                </a:lnTo>
                <a:lnTo>
                  <a:pt x="1393571" y="1825117"/>
                </a:lnTo>
                <a:close/>
              </a:path>
              <a:path w="2932429" h="2004695">
                <a:moveTo>
                  <a:pt x="1343660" y="1834007"/>
                </a:moveTo>
                <a:lnTo>
                  <a:pt x="1315339" y="1838833"/>
                </a:lnTo>
                <a:lnTo>
                  <a:pt x="1306068" y="1840357"/>
                </a:lnTo>
                <a:lnTo>
                  <a:pt x="1308100" y="1852930"/>
                </a:lnTo>
                <a:lnTo>
                  <a:pt x="1345819" y="1846580"/>
                </a:lnTo>
                <a:lnTo>
                  <a:pt x="1343660" y="1834007"/>
                </a:lnTo>
                <a:close/>
              </a:path>
              <a:path w="2932429" h="2004695">
                <a:moveTo>
                  <a:pt x="1293622" y="1842389"/>
                </a:moveTo>
                <a:lnTo>
                  <a:pt x="1261872" y="1847342"/>
                </a:lnTo>
                <a:lnTo>
                  <a:pt x="1256030" y="1848231"/>
                </a:lnTo>
                <a:lnTo>
                  <a:pt x="1257808" y="1860804"/>
                </a:lnTo>
                <a:lnTo>
                  <a:pt x="1263904" y="1859915"/>
                </a:lnTo>
                <a:lnTo>
                  <a:pt x="1295527" y="1854835"/>
                </a:lnTo>
                <a:lnTo>
                  <a:pt x="1293622" y="1842389"/>
                </a:lnTo>
                <a:close/>
              </a:path>
              <a:path w="2932429" h="2004695">
                <a:moveTo>
                  <a:pt x="1243457" y="1850136"/>
                </a:moveTo>
                <a:lnTo>
                  <a:pt x="1207008" y="1855470"/>
                </a:lnTo>
                <a:lnTo>
                  <a:pt x="1205864" y="1855597"/>
                </a:lnTo>
                <a:lnTo>
                  <a:pt x="1207515" y="1868170"/>
                </a:lnTo>
                <a:lnTo>
                  <a:pt x="1208786" y="1868043"/>
                </a:lnTo>
                <a:lnTo>
                  <a:pt x="1245235" y="1862582"/>
                </a:lnTo>
                <a:lnTo>
                  <a:pt x="1243457" y="1850136"/>
                </a:lnTo>
                <a:close/>
              </a:path>
              <a:path w="2932429" h="2004695">
                <a:moveTo>
                  <a:pt x="1193292" y="1857248"/>
                </a:moveTo>
                <a:lnTo>
                  <a:pt x="1155446" y="1862328"/>
                </a:lnTo>
                <a:lnTo>
                  <a:pt x="1157224" y="1874901"/>
                </a:lnTo>
                <a:lnTo>
                  <a:pt x="1194943" y="1869821"/>
                </a:lnTo>
                <a:lnTo>
                  <a:pt x="1193292" y="1857248"/>
                </a:lnTo>
                <a:close/>
              </a:path>
              <a:path w="2932429" h="2004695">
                <a:moveTo>
                  <a:pt x="1142873" y="1863979"/>
                </a:moveTo>
                <a:lnTo>
                  <a:pt x="1105154" y="1869059"/>
                </a:lnTo>
                <a:lnTo>
                  <a:pt x="1106805" y="1881632"/>
                </a:lnTo>
                <a:lnTo>
                  <a:pt x="1144524" y="1876552"/>
                </a:lnTo>
                <a:lnTo>
                  <a:pt x="1142873" y="1863979"/>
                </a:lnTo>
                <a:close/>
              </a:path>
              <a:path w="2932429" h="2004695">
                <a:moveTo>
                  <a:pt x="1092581" y="1870710"/>
                </a:moveTo>
                <a:lnTo>
                  <a:pt x="1054735" y="1875155"/>
                </a:lnTo>
                <a:lnTo>
                  <a:pt x="1056259" y="1887855"/>
                </a:lnTo>
                <a:lnTo>
                  <a:pt x="1094105" y="1883283"/>
                </a:lnTo>
                <a:lnTo>
                  <a:pt x="1092581" y="1870710"/>
                </a:lnTo>
                <a:close/>
              </a:path>
              <a:path w="2932429" h="2004695">
                <a:moveTo>
                  <a:pt x="1042162" y="1876679"/>
                </a:moveTo>
                <a:lnTo>
                  <a:pt x="1004315" y="1881251"/>
                </a:lnTo>
                <a:lnTo>
                  <a:pt x="1005839" y="1893824"/>
                </a:lnTo>
                <a:lnTo>
                  <a:pt x="1043686" y="1889379"/>
                </a:lnTo>
                <a:lnTo>
                  <a:pt x="1042162" y="1876679"/>
                </a:lnTo>
                <a:close/>
              </a:path>
              <a:path w="2932429" h="2004695">
                <a:moveTo>
                  <a:pt x="991743" y="1882648"/>
                </a:moveTo>
                <a:lnTo>
                  <a:pt x="977646" y="1884426"/>
                </a:lnTo>
                <a:lnTo>
                  <a:pt x="953897" y="1886839"/>
                </a:lnTo>
                <a:lnTo>
                  <a:pt x="955294" y="1899539"/>
                </a:lnTo>
                <a:lnTo>
                  <a:pt x="979170" y="1896999"/>
                </a:lnTo>
                <a:lnTo>
                  <a:pt x="993267" y="1895348"/>
                </a:lnTo>
                <a:lnTo>
                  <a:pt x="991743" y="1882648"/>
                </a:lnTo>
                <a:close/>
              </a:path>
              <a:path w="2932429" h="2004695">
                <a:moveTo>
                  <a:pt x="941324" y="1888236"/>
                </a:moveTo>
                <a:lnTo>
                  <a:pt x="903477" y="1892300"/>
                </a:lnTo>
                <a:lnTo>
                  <a:pt x="904748" y="1904873"/>
                </a:lnTo>
                <a:lnTo>
                  <a:pt x="942721" y="1900809"/>
                </a:lnTo>
                <a:lnTo>
                  <a:pt x="941324" y="1888236"/>
                </a:lnTo>
                <a:close/>
              </a:path>
              <a:path w="2932429" h="2004695">
                <a:moveTo>
                  <a:pt x="890777" y="1893570"/>
                </a:moveTo>
                <a:lnTo>
                  <a:pt x="860044" y="1896872"/>
                </a:lnTo>
                <a:lnTo>
                  <a:pt x="852932" y="1897507"/>
                </a:lnTo>
                <a:lnTo>
                  <a:pt x="854201" y="1910207"/>
                </a:lnTo>
                <a:lnTo>
                  <a:pt x="892175" y="1906270"/>
                </a:lnTo>
                <a:lnTo>
                  <a:pt x="890777" y="1893570"/>
                </a:lnTo>
                <a:close/>
              </a:path>
              <a:path w="2932429" h="2004695">
                <a:moveTo>
                  <a:pt x="840359" y="1898777"/>
                </a:moveTo>
                <a:lnTo>
                  <a:pt x="802386" y="1902333"/>
                </a:lnTo>
                <a:lnTo>
                  <a:pt x="803656" y="1915033"/>
                </a:lnTo>
                <a:lnTo>
                  <a:pt x="841501" y="1911350"/>
                </a:lnTo>
                <a:lnTo>
                  <a:pt x="840359" y="1898777"/>
                </a:lnTo>
                <a:close/>
              </a:path>
              <a:path w="2932429" h="2004695">
                <a:moveTo>
                  <a:pt x="789813" y="1903603"/>
                </a:moveTo>
                <a:lnTo>
                  <a:pt x="751839" y="1907159"/>
                </a:lnTo>
                <a:lnTo>
                  <a:pt x="752983" y="1919859"/>
                </a:lnTo>
                <a:lnTo>
                  <a:pt x="790956" y="1916176"/>
                </a:lnTo>
                <a:lnTo>
                  <a:pt x="789813" y="1903603"/>
                </a:lnTo>
                <a:close/>
              </a:path>
              <a:path w="2932429" h="2004695">
                <a:moveTo>
                  <a:pt x="739267" y="1908429"/>
                </a:moveTo>
                <a:lnTo>
                  <a:pt x="701294" y="1911731"/>
                </a:lnTo>
                <a:lnTo>
                  <a:pt x="702437" y="1924304"/>
                </a:lnTo>
                <a:lnTo>
                  <a:pt x="740410" y="1921002"/>
                </a:lnTo>
                <a:lnTo>
                  <a:pt x="739267" y="1908429"/>
                </a:lnTo>
                <a:close/>
              </a:path>
              <a:path w="2932429" h="2004695">
                <a:moveTo>
                  <a:pt x="688594" y="1912874"/>
                </a:moveTo>
                <a:lnTo>
                  <a:pt x="650621" y="1916176"/>
                </a:lnTo>
                <a:lnTo>
                  <a:pt x="651763" y="1928876"/>
                </a:lnTo>
                <a:lnTo>
                  <a:pt x="689737" y="1925447"/>
                </a:lnTo>
                <a:lnTo>
                  <a:pt x="688594" y="1912874"/>
                </a:lnTo>
                <a:close/>
              </a:path>
              <a:path w="2932429" h="2004695">
                <a:moveTo>
                  <a:pt x="638048" y="1917319"/>
                </a:moveTo>
                <a:lnTo>
                  <a:pt x="600075" y="1920494"/>
                </a:lnTo>
                <a:lnTo>
                  <a:pt x="601090" y="1933067"/>
                </a:lnTo>
                <a:lnTo>
                  <a:pt x="639190" y="1929892"/>
                </a:lnTo>
                <a:lnTo>
                  <a:pt x="638048" y="1917319"/>
                </a:lnTo>
                <a:close/>
              </a:path>
              <a:path w="2932429" h="2004695">
                <a:moveTo>
                  <a:pt x="587501" y="1921510"/>
                </a:moveTo>
                <a:lnTo>
                  <a:pt x="549529" y="1924558"/>
                </a:lnTo>
                <a:lnTo>
                  <a:pt x="550545" y="1937258"/>
                </a:lnTo>
                <a:lnTo>
                  <a:pt x="588518" y="1934083"/>
                </a:lnTo>
                <a:lnTo>
                  <a:pt x="587501" y="1921510"/>
                </a:lnTo>
                <a:close/>
              </a:path>
              <a:path w="2932429" h="2004695">
                <a:moveTo>
                  <a:pt x="536829" y="1925574"/>
                </a:moveTo>
                <a:lnTo>
                  <a:pt x="498856" y="1928622"/>
                </a:lnTo>
                <a:lnTo>
                  <a:pt x="499872" y="1941322"/>
                </a:lnTo>
                <a:lnTo>
                  <a:pt x="537845" y="1938274"/>
                </a:lnTo>
                <a:lnTo>
                  <a:pt x="536829" y="1925574"/>
                </a:lnTo>
                <a:close/>
              </a:path>
              <a:path w="2932429" h="2004695">
                <a:moveTo>
                  <a:pt x="486156" y="1929638"/>
                </a:moveTo>
                <a:lnTo>
                  <a:pt x="448183" y="1932559"/>
                </a:lnTo>
                <a:lnTo>
                  <a:pt x="449199" y="1945259"/>
                </a:lnTo>
                <a:lnTo>
                  <a:pt x="487172" y="1942338"/>
                </a:lnTo>
                <a:lnTo>
                  <a:pt x="486156" y="1929638"/>
                </a:lnTo>
                <a:close/>
              </a:path>
              <a:path w="2932429" h="2004695">
                <a:moveTo>
                  <a:pt x="435610" y="1933575"/>
                </a:moveTo>
                <a:lnTo>
                  <a:pt x="397637" y="1936369"/>
                </a:lnTo>
                <a:lnTo>
                  <a:pt x="398525" y="1949069"/>
                </a:lnTo>
                <a:lnTo>
                  <a:pt x="436499" y="1946148"/>
                </a:lnTo>
                <a:lnTo>
                  <a:pt x="435610" y="1933575"/>
                </a:lnTo>
                <a:close/>
              </a:path>
              <a:path w="2932429" h="2004695">
                <a:moveTo>
                  <a:pt x="384937" y="1937258"/>
                </a:moveTo>
                <a:lnTo>
                  <a:pt x="346963" y="1940179"/>
                </a:lnTo>
                <a:lnTo>
                  <a:pt x="347852" y="1952752"/>
                </a:lnTo>
                <a:lnTo>
                  <a:pt x="385825" y="1949958"/>
                </a:lnTo>
                <a:lnTo>
                  <a:pt x="384937" y="1937258"/>
                </a:lnTo>
                <a:close/>
              </a:path>
              <a:path w="2932429" h="2004695">
                <a:moveTo>
                  <a:pt x="334263" y="1941068"/>
                </a:moveTo>
                <a:lnTo>
                  <a:pt x="296290" y="1943862"/>
                </a:lnTo>
                <a:lnTo>
                  <a:pt x="297180" y="1956435"/>
                </a:lnTo>
                <a:lnTo>
                  <a:pt x="335152" y="1953768"/>
                </a:lnTo>
                <a:lnTo>
                  <a:pt x="334263" y="1941068"/>
                </a:lnTo>
                <a:close/>
              </a:path>
              <a:path w="2932429" h="2004695">
                <a:moveTo>
                  <a:pt x="283590" y="1944751"/>
                </a:moveTo>
                <a:lnTo>
                  <a:pt x="245618" y="1947545"/>
                </a:lnTo>
                <a:lnTo>
                  <a:pt x="246507" y="1960118"/>
                </a:lnTo>
                <a:lnTo>
                  <a:pt x="284480" y="1957451"/>
                </a:lnTo>
                <a:lnTo>
                  <a:pt x="283590" y="1944751"/>
                </a:lnTo>
                <a:close/>
              </a:path>
              <a:path w="2932429" h="2004695">
                <a:moveTo>
                  <a:pt x="232918" y="1948434"/>
                </a:moveTo>
                <a:lnTo>
                  <a:pt x="194945" y="1951228"/>
                </a:lnTo>
                <a:lnTo>
                  <a:pt x="195834" y="1963928"/>
                </a:lnTo>
                <a:lnTo>
                  <a:pt x="233807" y="1961134"/>
                </a:lnTo>
                <a:lnTo>
                  <a:pt x="232918" y="1948434"/>
                </a:lnTo>
                <a:close/>
              </a:path>
              <a:path w="2932429" h="2004695">
                <a:moveTo>
                  <a:pt x="182245" y="1952117"/>
                </a:moveTo>
                <a:lnTo>
                  <a:pt x="144272" y="1954911"/>
                </a:lnTo>
                <a:lnTo>
                  <a:pt x="145161" y="1967611"/>
                </a:lnTo>
                <a:lnTo>
                  <a:pt x="183134" y="1964817"/>
                </a:lnTo>
                <a:lnTo>
                  <a:pt x="182245" y="1952117"/>
                </a:lnTo>
                <a:close/>
              </a:path>
              <a:path w="2932429" h="2004695">
                <a:moveTo>
                  <a:pt x="131572" y="1955927"/>
                </a:moveTo>
                <a:lnTo>
                  <a:pt x="130175" y="1955927"/>
                </a:lnTo>
                <a:lnTo>
                  <a:pt x="93599" y="1958721"/>
                </a:lnTo>
                <a:lnTo>
                  <a:pt x="94487" y="1971421"/>
                </a:lnTo>
                <a:lnTo>
                  <a:pt x="131063" y="1968627"/>
                </a:lnTo>
                <a:lnTo>
                  <a:pt x="132461" y="1968500"/>
                </a:lnTo>
                <a:lnTo>
                  <a:pt x="131572" y="1955927"/>
                </a:lnTo>
                <a:close/>
              </a:path>
              <a:path w="2932429" h="2004695">
                <a:moveTo>
                  <a:pt x="72644" y="1928622"/>
                </a:moveTo>
                <a:lnTo>
                  <a:pt x="0" y="1973072"/>
                </a:lnTo>
                <a:lnTo>
                  <a:pt x="79121" y="2004568"/>
                </a:lnTo>
                <a:lnTo>
                  <a:pt x="76510" y="1973961"/>
                </a:lnTo>
                <a:lnTo>
                  <a:pt x="63754" y="1973961"/>
                </a:lnTo>
                <a:lnTo>
                  <a:pt x="62737" y="1961261"/>
                </a:lnTo>
                <a:lnTo>
                  <a:pt x="75344" y="1960291"/>
                </a:lnTo>
                <a:lnTo>
                  <a:pt x="72644" y="1928622"/>
                </a:lnTo>
                <a:close/>
              </a:path>
              <a:path w="2932429" h="2004695">
                <a:moveTo>
                  <a:pt x="75344" y="1960291"/>
                </a:moveTo>
                <a:lnTo>
                  <a:pt x="62737" y="1961261"/>
                </a:lnTo>
                <a:lnTo>
                  <a:pt x="63754" y="1973961"/>
                </a:lnTo>
                <a:lnTo>
                  <a:pt x="76420" y="1972898"/>
                </a:lnTo>
                <a:lnTo>
                  <a:pt x="75344" y="1960291"/>
                </a:lnTo>
                <a:close/>
              </a:path>
              <a:path w="2932429" h="2004695">
                <a:moveTo>
                  <a:pt x="76420" y="1972898"/>
                </a:moveTo>
                <a:lnTo>
                  <a:pt x="63754" y="1973961"/>
                </a:lnTo>
                <a:lnTo>
                  <a:pt x="76510" y="1973961"/>
                </a:lnTo>
                <a:lnTo>
                  <a:pt x="76420" y="1972898"/>
                </a:lnTo>
                <a:close/>
              </a:path>
              <a:path w="2932429" h="2004695">
                <a:moveTo>
                  <a:pt x="80899" y="1959864"/>
                </a:moveTo>
                <a:lnTo>
                  <a:pt x="75344" y="1960291"/>
                </a:lnTo>
                <a:lnTo>
                  <a:pt x="76420" y="1972898"/>
                </a:lnTo>
                <a:lnTo>
                  <a:pt x="81914" y="1972437"/>
                </a:lnTo>
                <a:lnTo>
                  <a:pt x="80899" y="1959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12920" y="4561585"/>
            <a:ext cx="3613785" cy="1101090"/>
          </a:xfrm>
          <a:custGeom>
            <a:avLst/>
            <a:gdLst/>
            <a:ahLst/>
            <a:cxnLst/>
            <a:rect l="l" t="t" r="r" b="b"/>
            <a:pathLst>
              <a:path w="3613784" h="1101089">
                <a:moveTo>
                  <a:pt x="3604132" y="0"/>
                </a:moveTo>
                <a:lnTo>
                  <a:pt x="3578605" y="28320"/>
                </a:lnTo>
                <a:lnTo>
                  <a:pt x="3588004" y="36830"/>
                </a:lnTo>
                <a:lnTo>
                  <a:pt x="3613530" y="8636"/>
                </a:lnTo>
                <a:lnTo>
                  <a:pt x="3604132" y="0"/>
                </a:lnTo>
                <a:close/>
              </a:path>
              <a:path w="3613784" h="1101089">
                <a:moveTo>
                  <a:pt x="3570097" y="37718"/>
                </a:moveTo>
                <a:lnTo>
                  <a:pt x="3544570" y="66039"/>
                </a:lnTo>
                <a:lnTo>
                  <a:pt x="3553968" y="74549"/>
                </a:lnTo>
                <a:lnTo>
                  <a:pt x="3579495" y="46227"/>
                </a:lnTo>
                <a:lnTo>
                  <a:pt x="3570097" y="37718"/>
                </a:lnTo>
                <a:close/>
              </a:path>
              <a:path w="3613784" h="1101089">
                <a:moveTo>
                  <a:pt x="3535933" y="75437"/>
                </a:moveTo>
                <a:lnTo>
                  <a:pt x="3510279" y="103377"/>
                </a:lnTo>
                <a:lnTo>
                  <a:pt x="3519551" y="112140"/>
                </a:lnTo>
                <a:lnTo>
                  <a:pt x="3545331" y="83946"/>
                </a:lnTo>
                <a:lnTo>
                  <a:pt x="3535933" y="75437"/>
                </a:lnTo>
                <a:close/>
              </a:path>
              <a:path w="3613784" h="1101089">
                <a:moveTo>
                  <a:pt x="3501644" y="112649"/>
                </a:moveTo>
                <a:lnTo>
                  <a:pt x="3478403" y="137540"/>
                </a:lnTo>
                <a:lnTo>
                  <a:pt x="3475608" y="140462"/>
                </a:lnTo>
                <a:lnTo>
                  <a:pt x="3484753" y="149225"/>
                </a:lnTo>
                <a:lnTo>
                  <a:pt x="3487674" y="146176"/>
                </a:lnTo>
                <a:lnTo>
                  <a:pt x="3510914" y="121412"/>
                </a:lnTo>
                <a:lnTo>
                  <a:pt x="3501644" y="112649"/>
                </a:lnTo>
                <a:close/>
              </a:path>
              <a:path w="3613784" h="1101089">
                <a:moveTo>
                  <a:pt x="3478403" y="137413"/>
                </a:moveTo>
                <a:close/>
              </a:path>
              <a:path w="3613784" h="1101089">
                <a:moveTo>
                  <a:pt x="3466846" y="149606"/>
                </a:moveTo>
                <a:lnTo>
                  <a:pt x="3445890" y="171576"/>
                </a:lnTo>
                <a:lnTo>
                  <a:pt x="3440429" y="177037"/>
                </a:lnTo>
                <a:lnTo>
                  <a:pt x="3449574" y="185927"/>
                </a:lnTo>
                <a:lnTo>
                  <a:pt x="3455034" y="180339"/>
                </a:lnTo>
                <a:lnTo>
                  <a:pt x="3475989" y="158369"/>
                </a:lnTo>
                <a:lnTo>
                  <a:pt x="3466846" y="149606"/>
                </a:lnTo>
                <a:close/>
              </a:path>
              <a:path w="3613784" h="1101089">
                <a:moveTo>
                  <a:pt x="3445890" y="171450"/>
                </a:moveTo>
                <a:close/>
              </a:path>
              <a:path w="3613784" h="1101089">
                <a:moveTo>
                  <a:pt x="3430532" y="205231"/>
                </a:moveTo>
                <a:lnTo>
                  <a:pt x="3412744" y="205231"/>
                </a:lnTo>
                <a:lnTo>
                  <a:pt x="3404870" y="212978"/>
                </a:lnTo>
                <a:lnTo>
                  <a:pt x="3413759" y="222122"/>
                </a:lnTo>
                <a:lnTo>
                  <a:pt x="3421633" y="214249"/>
                </a:lnTo>
                <a:lnTo>
                  <a:pt x="3430532" y="205231"/>
                </a:lnTo>
                <a:close/>
              </a:path>
              <a:path w="3613784" h="1101089">
                <a:moveTo>
                  <a:pt x="3431539" y="186055"/>
                </a:moveTo>
                <a:lnTo>
                  <a:pt x="3412673" y="205301"/>
                </a:lnTo>
                <a:lnTo>
                  <a:pt x="3430532" y="205231"/>
                </a:lnTo>
                <a:lnTo>
                  <a:pt x="3440683" y="194944"/>
                </a:lnTo>
                <a:lnTo>
                  <a:pt x="3431539" y="186055"/>
                </a:lnTo>
                <a:close/>
              </a:path>
              <a:path w="3613784" h="1101089">
                <a:moveTo>
                  <a:pt x="3378580" y="238632"/>
                </a:moveTo>
                <a:lnTo>
                  <a:pt x="3368421" y="248284"/>
                </a:lnTo>
                <a:lnTo>
                  <a:pt x="3377183" y="257556"/>
                </a:lnTo>
                <a:lnTo>
                  <a:pt x="3387344" y="247903"/>
                </a:lnTo>
                <a:lnTo>
                  <a:pt x="3396694" y="238759"/>
                </a:lnTo>
                <a:lnTo>
                  <a:pt x="3378580" y="238759"/>
                </a:lnTo>
                <a:close/>
              </a:path>
              <a:path w="3613784" h="1101089">
                <a:moveTo>
                  <a:pt x="3395726" y="221869"/>
                </a:moveTo>
                <a:lnTo>
                  <a:pt x="3378580" y="238759"/>
                </a:lnTo>
                <a:lnTo>
                  <a:pt x="3396694" y="238759"/>
                </a:lnTo>
                <a:lnTo>
                  <a:pt x="3404615" y="231012"/>
                </a:lnTo>
                <a:lnTo>
                  <a:pt x="3395726" y="221869"/>
                </a:lnTo>
                <a:close/>
              </a:path>
              <a:path w="3613784" h="1101089">
                <a:moveTo>
                  <a:pt x="3359150" y="256920"/>
                </a:moveTo>
                <a:lnTo>
                  <a:pt x="3343402" y="271780"/>
                </a:lnTo>
                <a:lnTo>
                  <a:pt x="3331336" y="282701"/>
                </a:lnTo>
                <a:lnTo>
                  <a:pt x="3339846" y="292226"/>
                </a:lnTo>
                <a:lnTo>
                  <a:pt x="3352037" y="281177"/>
                </a:lnTo>
                <a:lnTo>
                  <a:pt x="3367912" y="266191"/>
                </a:lnTo>
                <a:lnTo>
                  <a:pt x="3359150" y="256920"/>
                </a:lnTo>
                <a:close/>
              </a:path>
              <a:path w="3613784" h="1101089">
                <a:moveTo>
                  <a:pt x="3321811" y="291211"/>
                </a:moveTo>
                <a:lnTo>
                  <a:pt x="3307079" y="304545"/>
                </a:lnTo>
                <a:lnTo>
                  <a:pt x="3293363" y="316356"/>
                </a:lnTo>
                <a:lnTo>
                  <a:pt x="3301746" y="326008"/>
                </a:lnTo>
                <a:lnTo>
                  <a:pt x="3315588" y="314070"/>
                </a:lnTo>
                <a:lnTo>
                  <a:pt x="3330321" y="300736"/>
                </a:lnTo>
                <a:lnTo>
                  <a:pt x="3321811" y="291211"/>
                </a:lnTo>
                <a:close/>
              </a:path>
              <a:path w="3613784" h="1101089">
                <a:moveTo>
                  <a:pt x="3283838" y="324612"/>
                </a:moveTo>
                <a:lnTo>
                  <a:pt x="3269614" y="336931"/>
                </a:lnTo>
                <a:lnTo>
                  <a:pt x="3254755" y="348995"/>
                </a:lnTo>
                <a:lnTo>
                  <a:pt x="3262756" y="358775"/>
                </a:lnTo>
                <a:lnTo>
                  <a:pt x="3277870" y="346582"/>
                </a:lnTo>
                <a:lnTo>
                  <a:pt x="3292094" y="334263"/>
                </a:lnTo>
                <a:lnTo>
                  <a:pt x="3283838" y="324612"/>
                </a:lnTo>
                <a:close/>
              </a:path>
              <a:path w="3613784" h="1101089">
                <a:moveTo>
                  <a:pt x="3269741" y="336803"/>
                </a:moveTo>
                <a:lnTo>
                  <a:pt x="3269585" y="336931"/>
                </a:lnTo>
                <a:lnTo>
                  <a:pt x="3269741" y="336803"/>
                </a:lnTo>
                <a:close/>
              </a:path>
              <a:path w="3613784" h="1101089">
                <a:moveTo>
                  <a:pt x="3244850" y="356996"/>
                </a:moveTo>
                <a:lnTo>
                  <a:pt x="3230499" y="368681"/>
                </a:lnTo>
                <a:lnTo>
                  <a:pt x="3215131" y="380491"/>
                </a:lnTo>
                <a:lnTo>
                  <a:pt x="3222879" y="390651"/>
                </a:lnTo>
                <a:lnTo>
                  <a:pt x="3238500" y="378587"/>
                </a:lnTo>
                <a:lnTo>
                  <a:pt x="3252851" y="366902"/>
                </a:lnTo>
                <a:lnTo>
                  <a:pt x="3244850" y="356996"/>
                </a:lnTo>
                <a:close/>
              </a:path>
              <a:path w="3613784" h="1101089">
                <a:moveTo>
                  <a:pt x="3230626" y="368553"/>
                </a:moveTo>
                <a:lnTo>
                  <a:pt x="3230461" y="368681"/>
                </a:lnTo>
                <a:lnTo>
                  <a:pt x="3230626" y="368553"/>
                </a:lnTo>
                <a:close/>
              </a:path>
              <a:path w="3613784" h="1101089">
                <a:moveTo>
                  <a:pt x="3205099" y="388238"/>
                </a:moveTo>
                <a:lnTo>
                  <a:pt x="3189858" y="400050"/>
                </a:lnTo>
                <a:lnTo>
                  <a:pt x="3174746" y="410971"/>
                </a:lnTo>
                <a:lnTo>
                  <a:pt x="3182111" y="421258"/>
                </a:lnTo>
                <a:lnTo>
                  <a:pt x="3197479" y="410082"/>
                </a:lnTo>
                <a:lnTo>
                  <a:pt x="3212846" y="398399"/>
                </a:lnTo>
                <a:lnTo>
                  <a:pt x="3205099" y="388238"/>
                </a:lnTo>
                <a:close/>
              </a:path>
              <a:path w="3613784" h="1101089">
                <a:moveTo>
                  <a:pt x="3189985" y="399922"/>
                </a:moveTo>
                <a:lnTo>
                  <a:pt x="3189810" y="400050"/>
                </a:lnTo>
                <a:lnTo>
                  <a:pt x="3189985" y="399922"/>
                </a:lnTo>
                <a:close/>
              </a:path>
              <a:path w="3613784" h="1101089">
                <a:moveTo>
                  <a:pt x="3164458" y="418464"/>
                </a:moveTo>
                <a:lnTo>
                  <a:pt x="3147440" y="430783"/>
                </a:lnTo>
                <a:lnTo>
                  <a:pt x="3133471" y="440308"/>
                </a:lnTo>
                <a:lnTo>
                  <a:pt x="3140582" y="450850"/>
                </a:lnTo>
                <a:lnTo>
                  <a:pt x="3154806" y="441070"/>
                </a:lnTo>
                <a:lnTo>
                  <a:pt x="3171825" y="428751"/>
                </a:lnTo>
                <a:lnTo>
                  <a:pt x="3164458" y="418464"/>
                </a:lnTo>
                <a:close/>
              </a:path>
              <a:path w="3613784" h="1101089">
                <a:moveTo>
                  <a:pt x="3147568" y="430656"/>
                </a:moveTo>
                <a:lnTo>
                  <a:pt x="3147382" y="430783"/>
                </a:lnTo>
                <a:lnTo>
                  <a:pt x="3147568" y="430656"/>
                </a:lnTo>
                <a:close/>
              </a:path>
              <a:path w="3613784" h="1101089">
                <a:moveTo>
                  <a:pt x="3122929" y="447420"/>
                </a:moveTo>
                <a:lnTo>
                  <a:pt x="3103245" y="460882"/>
                </a:lnTo>
                <a:lnTo>
                  <a:pt x="3091433" y="468375"/>
                </a:lnTo>
                <a:lnTo>
                  <a:pt x="3098164" y="479170"/>
                </a:lnTo>
                <a:lnTo>
                  <a:pt x="3110229" y="471424"/>
                </a:lnTo>
                <a:lnTo>
                  <a:pt x="3130041" y="457962"/>
                </a:lnTo>
                <a:lnTo>
                  <a:pt x="3122929" y="447420"/>
                </a:lnTo>
                <a:close/>
              </a:path>
              <a:path w="3613784" h="1101089">
                <a:moveTo>
                  <a:pt x="3080638" y="475233"/>
                </a:moveTo>
                <a:lnTo>
                  <a:pt x="3056762" y="490474"/>
                </a:lnTo>
                <a:lnTo>
                  <a:pt x="3048507" y="495426"/>
                </a:lnTo>
                <a:lnTo>
                  <a:pt x="3055111" y="506349"/>
                </a:lnTo>
                <a:lnTo>
                  <a:pt x="3087497" y="486028"/>
                </a:lnTo>
                <a:lnTo>
                  <a:pt x="3080638" y="475233"/>
                </a:lnTo>
                <a:close/>
              </a:path>
              <a:path w="3613784" h="1101089">
                <a:moveTo>
                  <a:pt x="3056889" y="490346"/>
                </a:moveTo>
                <a:lnTo>
                  <a:pt x="3056680" y="490474"/>
                </a:lnTo>
                <a:lnTo>
                  <a:pt x="3056889" y="490346"/>
                </a:lnTo>
                <a:close/>
              </a:path>
              <a:path w="3613784" h="1101089">
                <a:moveTo>
                  <a:pt x="3037712" y="502031"/>
                </a:moveTo>
                <a:lnTo>
                  <a:pt x="3032886" y="504825"/>
                </a:lnTo>
                <a:lnTo>
                  <a:pt x="3008376" y="519175"/>
                </a:lnTo>
                <a:lnTo>
                  <a:pt x="3004820" y="521207"/>
                </a:lnTo>
                <a:lnTo>
                  <a:pt x="3011170" y="532130"/>
                </a:lnTo>
                <a:lnTo>
                  <a:pt x="3014726" y="530225"/>
                </a:lnTo>
                <a:lnTo>
                  <a:pt x="3039363" y="515746"/>
                </a:lnTo>
                <a:lnTo>
                  <a:pt x="3044189" y="512825"/>
                </a:lnTo>
                <a:lnTo>
                  <a:pt x="3037712" y="502031"/>
                </a:lnTo>
                <a:close/>
              </a:path>
              <a:path w="3613784" h="1101089">
                <a:moveTo>
                  <a:pt x="2993898" y="527431"/>
                </a:moveTo>
                <a:lnTo>
                  <a:pt x="2960878" y="546481"/>
                </a:lnTo>
                <a:lnTo>
                  <a:pt x="2967228" y="557530"/>
                </a:lnTo>
                <a:lnTo>
                  <a:pt x="3000248" y="538480"/>
                </a:lnTo>
                <a:lnTo>
                  <a:pt x="2993898" y="527431"/>
                </a:lnTo>
                <a:close/>
              </a:path>
              <a:path w="3613784" h="1101089">
                <a:moveTo>
                  <a:pt x="2949829" y="552831"/>
                </a:moveTo>
                <a:lnTo>
                  <a:pt x="2916808" y="571881"/>
                </a:lnTo>
                <a:lnTo>
                  <a:pt x="2923158" y="582930"/>
                </a:lnTo>
                <a:lnTo>
                  <a:pt x="2956179" y="563880"/>
                </a:lnTo>
                <a:lnTo>
                  <a:pt x="2949829" y="552831"/>
                </a:lnTo>
                <a:close/>
              </a:path>
              <a:path w="3613784" h="1101089">
                <a:moveTo>
                  <a:pt x="2905886" y="578231"/>
                </a:moveTo>
                <a:lnTo>
                  <a:pt x="2872739" y="597153"/>
                </a:lnTo>
                <a:lnTo>
                  <a:pt x="2879089" y="608202"/>
                </a:lnTo>
                <a:lnTo>
                  <a:pt x="2912109" y="589280"/>
                </a:lnTo>
                <a:lnTo>
                  <a:pt x="2905886" y="578231"/>
                </a:lnTo>
                <a:close/>
              </a:path>
              <a:path w="3613784" h="1101089">
                <a:moveTo>
                  <a:pt x="2861818" y="603503"/>
                </a:moveTo>
                <a:lnTo>
                  <a:pt x="2860421" y="604265"/>
                </a:lnTo>
                <a:lnTo>
                  <a:pt x="2828544" y="622045"/>
                </a:lnTo>
                <a:lnTo>
                  <a:pt x="2834766" y="633094"/>
                </a:lnTo>
                <a:lnTo>
                  <a:pt x="2866771" y="615188"/>
                </a:lnTo>
                <a:lnTo>
                  <a:pt x="2868040" y="614426"/>
                </a:lnTo>
                <a:lnTo>
                  <a:pt x="2861818" y="603503"/>
                </a:lnTo>
                <a:close/>
              </a:path>
              <a:path w="3613784" h="1101089">
                <a:moveTo>
                  <a:pt x="2860548" y="604138"/>
                </a:moveTo>
                <a:lnTo>
                  <a:pt x="2860321" y="604265"/>
                </a:lnTo>
                <a:lnTo>
                  <a:pt x="2860548" y="604138"/>
                </a:lnTo>
                <a:close/>
              </a:path>
              <a:path w="3613784" h="1101089">
                <a:moveTo>
                  <a:pt x="2817495" y="628269"/>
                </a:moveTo>
                <a:lnTo>
                  <a:pt x="2810763" y="631951"/>
                </a:lnTo>
                <a:lnTo>
                  <a:pt x="2784094" y="646430"/>
                </a:lnTo>
                <a:lnTo>
                  <a:pt x="2790189" y="657606"/>
                </a:lnTo>
                <a:lnTo>
                  <a:pt x="2816986" y="643127"/>
                </a:lnTo>
                <a:lnTo>
                  <a:pt x="2823718" y="639318"/>
                </a:lnTo>
                <a:lnTo>
                  <a:pt x="2817495" y="628269"/>
                </a:lnTo>
                <a:close/>
              </a:path>
              <a:path w="3613784" h="1101089">
                <a:moveTo>
                  <a:pt x="2772918" y="652526"/>
                </a:moveTo>
                <a:lnTo>
                  <a:pt x="2760218" y="659511"/>
                </a:lnTo>
                <a:lnTo>
                  <a:pt x="2739389" y="670178"/>
                </a:lnTo>
                <a:lnTo>
                  <a:pt x="2745231" y="681482"/>
                </a:lnTo>
                <a:lnTo>
                  <a:pt x="2766186" y="670687"/>
                </a:lnTo>
                <a:lnTo>
                  <a:pt x="2779013" y="663701"/>
                </a:lnTo>
                <a:lnTo>
                  <a:pt x="2772918" y="652526"/>
                </a:lnTo>
                <a:close/>
              </a:path>
              <a:path w="3613784" h="1101089">
                <a:moveTo>
                  <a:pt x="2760345" y="659383"/>
                </a:moveTo>
                <a:lnTo>
                  <a:pt x="2760098" y="659511"/>
                </a:lnTo>
                <a:lnTo>
                  <a:pt x="2760345" y="659383"/>
                </a:lnTo>
                <a:close/>
              </a:path>
              <a:path w="3613784" h="1101089">
                <a:moveTo>
                  <a:pt x="2728086" y="676020"/>
                </a:moveTo>
                <a:lnTo>
                  <a:pt x="2708148" y="686435"/>
                </a:lnTo>
                <a:lnTo>
                  <a:pt x="2694304" y="693292"/>
                </a:lnTo>
                <a:lnTo>
                  <a:pt x="2699893" y="704722"/>
                </a:lnTo>
                <a:lnTo>
                  <a:pt x="2713989" y="697738"/>
                </a:lnTo>
                <a:lnTo>
                  <a:pt x="2733929" y="687323"/>
                </a:lnTo>
                <a:lnTo>
                  <a:pt x="2728086" y="676020"/>
                </a:lnTo>
                <a:close/>
              </a:path>
              <a:path w="3613784" h="1101089">
                <a:moveTo>
                  <a:pt x="2708275" y="686307"/>
                </a:moveTo>
                <a:lnTo>
                  <a:pt x="2708021" y="686435"/>
                </a:lnTo>
                <a:lnTo>
                  <a:pt x="2708275" y="686307"/>
                </a:lnTo>
                <a:close/>
              </a:path>
              <a:path w="3613784" h="1101089">
                <a:moveTo>
                  <a:pt x="2682875" y="699007"/>
                </a:moveTo>
                <a:lnTo>
                  <a:pt x="2681478" y="699642"/>
                </a:lnTo>
                <a:lnTo>
                  <a:pt x="2654300" y="712723"/>
                </a:lnTo>
                <a:lnTo>
                  <a:pt x="2648711" y="715391"/>
                </a:lnTo>
                <a:lnTo>
                  <a:pt x="2654046" y="726947"/>
                </a:lnTo>
                <a:lnTo>
                  <a:pt x="2659760" y="724280"/>
                </a:lnTo>
                <a:lnTo>
                  <a:pt x="2687193" y="711072"/>
                </a:lnTo>
                <a:lnTo>
                  <a:pt x="2688589" y="710310"/>
                </a:lnTo>
                <a:lnTo>
                  <a:pt x="2682875" y="699007"/>
                </a:lnTo>
                <a:close/>
              </a:path>
              <a:path w="3613784" h="1101089">
                <a:moveTo>
                  <a:pt x="2637154" y="720725"/>
                </a:moveTo>
                <a:lnTo>
                  <a:pt x="2626613" y="725677"/>
                </a:lnTo>
                <a:lnTo>
                  <a:pt x="2602610" y="736600"/>
                </a:lnTo>
                <a:lnTo>
                  <a:pt x="2607818" y="748157"/>
                </a:lnTo>
                <a:lnTo>
                  <a:pt x="2631948" y="737235"/>
                </a:lnTo>
                <a:lnTo>
                  <a:pt x="2642488" y="732282"/>
                </a:lnTo>
                <a:lnTo>
                  <a:pt x="2637154" y="720725"/>
                </a:lnTo>
                <a:close/>
              </a:path>
              <a:path w="3613784" h="1101089">
                <a:moveTo>
                  <a:pt x="2569209" y="751077"/>
                </a:moveTo>
                <a:lnTo>
                  <a:pt x="2556129" y="756538"/>
                </a:lnTo>
                <a:lnTo>
                  <a:pt x="2560954" y="768350"/>
                </a:lnTo>
                <a:lnTo>
                  <a:pt x="2574162" y="762761"/>
                </a:lnTo>
                <a:lnTo>
                  <a:pt x="2596133" y="753236"/>
                </a:lnTo>
                <a:lnTo>
                  <a:pt x="2595240" y="751204"/>
                </a:lnTo>
                <a:lnTo>
                  <a:pt x="2569082" y="751204"/>
                </a:lnTo>
                <a:lnTo>
                  <a:pt x="2569209" y="751077"/>
                </a:lnTo>
                <a:close/>
              </a:path>
              <a:path w="3613784" h="1101089">
                <a:moveTo>
                  <a:pt x="2591054" y="741679"/>
                </a:moveTo>
                <a:lnTo>
                  <a:pt x="2569082" y="751204"/>
                </a:lnTo>
                <a:lnTo>
                  <a:pt x="2595240" y="751204"/>
                </a:lnTo>
                <a:lnTo>
                  <a:pt x="2591054" y="741679"/>
                </a:lnTo>
                <a:close/>
              </a:path>
              <a:path w="3613784" h="1101089">
                <a:moveTo>
                  <a:pt x="2539364" y="763523"/>
                </a:moveTo>
                <a:lnTo>
                  <a:pt x="2509138" y="775588"/>
                </a:lnTo>
                <a:lnTo>
                  <a:pt x="2513837" y="787400"/>
                </a:lnTo>
                <a:lnTo>
                  <a:pt x="2544190" y="775335"/>
                </a:lnTo>
                <a:lnTo>
                  <a:pt x="2549271" y="773176"/>
                </a:lnTo>
                <a:lnTo>
                  <a:pt x="2545233" y="763651"/>
                </a:lnTo>
                <a:lnTo>
                  <a:pt x="2539237" y="763651"/>
                </a:lnTo>
                <a:lnTo>
                  <a:pt x="2539364" y="763523"/>
                </a:lnTo>
                <a:close/>
              </a:path>
              <a:path w="3613784" h="1101089">
                <a:moveTo>
                  <a:pt x="2544318" y="761491"/>
                </a:moveTo>
                <a:lnTo>
                  <a:pt x="2539237" y="763651"/>
                </a:lnTo>
                <a:lnTo>
                  <a:pt x="2545233" y="763651"/>
                </a:lnTo>
                <a:lnTo>
                  <a:pt x="2544318" y="761491"/>
                </a:lnTo>
                <a:close/>
              </a:path>
              <a:path w="3613784" h="1101089">
                <a:moveTo>
                  <a:pt x="2497328" y="780160"/>
                </a:moveTo>
                <a:lnTo>
                  <a:pt x="2477134" y="787780"/>
                </a:lnTo>
                <a:lnTo>
                  <a:pt x="2461768" y="793369"/>
                </a:lnTo>
                <a:lnTo>
                  <a:pt x="2466085" y="805307"/>
                </a:lnTo>
                <a:lnTo>
                  <a:pt x="2481706" y="799719"/>
                </a:lnTo>
                <a:lnTo>
                  <a:pt x="2501900" y="791972"/>
                </a:lnTo>
                <a:lnTo>
                  <a:pt x="2497328" y="780160"/>
                </a:lnTo>
                <a:close/>
              </a:path>
              <a:path w="3613784" h="1101089">
                <a:moveTo>
                  <a:pt x="2449829" y="797813"/>
                </a:moveTo>
                <a:lnTo>
                  <a:pt x="2444750" y="799591"/>
                </a:lnTo>
                <a:lnTo>
                  <a:pt x="2413888" y="810260"/>
                </a:lnTo>
                <a:lnTo>
                  <a:pt x="2418079" y="822197"/>
                </a:lnTo>
                <a:lnTo>
                  <a:pt x="2454148" y="809751"/>
                </a:lnTo>
                <a:lnTo>
                  <a:pt x="2449829" y="797813"/>
                </a:lnTo>
                <a:close/>
              </a:path>
              <a:path w="3613784" h="1101089">
                <a:moveTo>
                  <a:pt x="2401951" y="814197"/>
                </a:moveTo>
                <a:lnTo>
                  <a:pt x="2377058" y="822325"/>
                </a:lnTo>
                <a:lnTo>
                  <a:pt x="2365755" y="825880"/>
                </a:lnTo>
                <a:lnTo>
                  <a:pt x="2369565" y="838072"/>
                </a:lnTo>
                <a:lnTo>
                  <a:pt x="2380996" y="834516"/>
                </a:lnTo>
                <a:lnTo>
                  <a:pt x="2405887" y="826261"/>
                </a:lnTo>
                <a:lnTo>
                  <a:pt x="2401951" y="814197"/>
                </a:lnTo>
                <a:close/>
              </a:path>
              <a:path w="3613784" h="1101089">
                <a:moveTo>
                  <a:pt x="2353690" y="829691"/>
                </a:moveTo>
                <a:lnTo>
                  <a:pt x="2341499" y="833501"/>
                </a:lnTo>
                <a:lnTo>
                  <a:pt x="2317241" y="840613"/>
                </a:lnTo>
                <a:lnTo>
                  <a:pt x="2320798" y="852804"/>
                </a:lnTo>
                <a:lnTo>
                  <a:pt x="2345308" y="845692"/>
                </a:lnTo>
                <a:lnTo>
                  <a:pt x="2357501" y="841882"/>
                </a:lnTo>
                <a:lnTo>
                  <a:pt x="2353690" y="829691"/>
                </a:lnTo>
                <a:close/>
              </a:path>
              <a:path w="3613784" h="1101089">
                <a:moveTo>
                  <a:pt x="2305050" y="844169"/>
                </a:moveTo>
                <a:lnTo>
                  <a:pt x="2268474" y="854455"/>
                </a:lnTo>
                <a:lnTo>
                  <a:pt x="2271903" y="866647"/>
                </a:lnTo>
                <a:lnTo>
                  <a:pt x="2308479" y="856488"/>
                </a:lnTo>
                <a:lnTo>
                  <a:pt x="2308732" y="856360"/>
                </a:lnTo>
                <a:lnTo>
                  <a:pt x="2305088" y="844295"/>
                </a:lnTo>
                <a:lnTo>
                  <a:pt x="2304923" y="844295"/>
                </a:lnTo>
                <a:close/>
              </a:path>
              <a:path w="3613784" h="1101089">
                <a:moveTo>
                  <a:pt x="2305050" y="844169"/>
                </a:moveTo>
                <a:close/>
              </a:path>
              <a:path w="3613784" h="1101089">
                <a:moveTo>
                  <a:pt x="2256281" y="857630"/>
                </a:moveTo>
                <a:lnTo>
                  <a:pt x="2228087" y="864997"/>
                </a:lnTo>
                <a:lnTo>
                  <a:pt x="2219452" y="867155"/>
                </a:lnTo>
                <a:lnTo>
                  <a:pt x="2222500" y="879475"/>
                </a:lnTo>
                <a:lnTo>
                  <a:pt x="2231262" y="877316"/>
                </a:lnTo>
                <a:lnTo>
                  <a:pt x="2259583" y="869950"/>
                </a:lnTo>
                <a:lnTo>
                  <a:pt x="2256281" y="857630"/>
                </a:lnTo>
                <a:close/>
              </a:path>
              <a:path w="3613784" h="1101089">
                <a:moveTo>
                  <a:pt x="2207132" y="870204"/>
                </a:moveTo>
                <a:lnTo>
                  <a:pt x="2187702" y="874902"/>
                </a:lnTo>
                <a:lnTo>
                  <a:pt x="2170176" y="878966"/>
                </a:lnTo>
                <a:lnTo>
                  <a:pt x="2173096" y="891285"/>
                </a:lnTo>
                <a:lnTo>
                  <a:pt x="2190750" y="887222"/>
                </a:lnTo>
                <a:lnTo>
                  <a:pt x="2210180" y="882522"/>
                </a:lnTo>
                <a:lnTo>
                  <a:pt x="2207132" y="870204"/>
                </a:lnTo>
                <a:close/>
              </a:path>
              <a:path w="3613784" h="1101089">
                <a:moveTo>
                  <a:pt x="2157856" y="881760"/>
                </a:moveTo>
                <a:lnTo>
                  <a:pt x="2146045" y="884554"/>
                </a:lnTo>
                <a:lnTo>
                  <a:pt x="2120645" y="890016"/>
                </a:lnTo>
                <a:lnTo>
                  <a:pt x="2123440" y="902335"/>
                </a:lnTo>
                <a:lnTo>
                  <a:pt x="2148840" y="896873"/>
                </a:lnTo>
                <a:lnTo>
                  <a:pt x="2160651" y="894207"/>
                </a:lnTo>
                <a:lnTo>
                  <a:pt x="2157856" y="881760"/>
                </a:lnTo>
                <a:close/>
              </a:path>
              <a:path w="3613784" h="1101089">
                <a:moveTo>
                  <a:pt x="2108327" y="892682"/>
                </a:moveTo>
                <a:lnTo>
                  <a:pt x="2070989" y="900302"/>
                </a:lnTo>
                <a:lnTo>
                  <a:pt x="2073528" y="912748"/>
                </a:lnTo>
                <a:lnTo>
                  <a:pt x="2110993" y="905129"/>
                </a:lnTo>
                <a:lnTo>
                  <a:pt x="2108327" y="892682"/>
                </a:lnTo>
                <a:close/>
              </a:path>
              <a:path w="3613784" h="1101089">
                <a:moveTo>
                  <a:pt x="2058542" y="902842"/>
                </a:moveTo>
                <a:lnTo>
                  <a:pt x="2058289" y="902842"/>
                </a:lnTo>
                <a:lnTo>
                  <a:pt x="2021204" y="909827"/>
                </a:lnTo>
                <a:lnTo>
                  <a:pt x="2023617" y="922273"/>
                </a:lnTo>
                <a:lnTo>
                  <a:pt x="2060575" y="915288"/>
                </a:lnTo>
                <a:lnTo>
                  <a:pt x="2061082" y="915288"/>
                </a:lnTo>
                <a:lnTo>
                  <a:pt x="2058542" y="902842"/>
                </a:lnTo>
                <a:close/>
              </a:path>
              <a:path w="3613784" h="1101089">
                <a:moveTo>
                  <a:pt x="2008885" y="911986"/>
                </a:moveTo>
                <a:lnTo>
                  <a:pt x="1971293" y="918463"/>
                </a:lnTo>
                <a:lnTo>
                  <a:pt x="1973452" y="930910"/>
                </a:lnTo>
                <a:lnTo>
                  <a:pt x="2010917" y="924560"/>
                </a:lnTo>
                <a:lnTo>
                  <a:pt x="2008885" y="911986"/>
                </a:lnTo>
                <a:close/>
              </a:path>
              <a:path w="3613784" h="1101089">
                <a:moveTo>
                  <a:pt x="1958847" y="920369"/>
                </a:moveTo>
                <a:lnTo>
                  <a:pt x="1921128" y="926210"/>
                </a:lnTo>
                <a:lnTo>
                  <a:pt x="1923033" y="938657"/>
                </a:lnTo>
                <a:lnTo>
                  <a:pt x="1960752" y="932941"/>
                </a:lnTo>
                <a:lnTo>
                  <a:pt x="1958847" y="920369"/>
                </a:lnTo>
                <a:close/>
              </a:path>
              <a:path w="3613784" h="1101089">
                <a:moveTo>
                  <a:pt x="1908682" y="927988"/>
                </a:moveTo>
                <a:lnTo>
                  <a:pt x="1870964" y="933195"/>
                </a:lnTo>
                <a:lnTo>
                  <a:pt x="1872741" y="945769"/>
                </a:lnTo>
                <a:lnTo>
                  <a:pt x="1910460" y="940561"/>
                </a:lnTo>
                <a:lnTo>
                  <a:pt x="1908682" y="927988"/>
                </a:lnTo>
                <a:close/>
              </a:path>
              <a:path w="3613784" h="1101089">
                <a:moveTo>
                  <a:pt x="1858390" y="934973"/>
                </a:moveTo>
                <a:lnTo>
                  <a:pt x="1854580" y="935482"/>
                </a:lnTo>
                <a:lnTo>
                  <a:pt x="1820671" y="939672"/>
                </a:lnTo>
                <a:lnTo>
                  <a:pt x="1822195" y="952245"/>
                </a:lnTo>
                <a:lnTo>
                  <a:pt x="1860168" y="947547"/>
                </a:lnTo>
                <a:lnTo>
                  <a:pt x="1858390" y="934973"/>
                </a:lnTo>
                <a:close/>
              </a:path>
              <a:path w="3613784" h="1101089">
                <a:moveTo>
                  <a:pt x="1808099" y="941197"/>
                </a:moveTo>
                <a:lnTo>
                  <a:pt x="1795652" y="942847"/>
                </a:lnTo>
                <a:lnTo>
                  <a:pt x="1770252" y="945641"/>
                </a:lnTo>
                <a:lnTo>
                  <a:pt x="1771777" y="958341"/>
                </a:lnTo>
                <a:lnTo>
                  <a:pt x="1809622" y="953897"/>
                </a:lnTo>
                <a:lnTo>
                  <a:pt x="1808099" y="941197"/>
                </a:lnTo>
                <a:close/>
              </a:path>
              <a:path w="3613784" h="1101089">
                <a:moveTo>
                  <a:pt x="1757679" y="947166"/>
                </a:moveTo>
                <a:lnTo>
                  <a:pt x="1719833" y="951357"/>
                </a:lnTo>
                <a:lnTo>
                  <a:pt x="1721230" y="963929"/>
                </a:lnTo>
                <a:lnTo>
                  <a:pt x="1759077" y="959738"/>
                </a:lnTo>
                <a:lnTo>
                  <a:pt x="1757679" y="947166"/>
                </a:lnTo>
                <a:close/>
              </a:path>
              <a:path w="3613784" h="1101089">
                <a:moveTo>
                  <a:pt x="1707260" y="952626"/>
                </a:moveTo>
                <a:lnTo>
                  <a:pt x="1669288" y="956691"/>
                </a:lnTo>
                <a:lnTo>
                  <a:pt x="1670684" y="969263"/>
                </a:lnTo>
                <a:lnTo>
                  <a:pt x="1708530" y="965326"/>
                </a:lnTo>
                <a:lnTo>
                  <a:pt x="1707260" y="952626"/>
                </a:lnTo>
                <a:close/>
              </a:path>
              <a:path w="3613784" h="1101089">
                <a:moveTo>
                  <a:pt x="1656714" y="957960"/>
                </a:moveTo>
                <a:lnTo>
                  <a:pt x="1618868" y="961644"/>
                </a:lnTo>
                <a:lnTo>
                  <a:pt x="1620012" y="974216"/>
                </a:lnTo>
                <a:lnTo>
                  <a:pt x="1657984" y="970533"/>
                </a:lnTo>
                <a:lnTo>
                  <a:pt x="1656714" y="957960"/>
                </a:lnTo>
                <a:close/>
              </a:path>
              <a:path w="3613784" h="1101089">
                <a:moveTo>
                  <a:pt x="1606168" y="962786"/>
                </a:moveTo>
                <a:lnTo>
                  <a:pt x="1602485" y="963167"/>
                </a:lnTo>
                <a:lnTo>
                  <a:pt x="1602613" y="963167"/>
                </a:lnTo>
                <a:lnTo>
                  <a:pt x="1568322" y="966216"/>
                </a:lnTo>
                <a:lnTo>
                  <a:pt x="1569465" y="978916"/>
                </a:lnTo>
                <a:lnTo>
                  <a:pt x="1603755" y="975867"/>
                </a:lnTo>
                <a:lnTo>
                  <a:pt x="1607439" y="975486"/>
                </a:lnTo>
                <a:lnTo>
                  <a:pt x="1606168" y="962786"/>
                </a:lnTo>
                <a:close/>
              </a:path>
              <a:path w="3613784" h="1101089">
                <a:moveTo>
                  <a:pt x="1555622" y="967358"/>
                </a:moveTo>
                <a:lnTo>
                  <a:pt x="1533778" y="969391"/>
                </a:lnTo>
                <a:lnTo>
                  <a:pt x="1517777" y="970660"/>
                </a:lnTo>
                <a:lnTo>
                  <a:pt x="1518792" y="983360"/>
                </a:lnTo>
                <a:lnTo>
                  <a:pt x="1556765" y="980058"/>
                </a:lnTo>
                <a:lnTo>
                  <a:pt x="1555622" y="967358"/>
                </a:lnTo>
                <a:close/>
              </a:path>
              <a:path w="3613784" h="1101089">
                <a:moveTo>
                  <a:pt x="1505077" y="971804"/>
                </a:moveTo>
                <a:lnTo>
                  <a:pt x="1467103" y="974979"/>
                </a:lnTo>
                <a:lnTo>
                  <a:pt x="1468119" y="987679"/>
                </a:lnTo>
                <a:lnTo>
                  <a:pt x="1506092" y="984504"/>
                </a:lnTo>
                <a:lnTo>
                  <a:pt x="1505077" y="971804"/>
                </a:lnTo>
                <a:close/>
              </a:path>
              <a:path w="3613784" h="1101089">
                <a:moveTo>
                  <a:pt x="1454530" y="975994"/>
                </a:moveTo>
                <a:lnTo>
                  <a:pt x="1416557" y="979042"/>
                </a:lnTo>
                <a:lnTo>
                  <a:pt x="1417446" y="991616"/>
                </a:lnTo>
                <a:lnTo>
                  <a:pt x="1455419" y="988694"/>
                </a:lnTo>
                <a:lnTo>
                  <a:pt x="1454530" y="975994"/>
                </a:lnTo>
                <a:close/>
              </a:path>
              <a:path w="3613784" h="1101089">
                <a:moveTo>
                  <a:pt x="1403857" y="980058"/>
                </a:moveTo>
                <a:lnTo>
                  <a:pt x="1365884" y="982852"/>
                </a:lnTo>
                <a:lnTo>
                  <a:pt x="1366774" y="995552"/>
                </a:lnTo>
                <a:lnTo>
                  <a:pt x="1404874" y="992632"/>
                </a:lnTo>
                <a:lnTo>
                  <a:pt x="1403857" y="980058"/>
                </a:lnTo>
                <a:close/>
              </a:path>
              <a:path w="3613784" h="1101089">
                <a:moveTo>
                  <a:pt x="1353184" y="983741"/>
                </a:moveTo>
                <a:lnTo>
                  <a:pt x="1315212" y="986535"/>
                </a:lnTo>
                <a:lnTo>
                  <a:pt x="1316101" y="999235"/>
                </a:lnTo>
                <a:lnTo>
                  <a:pt x="1354074" y="996441"/>
                </a:lnTo>
                <a:lnTo>
                  <a:pt x="1353184" y="983741"/>
                </a:lnTo>
                <a:close/>
              </a:path>
              <a:path w="3613784" h="1101089">
                <a:moveTo>
                  <a:pt x="1302512" y="987425"/>
                </a:moveTo>
                <a:lnTo>
                  <a:pt x="1264539" y="990219"/>
                </a:lnTo>
                <a:lnTo>
                  <a:pt x="1265427" y="1002919"/>
                </a:lnTo>
                <a:lnTo>
                  <a:pt x="1303527" y="1000125"/>
                </a:lnTo>
                <a:lnTo>
                  <a:pt x="1302512" y="987425"/>
                </a:lnTo>
                <a:close/>
              </a:path>
              <a:path w="3613784" h="1101089">
                <a:moveTo>
                  <a:pt x="1251839" y="991235"/>
                </a:moveTo>
                <a:lnTo>
                  <a:pt x="1213865" y="993647"/>
                </a:lnTo>
                <a:lnTo>
                  <a:pt x="1214754" y="1006347"/>
                </a:lnTo>
                <a:lnTo>
                  <a:pt x="1245234" y="1004442"/>
                </a:lnTo>
                <a:lnTo>
                  <a:pt x="1252854" y="1003807"/>
                </a:lnTo>
                <a:lnTo>
                  <a:pt x="1251839" y="991235"/>
                </a:lnTo>
                <a:close/>
              </a:path>
              <a:path w="3613784" h="1101089">
                <a:moveTo>
                  <a:pt x="1201292" y="994536"/>
                </a:moveTo>
                <a:lnTo>
                  <a:pt x="1163192" y="996950"/>
                </a:lnTo>
                <a:lnTo>
                  <a:pt x="1164081" y="1009650"/>
                </a:lnTo>
                <a:lnTo>
                  <a:pt x="1202054" y="1007236"/>
                </a:lnTo>
                <a:lnTo>
                  <a:pt x="1201292" y="994536"/>
                </a:lnTo>
                <a:close/>
              </a:path>
              <a:path w="3613784" h="1101089">
                <a:moveTo>
                  <a:pt x="1150492" y="997838"/>
                </a:moveTo>
                <a:lnTo>
                  <a:pt x="1112519" y="1000251"/>
                </a:lnTo>
                <a:lnTo>
                  <a:pt x="1113408" y="1012951"/>
                </a:lnTo>
                <a:lnTo>
                  <a:pt x="1151381" y="1010538"/>
                </a:lnTo>
                <a:lnTo>
                  <a:pt x="1150492" y="997838"/>
                </a:lnTo>
                <a:close/>
              </a:path>
              <a:path w="3613784" h="1101089">
                <a:moveTo>
                  <a:pt x="1099819" y="1001141"/>
                </a:moveTo>
                <a:lnTo>
                  <a:pt x="1094739" y="1001394"/>
                </a:lnTo>
                <a:lnTo>
                  <a:pt x="1061846" y="1003426"/>
                </a:lnTo>
                <a:lnTo>
                  <a:pt x="1062608" y="1016126"/>
                </a:lnTo>
                <a:lnTo>
                  <a:pt x="1095628" y="1014094"/>
                </a:lnTo>
                <a:lnTo>
                  <a:pt x="1100708" y="1013841"/>
                </a:lnTo>
                <a:lnTo>
                  <a:pt x="1099819" y="1001141"/>
                </a:lnTo>
                <a:close/>
              </a:path>
              <a:path w="3613784" h="1101089">
                <a:moveTo>
                  <a:pt x="1049146" y="1004188"/>
                </a:moveTo>
                <a:lnTo>
                  <a:pt x="1011174" y="1006475"/>
                </a:lnTo>
                <a:lnTo>
                  <a:pt x="1011935" y="1019175"/>
                </a:lnTo>
                <a:lnTo>
                  <a:pt x="1049908" y="1016888"/>
                </a:lnTo>
                <a:lnTo>
                  <a:pt x="1049146" y="1004188"/>
                </a:lnTo>
                <a:close/>
              </a:path>
              <a:path w="3613784" h="1101089">
                <a:moveTo>
                  <a:pt x="998474" y="1007236"/>
                </a:moveTo>
                <a:lnTo>
                  <a:pt x="960501" y="1009522"/>
                </a:lnTo>
                <a:lnTo>
                  <a:pt x="961263" y="1022222"/>
                </a:lnTo>
                <a:lnTo>
                  <a:pt x="999235" y="1019936"/>
                </a:lnTo>
                <a:lnTo>
                  <a:pt x="998474" y="1007236"/>
                </a:lnTo>
                <a:close/>
              </a:path>
              <a:path w="3613784" h="1101089">
                <a:moveTo>
                  <a:pt x="947801" y="1010285"/>
                </a:moveTo>
                <a:lnTo>
                  <a:pt x="944879" y="1010538"/>
                </a:lnTo>
                <a:lnTo>
                  <a:pt x="909701" y="1012444"/>
                </a:lnTo>
                <a:lnTo>
                  <a:pt x="910463" y="1025144"/>
                </a:lnTo>
                <a:lnTo>
                  <a:pt x="945641" y="1023111"/>
                </a:lnTo>
                <a:lnTo>
                  <a:pt x="948563" y="1022985"/>
                </a:lnTo>
                <a:lnTo>
                  <a:pt x="947801" y="1010285"/>
                </a:lnTo>
                <a:close/>
              </a:path>
              <a:path w="3613784" h="1101089">
                <a:moveTo>
                  <a:pt x="897127" y="1013079"/>
                </a:moveTo>
                <a:lnTo>
                  <a:pt x="859027" y="1015238"/>
                </a:lnTo>
                <a:lnTo>
                  <a:pt x="859789" y="1027912"/>
                </a:lnTo>
                <a:lnTo>
                  <a:pt x="897763" y="1025779"/>
                </a:lnTo>
                <a:lnTo>
                  <a:pt x="897127" y="1013079"/>
                </a:lnTo>
                <a:close/>
              </a:path>
              <a:path w="3613784" h="1101089">
                <a:moveTo>
                  <a:pt x="846327" y="1016000"/>
                </a:moveTo>
                <a:lnTo>
                  <a:pt x="808354" y="1018032"/>
                </a:lnTo>
                <a:lnTo>
                  <a:pt x="808989" y="1030719"/>
                </a:lnTo>
                <a:lnTo>
                  <a:pt x="847089" y="1028623"/>
                </a:lnTo>
                <a:lnTo>
                  <a:pt x="846327" y="1016000"/>
                </a:lnTo>
                <a:close/>
              </a:path>
              <a:path w="3613784" h="1101089">
                <a:moveTo>
                  <a:pt x="795654" y="1018794"/>
                </a:moveTo>
                <a:lnTo>
                  <a:pt x="757554" y="1020698"/>
                </a:lnTo>
                <a:lnTo>
                  <a:pt x="758316" y="1033411"/>
                </a:lnTo>
                <a:lnTo>
                  <a:pt x="796289" y="1031417"/>
                </a:lnTo>
                <a:lnTo>
                  <a:pt x="795654" y="1018794"/>
                </a:lnTo>
                <a:close/>
              </a:path>
              <a:path w="3613784" h="1101089">
                <a:moveTo>
                  <a:pt x="744854" y="1021460"/>
                </a:moveTo>
                <a:lnTo>
                  <a:pt x="706881" y="1023366"/>
                </a:lnTo>
                <a:lnTo>
                  <a:pt x="707516" y="1036066"/>
                </a:lnTo>
                <a:lnTo>
                  <a:pt x="745616" y="1034084"/>
                </a:lnTo>
                <a:lnTo>
                  <a:pt x="744854" y="1021460"/>
                </a:lnTo>
                <a:close/>
              </a:path>
              <a:path w="3613784" h="1101089">
                <a:moveTo>
                  <a:pt x="694181" y="1024001"/>
                </a:moveTo>
                <a:lnTo>
                  <a:pt x="656081" y="1026032"/>
                </a:lnTo>
                <a:lnTo>
                  <a:pt x="656843" y="1038720"/>
                </a:lnTo>
                <a:lnTo>
                  <a:pt x="694816" y="1036739"/>
                </a:lnTo>
                <a:lnTo>
                  <a:pt x="694181" y="1024001"/>
                </a:lnTo>
                <a:close/>
              </a:path>
              <a:path w="3613784" h="1101089">
                <a:moveTo>
                  <a:pt x="643508" y="1026680"/>
                </a:moveTo>
                <a:lnTo>
                  <a:pt x="605408" y="1028598"/>
                </a:lnTo>
                <a:lnTo>
                  <a:pt x="606043" y="1041285"/>
                </a:lnTo>
                <a:lnTo>
                  <a:pt x="644143" y="1039367"/>
                </a:lnTo>
                <a:lnTo>
                  <a:pt x="643508" y="1026680"/>
                </a:lnTo>
                <a:close/>
              </a:path>
              <a:path w="3613784" h="1101089">
                <a:moveTo>
                  <a:pt x="592708" y="1029246"/>
                </a:moveTo>
                <a:lnTo>
                  <a:pt x="554735" y="1031163"/>
                </a:lnTo>
                <a:lnTo>
                  <a:pt x="555370" y="1043851"/>
                </a:lnTo>
                <a:lnTo>
                  <a:pt x="593343" y="1041933"/>
                </a:lnTo>
                <a:lnTo>
                  <a:pt x="592708" y="1029246"/>
                </a:lnTo>
                <a:close/>
              </a:path>
              <a:path w="3613784" h="1101089">
                <a:moveTo>
                  <a:pt x="542035" y="1031811"/>
                </a:moveTo>
                <a:lnTo>
                  <a:pt x="503935" y="1033729"/>
                </a:lnTo>
                <a:lnTo>
                  <a:pt x="504570" y="1046416"/>
                </a:lnTo>
                <a:lnTo>
                  <a:pt x="542670" y="1044498"/>
                </a:lnTo>
                <a:lnTo>
                  <a:pt x="542035" y="1031811"/>
                </a:lnTo>
                <a:close/>
              </a:path>
              <a:path w="3613784" h="1101089">
                <a:moveTo>
                  <a:pt x="491235" y="1034376"/>
                </a:moveTo>
                <a:lnTo>
                  <a:pt x="453263" y="1036307"/>
                </a:lnTo>
                <a:lnTo>
                  <a:pt x="453897" y="1048994"/>
                </a:lnTo>
                <a:lnTo>
                  <a:pt x="491870" y="1047064"/>
                </a:lnTo>
                <a:lnTo>
                  <a:pt x="491235" y="1034376"/>
                </a:lnTo>
                <a:close/>
              </a:path>
              <a:path w="3613784" h="1101089">
                <a:moveTo>
                  <a:pt x="440563" y="1036942"/>
                </a:moveTo>
                <a:lnTo>
                  <a:pt x="402463" y="1038834"/>
                </a:lnTo>
                <a:lnTo>
                  <a:pt x="403097" y="1051509"/>
                </a:lnTo>
                <a:lnTo>
                  <a:pt x="441197" y="1049629"/>
                </a:lnTo>
                <a:lnTo>
                  <a:pt x="440563" y="1036942"/>
                </a:lnTo>
                <a:close/>
              </a:path>
              <a:path w="3613784" h="1101089">
                <a:moveTo>
                  <a:pt x="389763" y="1039456"/>
                </a:moveTo>
                <a:lnTo>
                  <a:pt x="351789" y="1041374"/>
                </a:lnTo>
                <a:lnTo>
                  <a:pt x="352425" y="1054049"/>
                </a:lnTo>
                <a:lnTo>
                  <a:pt x="390397" y="1052144"/>
                </a:lnTo>
                <a:lnTo>
                  <a:pt x="389763" y="1039456"/>
                </a:lnTo>
                <a:close/>
              </a:path>
              <a:path w="3613784" h="1101089">
                <a:moveTo>
                  <a:pt x="339089" y="1042009"/>
                </a:moveTo>
                <a:lnTo>
                  <a:pt x="300989" y="1043939"/>
                </a:lnTo>
                <a:lnTo>
                  <a:pt x="301625" y="1056627"/>
                </a:lnTo>
                <a:lnTo>
                  <a:pt x="339725" y="1054684"/>
                </a:lnTo>
                <a:lnTo>
                  <a:pt x="339089" y="1042009"/>
                </a:lnTo>
                <a:close/>
              </a:path>
              <a:path w="3613784" h="1101089">
                <a:moveTo>
                  <a:pt x="288289" y="1044587"/>
                </a:moveTo>
                <a:lnTo>
                  <a:pt x="250316" y="1046568"/>
                </a:lnTo>
                <a:lnTo>
                  <a:pt x="250951" y="1059243"/>
                </a:lnTo>
                <a:lnTo>
                  <a:pt x="288925" y="1057275"/>
                </a:lnTo>
                <a:lnTo>
                  <a:pt x="288289" y="1044587"/>
                </a:lnTo>
                <a:close/>
              </a:path>
              <a:path w="3613784" h="1101089">
                <a:moveTo>
                  <a:pt x="237616" y="1047229"/>
                </a:moveTo>
                <a:lnTo>
                  <a:pt x="199516" y="1049248"/>
                </a:lnTo>
                <a:lnTo>
                  <a:pt x="200151" y="1061935"/>
                </a:lnTo>
                <a:lnTo>
                  <a:pt x="238251" y="1059916"/>
                </a:lnTo>
                <a:lnTo>
                  <a:pt x="237616" y="1047229"/>
                </a:lnTo>
                <a:close/>
              </a:path>
              <a:path w="3613784" h="1101089">
                <a:moveTo>
                  <a:pt x="186816" y="1049934"/>
                </a:moveTo>
                <a:lnTo>
                  <a:pt x="148716" y="1052042"/>
                </a:lnTo>
                <a:lnTo>
                  <a:pt x="149478" y="1064717"/>
                </a:lnTo>
                <a:lnTo>
                  <a:pt x="187578" y="1062621"/>
                </a:lnTo>
                <a:lnTo>
                  <a:pt x="186816" y="1049934"/>
                </a:lnTo>
                <a:close/>
              </a:path>
              <a:path w="3613784" h="1101089">
                <a:moveTo>
                  <a:pt x="136143" y="1052753"/>
                </a:moveTo>
                <a:lnTo>
                  <a:pt x="98043" y="1055039"/>
                </a:lnTo>
                <a:lnTo>
                  <a:pt x="98805" y="1067714"/>
                </a:lnTo>
                <a:lnTo>
                  <a:pt x="136778" y="1065441"/>
                </a:lnTo>
                <a:lnTo>
                  <a:pt x="136143" y="1052753"/>
                </a:lnTo>
                <a:close/>
              </a:path>
              <a:path w="3613784" h="1101089">
                <a:moveTo>
                  <a:pt x="73405" y="1024763"/>
                </a:moveTo>
                <a:lnTo>
                  <a:pt x="0" y="1068070"/>
                </a:lnTo>
                <a:lnTo>
                  <a:pt x="78739" y="1100734"/>
                </a:lnTo>
                <a:lnTo>
                  <a:pt x="76578" y="1069949"/>
                </a:lnTo>
                <a:lnTo>
                  <a:pt x="63753" y="1069949"/>
                </a:lnTo>
                <a:lnTo>
                  <a:pt x="62991" y="1057287"/>
                </a:lnTo>
                <a:lnTo>
                  <a:pt x="75632" y="1056476"/>
                </a:lnTo>
                <a:lnTo>
                  <a:pt x="73405" y="1024763"/>
                </a:lnTo>
                <a:close/>
              </a:path>
              <a:path w="3613784" h="1101089">
                <a:moveTo>
                  <a:pt x="75632" y="1056476"/>
                </a:moveTo>
                <a:lnTo>
                  <a:pt x="62991" y="1057287"/>
                </a:lnTo>
                <a:lnTo>
                  <a:pt x="63753" y="1069949"/>
                </a:lnTo>
                <a:lnTo>
                  <a:pt x="76521" y="1069137"/>
                </a:lnTo>
                <a:lnTo>
                  <a:pt x="75632" y="1056476"/>
                </a:lnTo>
                <a:close/>
              </a:path>
              <a:path w="3613784" h="1101089">
                <a:moveTo>
                  <a:pt x="76521" y="1069137"/>
                </a:moveTo>
                <a:lnTo>
                  <a:pt x="63753" y="1069949"/>
                </a:lnTo>
                <a:lnTo>
                  <a:pt x="76578" y="1069949"/>
                </a:lnTo>
                <a:lnTo>
                  <a:pt x="76521" y="1069137"/>
                </a:lnTo>
                <a:close/>
              </a:path>
              <a:path w="3613784" h="1101089">
                <a:moveTo>
                  <a:pt x="85343" y="1055852"/>
                </a:moveTo>
                <a:lnTo>
                  <a:pt x="75632" y="1056476"/>
                </a:lnTo>
                <a:lnTo>
                  <a:pt x="76521" y="1069137"/>
                </a:lnTo>
                <a:lnTo>
                  <a:pt x="86105" y="1068527"/>
                </a:lnTo>
                <a:lnTo>
                  <a:pt x="85343" y="10558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77640" y="4933315"/>
            <a:ext cx="4796155" cy="1185545"/>
          </a:xfrm>
          <a:custGeom>
            <a:avLst/>
            <a:gdLst/>
            <a:ahLst/>
            <a:cxnLst/>
            <a:rect l="l" t="t" r="r" b="b"/>
            <a:pathLst>
              <a:path w="4796155" h="1185545">
                <a:moveTo>
                  <a:pt x="4786884" y="0"/>
                </a:moveTo>
                <a:lnTo>
                  <a:pt x="4760595" y="27559"/>
                </a:lnTo>
                <a:lnTo>
                  <a:pt x="4769739" y="36322"/>
                </a:lnTo>
                <a:lnTo>
                  <a:pt x="4796028" y="8890"/>
                </a:lnTo>
                <a:lnTo>
                  <a:pt x="4786884" y="0"/>
                </a:lnTo>
                <a:close/>
              </a:path>
              <a:path w="4796155" h="1185545">
                <a:moveTo>
                  <a:pt x="4716271" y="72771"/>
                </a:moveTo>
                <a:lnTo>
                  <a:pt x="4704080" y="84709"/>
                </a:lnTo>
                <a:lnTo>
                  <a:pt x="4688840" y="99187"/>
                </a:lnTo>
                <a:lnTo>
                  <a:pt x="4697603" y="108331"/>
                </a:lnTo>
                <a:lnTo>
                  <a:pt x="4712970" y="93726"/>
                </a:lnTo>
                <a:lnTo>
                  <a:pt x="4725162" y="81915"/>
                </a:lnTo>
                <a:lnTo>
                  <a:pt x="4716271" y="72771"/>
                </a:lnTo>
                <a:close/>
              </a:path>
              <a:path w="4796155" h="1185545">
                <a:moveTo>
                  <a:pt x="4751832" y="36703"/>
                </a:moveTo>
                <a:lnTo>
                  <a:pt x="4725162" y="63881"/>
                </a:lnTo>
                <a:lnTo>
                  <a:pt x="4734179" y="72771"/>
                </a:lnTo>
                <a:lnTo>
                  <a:pt x="4760849" y="45593"/>
                </a:lnTo>
                <a:lnTo>
                  <a:pt x="4751832" y="36703"/>
                </a:lnTo>
                <a:close/>
              </a:path>
              <a:path w="4796155" h="1185545">
                <a:moveTo>
                  <a:pt x="4679569" y="107696"/>
                </a:moveTo>
                <a:lnTo>
                  <a:pt x="4667885" y="118491"/>
                </a:lnTo>
                <a:lnTo>
                  <a:pt x="4651375" y="133096"/>
                </a:lnTo>
                <a:lnTo>
                  <a:pt x="4659757" y="142621"/>
                </a:lnTo>
                <a:lnTo>
                  <a:pt x="4676394" y="127889"/>
                </a:lnTo>
                <a:lnTo>
                  <a:pt x="4688205" y="117093"/>
                </a:lnTo>
                <a:lnTo>
                  <a:pt x="4679569" y="107696"/>
                </a:lnTo>
                <a:close/>
              </a:path>
              <a:path w="4796155" h="1185545">
                <a:moveTo>
                  <a:pt x="4641850" y="141224"/>
                </a:moveTo>
                <a:lnTo>
                  <a:pt x="4628515" y="152400"/>
                </a:lnTo>
                <a:lnTo>
                  <a:pt x="4612386" y="165227"/>
                </a:lnTo>
                <a:lnTo>
                  <a:pt x="4620387" y="175133"/>
                </a:lnTo>
                <a:lnTo>
                  <a:pt x="4636643" y="162179"/>
                </a:lnTo>
                <a:lnTo>
                  <a:pt x="4649978" y="150876"/>
                </a:lnTo>
                <a:lnTo>
                  <a:pt x="4641850" y="141224"/>
                </a:lnTo>
                <a:close/>
              </a:path>
              <a:path w="4796155" h="1185545">
                <a:moveTo>
                  <a:pt x="4628642" y="152273"/>
                </a:moveTo>
                <a:lnTo>
                  <a:pt x="4628482" y="152400"/>
                </a:lnTo>
                <a:lnTo>
                  <a:pt x="4628642" y="152273"/>
                </a:lnTo>
                <a:close/>
              </a:path>
              <a:path w="4796155" h="1185545">
                <a:moveTo>
                  <a:pt x="4585081" y="186182"/>
                </a:moveTo>
                <a:lnTo>
                  <a:pt x="4572127" y="195580"/>
                </a:lnTo>
                <a:lnTo>
                  <a:pt x="4579620" y="205867"/>
                </a:lnTo>
                <a:lnTo>
                  <a:pt x="4592701" y="196469"/>
                </a:lnTo>
                <a:lnTo>
                  <a:pt x="4606054" y="186309"/>
                </a:lnTo>
                <a:lnTo>
                  <a:pt x="4585081" y="186309"/>
                </a:lnTo>
                <a:close/>
              </a:path>
              <a:path w="4796155" h="1185545">
                <a:moveTo>
                  <a:pt x="4602607" y="172974"/>
                </a:moveTo>
                <a:lnTo>
                  <a:pt x="4585081" y="186309"/>
                </a:lnTo>
                <a:lnTo>
                  <a:pt x="4606054" y="186309"/>
                </a:lnTo>
                <a:lnTo>
                  <a:pt x="4610227" y="183134"/>
                </a:lnTo>
                <a:lnTo>
                  <a:pt x="4602607" y="172974"/>
                </a:lnTo>
                <a:close/>
              </a:path>
              <a:path w="4796155" h="1185545">
                <a:moveTo>
                  <a:pt x="4561932" y="203200"/>
                </a:moveTo>
                <a:lnTo>
                  <a:pt x="4561713" y="203200"/>
                </a:lnTo>
                <a:lnTo>
                  <a:pt x="4536567" y="220218"/>
                </a:lnTo>
                <a:lnTo>
                  <a:pt x="4530470" y="224155"/>
                </a:lnTo>
                <a:lnTo>
                  <a:pt x="4537329" y="234823"/>
                </a:lnTo>
                <a:lnTo>
                  <a:pt x="4543552" y="230759"/>
                </a:lnTo>
                <a:lnTo>
                  <a:pt x="4568825" y="213614"/>
                </a:lnTo>
                <a:lnTo>
                  <a:pt x="4569333" y="213360"/>
                </a:lnTo>
                <a:lnTo>
                  <a:pt x="4561932" y="203200"/>
                </a:lnTo>
                <a:close/>
              </a:path>
              <a:path w="4796155" h="1185545">
                <a:moveTo>
                  <a:pt x="4561840" y="203073"/>
                </a:moveTo>
                <a:lnTo>
                  <a:pt x="4561459" y="203327"/>
                </a:lnTo>
                <a:lnTo>
                  <a:pt x="4561713" y="203200"/>
                </a:lnTo>
                <a:lnTo>
                  <a:pt x="4561932" y="203200"/>
                </a:lnTo>
                <a:close/>
              </a:path>
              <a:path w="4796155" h="1185545">
                <a:moveTo>
                  <a:pt x="4519803" y="231012"/>
                </a:moveTo>
                <a:lnTo>
                  <a:pt x="4510024" y="237362"/>
                </a:lnTo>
                <a:lnTo>
                  <a:pt x="4487671" y="251079"/>
                </a:lnTo>
                <a:lnTo>
                  <a:pt x="4494276" y="261874"/>
                </a:lnTo>
                <a:lnTo>
                  <a:pt x="4516882" y="248031"/>
                </a:lnTo>
                <a:lnTo>
                  <a:pt x="4526661" y="241681"/>
                </a:lnTo>
                <a:lnTo>
                  <a:pt x="4519803" y="231012"/>
                </a:lnTo>
                <a:close/>
              </a:path>
              <a:path w="4796155" h="1185545">
                <a:moveTo>
                  <a:pt x="4510151" y="237236"/>
                </a:moveTo>
                <a:lnTo>
                  <a:pt x="4509944" y="237362"/>
                </a:lnTo>
                <a:lnTo>
                  <a:pt x="4510151" y="237236"/>
                </a:lnTo>
                <a:close/>
              </a:path>
              <a:path w="4796155" h="1185545">
                <a:moveTo>
                  <a:pt x="4476877" y="257429"/>
                </a:moveTo>
                <a:lnTo>
                  <a:pt x="4452366" y="271526"/>
                </a:lnTo>
                <a:lnTo>
                  <a:pt x="4443857" y="276225"/>
                </a:lnTo>
                <a:lnTo>
                  <a:pt x="4449953" y="287274"/>
                </a:lnTo>
                <a:lnTo>
                  <a:pt x="4458589" y="282575"/>
                </a:lnTo>
                <a:lnTo>
                  <a:pt x="4483227" y="268478"/>
                </a:lnTo>
                <a:lnTo>
                  <a:pt x="4476877" y="257429"/>
                </a:lnTo>
                <a:close/>
              </a:path>
              <a:path w="4796155" h="1185545">
                <a:moveTo>
                  <a:pt x="4432681" y="282194"/>
                </a:moveTo>
                <a:lnTo>
                  <a:pt x="4420743" y="288671"/>
                </a:lnTo>
                <a:lnTo>
                  <a:pt x="4399026" y="299847"/>
                </a:lnTo>
                <a:lnTo>
                  <a:pt x="4404868" y="311150"/>
                </a:lnTo>
                <a:lnTo>
                  <a:pt x="4426712" y="299847"/>
                </a:lnTo>
                <a:lnTo>
                  <a:pt x="4438777" y="293370"/>
                </a:lnTo>
                <a:lnTo>
                  <a:pt x="4432681" y="282194"/>
                </a:lnTo>
                <a:close/>
              </a:path>
              <a:path w="4796155" h="1185545">
                <a:moveTo>
                  <a:pt x="4387723" y="305689"/>
                </a:moveTo>
                <a:lnTo>
                  <a:pt x="4387215" y="305943"/>
                </a:lnTo>
                <a:lnTo>
                  <a:pt x="4353687" y="322199"/>
                </a:lnTo>
                <a:lnTo>
                  <a:pt x="4359148" y="333629"/>
                </a:lnTo>
                <a:lnTo>
                  <a:pt x="4392930" y="317246"/>
                </a:lnTo>
                <a:lnTo>
                  <a:pt x="4393565" y="316992"/>
                </a:lnTo>
                <a:lnTo>
                  <a:pt x="4387723" y="305689"/>
                </a:lnTo>
                <a:close/>
              </a:path>
              <a:path w="4796155" h="1185545">
                <a:moveTo>
                  <a:pt x="4342257" y="327533"/>
                </a:moveTo>
                <a:lnTo>
                  <a:pt x="4332986" y="331851"/>
                </a:lnTo>
                <a:lnTo>
                  <a:pt x="4313809" y="340487"/>
                </a:lnTo>
                <a:lnTo>
                  <a:pt x="4307586" y="343281"/>
                </a:lnTo>
                <a:lnTo>
                  <a:pt x="4312666" y="354838"/>
                </a:lnTo>
                <a:lnTo>
                  <a:pt x="4338320" y="343408"/>
                </a:lnTo>
                <a:lnTo>
                  <a:pt x="4347591" y="339090"/>
                </a:lnTo>
                <a:lnTo>
                  <a:pt x="4342257" y="327533"/>
                </a:lnTo>
                <a:close/>
              </a:path>
              <a:path w="4796155" h="1185545">
                <a:moveTo>
                  <a:pt x="4296029" y="348361"/>
                </a:moveTo>
                <a:lnTo>
                  <a:pt x="4294124" y="349123"/>
                </a:lnTo>
                <a:lnTo>
                  <a:pt x="4260977" y="363093"/>
                </a:lnTo>
                <a:lnTo>
                  <a:pt x="4265930" y="374777"/>
                </a:lnTo>
                <a:lnTo>
                  <a:pt x="4299077" y="360807"/>
                </a:lnTo>
                <a:lnTo>
                  <a:pt x="4301109" y="359918"/>
                </a:lnTo>
                <a:lnTo>
                  <a:pt x="4296029" y="348361"/>
                </a:lnTo>
                <a:close/>
              </a:path>
              <a:path w="4796155" h="1185545">
                <a:moveTo>
                  <a:pt x="4249293" y="367919"/>
                </a:moveTo>
                <a:lnTo>
                  <a:pt x="4231132" y="375285"/>
                </a:lnTo>
                <a:lnTo>
                  <a:pt x="4213987" y="382016"/>
                </a:lnTo>
                <a:lnTo>
                  <a:pt x="4218559" y="393827"/>
                </a:lnTo>
                <a:lnTo>
                  <a:pt x="4235958" y="387096"/>
                </a:lnTo>
                <a:lnTo>
                  <a:pt x="4254119" y="379730"/>
                </a:lnTo>
                <a:lnTo>
                  <a:pt x="4249293" y="367919"/>
                </a:lnTo>
                <a:close/>
              </a:path>
              <a:path w="4796155" h="1185545">
                <a:moveTo>
                  <a:pt x="4202176" y="386461"/>
                </a:moveTo>
                <a:lnTo>
                  <a:pt x="4186174" y="392684"/>
                </a:lnTo>
                <a:lnTo>
                  <a:pt x="4166616" y="399923"/>
                </a:lnTo>
                <a:lnTo>
                  <a:pt x="4171061" y="411861"/>
                </a:lnTo>
                <a:lnTo>
                  <a:pt x="4206748" y="398399"/>
                </a:lnTo>
                <a:lnTo>
                  <a:pt x="4202176" y="386461"/>
                </a:lnTo>
                <a:close/>
              </a:path>
              <a:path w="4796155" h="1185545">
                <a:moveTo>
                  <a:pt x="4154678" y="404241"/>
                </a:moveTo>
                <a:lnTo>
                  <a:pt x="4138421" y="410083"/>
                </a:lnTo>
                <a:lnTo>
                  <a:pt x="4138549" y="410083"/>
                </a:lnTo>
                <a:lnTo>
                  <a:pt x="4118864" y="417068"/>
                </a:lnTo>
                <a:lnTo>
                  <a:pt x="4123182" y="429006"/>
                </a:lnTo>
                <a:lnTo>
                  <a:pt x="4142740" y="422148"/>
                </a:lnTo>
                <a:lnTo>
                  <a:pt x="4158995" y="416179"/>
                </a:lnTo>
                <a:lnTo>
                  <a:pt x="4154678" y="404241"/>
                </a:lnTo>
                <a:close/>
              </a:path>
              <a:path w="4796155" h="1185545">
                <a:moveTo>
                  <a:pt x="4106926" y="421259"/>
                </a:moveTo>
                <a:lnTo>
                  <a:pt x="4070858" y="433451"/>
                </a:lnTo>
                <a:lnTo>
                  <a:pt x="4074921" y="445516"/>
                </a:lnTo>
                <a:lnTo>
                  <a:pt x="4092066" y="439801"/>
                </a:lnTo>
                <a:lnTo>
                  <a:pt x="4111116" y="433197"/>
                </a:lnTo>
                <a:lnTo>
                  <a:pt x="4106926" y="421259"/>
                </a:lnTo>
                <a:close/>
              </a:path>
              <a:path w="4796155" h="1185545">
                <a:moveTo>
                  <a:pt x="4058919" y="437515"/>
                </a:moveTo>
                <a:lnTo>
                  <a:pt x="4022725" y="449072"/>
                </a:lnTo>
                <a:lnTo>
                  <a:pt x="4026535" y="461264"/>
                </a:lnTo>
                <a:lnTo>
                  <a:pt x="4062857" y="449580"/>
                </a:lnTo>
                <a:lnTo>
                  <a:pt x="4058919" y="437515"/>
                </a:lnTo>
                <a:close/>
              </a:path>
              <a:path w="4796155" h="1185545">
                <a:moveTo>
                  <a:pt x="4010533" y="453009"/>
                </a:moveTo>
                <a:lnTo>
                  <a:pt x="3978275" y="463042"/>
                </a:lnTo>
                <a:lnTo>
                  <a:pt x="3974338" y="464185"/>
                </a:lnTo>
                <a:lnTo>
                  <a:pt x="3977893" y="476377"/>
                </a:lnTo>
                <a:lnTo>
                  <a:pt x="4010660" y="466217"/>
                </a:lnTo>
                <a:lnTo>
                  <a:pt x="4014469" y="465074"/>
                </a:lnTo>
                <a:lnTo>
                  <a:pt x="4010533" y="453009"/>
                </a:lnTo>
                <a:close/>
              </a:path>
              <a:path w="4796155" h="1185545">
                <a:moveTo>
                  <a:pt x="3962145" y="467868"/>
                </a:moveTo>
                <a:lnTo>
                  <a:pt x="3925696" y="478790"/>
                </a:lnTo>
                <a:lnTo>
                  <a:pt x="3929253" y="490982"/>
                </a:lnTo>
                <a:lnTo>
                  <a:pt x="3965829" y="480060"/>
                </a:lnTo>
                <a:lnTo>
                  <a:pt x="3962145" y="467868"/>
                </a:lnTo>
                <a:close/>
              </a:path>
              <a:path w="4796155" h="1185545">
                <a:moveTo>
                  <a:pt x="3913505" y="482346"/>
                </a:moveTo>
                <a:lnTo>
                  <a:pt x="3876929" y="492760"/>
                </a:lnTo>
                <a:lnTo>
                  <a:pt x="3880358" y="504952"/>
                </a:lnTo>
                <a:lnTo>
                  <a:pt x="3891407" y="501904"/>
                </a:lnTo>
                <a:lnTo>
                  <a:pt x="3917061" y="494538"/>
                </a:lnTo>
                <a:lnTo>
                  <a:pt x="3913505" y="482346"/>
                </a:lnTo>
                <a:close/>
              </a:path>
              <a:path w="4796155" h="1185545">
                <a:moveTo>
                  <a:pt x="3864610" y="496189"/>
                </a:moveTo>
                <a:lnTo>
                  <a:pt x="3856228" y="498602"/>
                </a:lnTo>
                <a:lnTo>
                  <a:pt x="3828034" y="506222"/>
                </a:lnTo>
                <a:lnTo>
                  <a:pt x="3831336" y="518541"/>
                </a:lnTo>
                <a:lnTo>
                  <a:pt x="3859657" y="510794"/>
                </a:lnTo>
                <a:lnTo>
                  <a:pt x="3868166" y="508381"/>
                </a:lnTo>
                <a:lnTo>
                  <a:pt x="3864610" y="496189"/>
                </a:lnTo>
                <a:close/>
              </a:path>
              <a:path w="4796155" h="1185545">
                <a:moveTo>
                  <a:pt x="3815715" y="509524"/>
                </a:moveTo>
                <a:lnTo>
                  <a:pt x="3790315" y="516382"/>
                </a:lnTo>
                <a:lnTo>
                  <a:pt x="3779012" y="519303"/>
                </a:lnTo>
                <a:lnTo>
                  <a:pt x="3782187" y="531622"/>
                </a:lnTo>
                <a:lnTo>
                  <a:pt x="3793490" y="528701"/>
                </a:lnTo>
                <a:lnTo>
                  <a:pt x="3819016" y="521843"/>
                </a:lnTo>
                <a:lnTo>
                  <a:pt x="3815715" y="509524"/>
                </a:lnTo>
                <a:close/>
              </a:path>
              <a:path w="4796155" h="1185545">
                <a:moveTo>
                  <a:pt x="3766692" y="522478"/>
                </a:moveTo>
                <a:lnTo>
                  <a:pt x="3729863" y="532003"/>
                </a:lnTo>
                <a:lnTo>
                  <a:pt x="3732911" y="544322"/>
                </a:lnTo>
                <a:lnTo>
                  <a:pt x="3769867" y="534797"/>
                </a:lnTo>
                <a:lnTo>
                  <a:pt x="3766692" y="522478"/>
                </a:lnTo>
                <a:close/>
              </a:path>
              <a:path w="4796155" h="1185545">
                <a:moveTo>
                  <a:pt x="3717543" y="535178"/>
                </a:moveTo>
                <a:lnTo>
                  <a:pt x="3680587" y="544322"/>
                </a:lnTo>
                <a:lnTo>
                  <a:pt x="3683635" y="556641"/>
                </a:lnTo>
                <a:lnTo>
                  <a:pt x="3687953" y="555625"/>
                </a:lnTo>
                <a:lnTo>
                  <a:pt x="3720591" y="547497"/>
                </a:lnTo>
                <a:lnTo>
                  <a:pt x="3717543" y="535178"/>
                </a:lnTo>
                <a:close/>
              </a:path>
              <a:path w="4796155" h="1185545">
                <a:moveTo>
                  <a:pt x="3668267" y="547370"/>
                </a:moveTo>
                <a:lnTo>
                  <a:pt x="3631311" y="556260"/>
                </a:lnTo>
                <a:lnTo>
                  <a:pt x="3634232" y="568706"/>
                </a:lnTo>
                <a:lnTo>
                  <a:pt x="3671316" y="559689"/>
                </a:lnTo>
                <a:lnTo>
                  <a:pt x="3668267" y="547370"/>
                </a:lnTo>
                <a:close/>
              </a:path>
              <a:path w="4796155" h="1185545">
                <a:moveTo>
                  <a:pt x="3618865" y="559181"/>
                </a:moveTo>
                <a:lnTo>
                  <a:pt x="3609466" y="561467"/>
                </a:lnTo>
                <a:lnTo>
                  <a:pt x="3581781" y="567817"/>
                </a:lnTo>
                <a:lnTo>
                  <a:pt x="3584702" y="580136"/>
                </a:lnTo>
                <a:lnTo>
                  <a:pt x="3621786" y="571627"/>
                </a:lnTo>
                <a:lnTo>
                  <a:pt x="3618865" y="559181"/>
                </a:lnTo>
                <a:close/>
              </a:path>
              <a:path w="4796155" h="1185545">
                <a:moveTo>
                  <a:pt x="3569462" y="570611"/>
                </a:moveTo>
                <a:lnTo>
                  <a:pt x="3569081" y="570738"/>
                </a:lnTo>
                <a:lnTo>
                  <a:pt x="3532251" y="578866"/>
                </a:lnTo>
                <a:lnTo>
                  <a:pt x="3535044" y="591312"/>
                </a:lnTo>
                <a:lnTo>
                  <a:pt x="3571875" y="583057"/>
                </a:lnTo>
                <a:lnTo>
                  <a:pt x="3572256" y="582930"/>
                </a:lnTo>
                <a:lnTo>
                  <a:pt x="3569462" y="570611"/>
                </a:lnTo>
                <a:close/>
              </a:path>
              <a:path w="4796155" h="1185545">
                <a:moveTo>
                  <a:pt x="3519932" y="581533"/>
                </a:moveTo>
                <a:lnTo>
                  <a:pt x="3482720" y="589661"/>
                </a:lnTo>
                <a:lnTo>
                  <a:pt x="3485388" y="602107"/>
                </a:lnTo>
                <a:lnTo>
                  <a:pt x="3522599" y="593979"/>
                </a:lnTo>
                <a:lnTo>
                  <a:pt x="3519932" y="581533"/>
                </a:lnTo>
                <a:close/>
              </a:path>
              <a:path w="4796155" h="1185545">
                <a:moveTo>
                  <a:pt x="3470275" y="592201"/>
                </a:moveTo>
                <a:lnTo>
                  <a:pt x="3433064" y="600075"/>
                </a:lnTo>
                <a:lnTo>
                  <a:pt x="3435604" y="612521"/>
                </a:lnTo>
                <a:lnTo>
                  <a:pt x="3472941" y="604647"/>
                </a:lnTo>
                <a:lnTo>
                  <a:pt x="3470275" y="592201"/>
                </a:lnTo>
                <a:close/>
              </a:path>
              <a:path w="4796155" h="1185545">
                <a:moveTo>
                  <a:pt x="3420617" y="602615"/>
                </a:moveTo>
                <a:lnTo>
                  <a:pt x="3383280" y="610235"/>
                </a:lnTo>
                <a:lnTo>
                  <a:pt x="3385819" y="622681"/>
                </a:lnTo>
                <a:lnTo>
                  <a:pt x="3423158" y="615061"/>
                </a:lnTo>
                <a:lnTo>
                  <a:pt x="3420617" y="602615"/>
                </a:lnTo>
                <a:close/>
              </a:path>
              <a:path w="4796155" h="1185545">
                <a:moveTo>
                  <a:pt x="3370834" y="612775"/>
                </a:moveTo>
                <a:lnTo>
                  <a:pt x="3333495" y="620268"/>
                </a:lnTo>
                <a:lnTo>
                  <a:pt x="3335909" y="632714"/>
                </a:lnTo>
                <a:lnTo>
                  <a:pt x="3373374" y="625221"/>
                </a:lnTo>
                <a:lnTo>
                  <a:pt x="3370834" y="612775"/>
                </a:lnTo>
                <a:close/>
              </a:path>
              <a:path w="4796155" h="1185545">
                <a:moveTo>
                  <a:pt x="3321050" y="622681"/>
                </a:moveTo>
                <a:lnTo>
                  <a:pt x="3287394" y="629285"/>
                </a:lnTo>
                <a:lnTo>
                  <a:pt x="3283712" y="630047"/>
                </a:lnTo>
                <a:lnTo>
                  <a:pt x="3286125" y="642493"/>
                </a:lnTo>
                <a:lnTo>
                  <a:pt x="3289808" y="641858"/>
                </a:lnTo>
                <a:lnTo>
                  <a:pt x="3323463" y="635127"/>
                </a:lnTo>
                <a:lnTo>
                  <a:pt x="3321050" y="622681"/>
                </a:lnTo>
                <a:close/>
              </a:path>
              <a:path w="4796155" h="1185545">
                <a:moveTo>
                  <a:pt x="3271266" y="632460"/>
                </a:moveTo>
                <a:lnTo>
                  <a:pt x="3234690" y="639572"/>
                </a:lnTo>
                <a:lnTo>
                  <a:pt x="3233801" y="639699"/>
                </a:lnTo>
                <a:lnTo>
                  <a:pt x="3236214" y="652145"/>
                </a:lnTo>
                <a:lnTo>
                  <a:pt x="3236976" y="652018"/>
                </a:lnTo>
                <a:lnTo>
                  <a:pt x="3273679" y="644906"/>
                </a:lnTo>
                <a:lnTo>
                  <a:pt x="3271266" y="632460"/>
                </a:lnTo>
                <a:close/>
              </a:path>
              <a:path w="4796155" h="1185545">
                <a:moveTo>
                  <a:pt x="3221355" y="642112"/>
                </a:moveTo>
                <a:lnTo>
                  <a:pt x="3183890" y="649224"/>
                </a:lnTo>
                <a:lnTo>
                  <a:pt x="3186303" y="661708"/>
                </a:lnTo>
                <a:lnTo>
                  <a:pt x="3223767" y="654558"/>
                </a:lnTo>
                <a:lnTo>
                  <a:pt x="3221355" y="642112"/>
                </a:lnTo>
                <a:close/>
              </a:path>
              <a:path w="4796155" h="1185545">
                <a:moveTo>
                  <a:pt x="3171443" y="651510"/>
                </a:moveTo>
                <a:lnTo>
                  <a:pt x="3133979" y="658533"/>
                </a:lnTo>
                <a:lnTo>
                  <a:pt x="3136391" y="671029"/>
                </a:lnTo>
                <a:lnTo>
                  <a:pt x="3173857" y="664057"/>
                </a:lnTo>
                <a:lnTo>
                  <a:pt x="3171443" y="651510"/>
                </a:lnTo>
                <a:close/>
              </a:path>
              <a:path w="4796155" h="1185545">
                <a:moveTo>
                  <a:pt x="3121533" y="660857"/>
                </a:moveTo>
                <a:lnTo>
                  <a:pt x="3084067" y="667829"/>
                </a:lnTo>
                <a:lnTo>
                  <a:pt x="3086354" y="680313"/>
                </a:lnTo>
                <a:lnTo>
                  <a:pt x="3123818" y="673341"/>
                </a:lnTo>
                <a:lnTo>
                  <a:pt x="3121533" y="660857"/>
                </a:lnTo>
                <a:close/>
              </a:path>
              <a:path w="4796155" h="1185545">
                <a:moveTo>
                  <a:pt x="3071621" y="670153"/>
                </a:moveTo>
                <a:lnTo>
                  <a:pt x="3034157" y="676935"/>
                </a:lnTo>
                <a:lnTo>
                  <a:pt x="3036442" y="689432"/>
                </a:lnTo>
                <a:lnTo>
                  <a:pt x="3073908" y="682637"/>
                </a:lnTo>
                <a:lnTo>
                  <a:pt x="3071621" y="670153"/>
                </a:lnTo>
                <a:close/>
              </a:path>
              <a:path w="4796155" h="1185545">
                <a:moveTo>
                  <a:pt x="3021584" y="679196"/>
                </a:moveTo>
                <a:lnTo>
                  <a:pt x="2984118" y="685965"/>
                </a:lnTo>
                <a:lnTo>
                  <a:pt x="2986405" y="698461"/>
                </a:lnTo>
                <a:lnTo>
                  <a:pt x="3023869" y="691692"/>
                </a:lnTo>
                <a:lnTo>
                  <a:pt x="3021584" y="679196"/>
                </a:lnTo>
                <a:close/>
              </a:path>
              <a:path w="4796155" h="1185545">
                <a:moveTo>
                  <a:pt x="2971673" y="688213"/>
                </a:moveTo>
                <a:lnTo>
                  <a:pt x="2934208" y="694918"/>
                </a:lnTo>
                <a:lnTo>
                  <a:pt x="2936366" y="707415"/>
                </a:lnTo>
                <a:lnTo>
                  <a:pt x="2973959" y="700709"/>
                </a:lnTo>
                <a:lnTo>
                  <a:pt x="2971673" y="688213"/>
                </a:lnTo>
                <a:close/>
              </a:path>
              <a:path w="4796155" h="1185545">
                <a:moveTo>
                  <a:pt x="2921635" y="697115"/>
                </a:moveTo>
                <a:lnTo>
                  <a:pt x="2884169" y="703732"/>
                </a:lnTo>
                <a:lnTo>
                  <a:pt x="2886329" y="716229"/>
                </a:lnTo>
                <a:lnTo>
                  <a:pt x="2923920" y="709625"/>
                </a:lnTo>
                <a:lnTo>
                  <a:pt x="2921635" y="697115"/>
                </a:lnTo>
                <a:close/>
              </a:path>
              <a:path w="4796155" h="1185545">
                <a:moveTo>
                  <a:pt x="2871596" y="705929"/>
                </a:moveTo>
                <a:lnTo>
                  <a:pt x="2834132" y="712533"/>
                </a:lnTo>
                <a:lnTo>
                  <a:pt x="2836291" y="725043"/>
                </a:lnTo>
                <a:lnTo>
                  <a:pt x="2873883" y="718439"/>
                </a:lnTo>
                <a:lnTo>
                  <a:pt x="2871596" y="705929"/>
                </a:lnTo>
                <a:close/>
              </a:path>
              <a:path w="4796155" h="1185545">
                <a:moveTo>
                  <a:pt x="2821559" y="714717"/>
                </a:moveTo>
                <a:lnTo>
                  <a:pt x="2784093" y="721169"/>
                </a:lnTo>
                <a:lnTo>
                  <a:pt x="2786253" y="733691"/>
                </a:lnTo>
                <a:lnTo>
                  <a:pt x="2823717" y="727227"/>
                </a:lnTo>
                <a:lnTo>
                  <a:pt x="2821559" y="714717"/>
                </a:lnTo>
                <a:close/>
              </a:path>
              <a:path w="4796155" h="1185545">
                <a:moveTo>
                  <a:pt x="2771520" y="723328"/>
                </a:moveTo>
                <a:lnTo>
                  <a:pt x="2734056" y="729792"/>
                </a:lnTo>
                <a:lnTo>
                  <a:pt x="2736215" y="742302"/>
                </a:lnTo>
                <a:lnTo>
                  <a:pt x="2773680" y="735838"/>
                </a:lnTo>
                <a:lnTo>
                  <a:pt x="2771520" y="723328"/>
                </a:lnTo>
                <a:close/>
              </a:path>
              <a:path w="4796155" h="1185545">
                <a:moveTo>
                  <a:pt x="2721483" y="731939"/>
                </a:moveTo>
                <a:lnTo>
                  <a:pt x="2683891" y="738352"/>
                </a:lnTo>
                <a:lnTo>
                  <a:pt x="2686050" y="750874"/>
                </a:lnTo>
                <a:lnTo>
                  <a:pt x="2723641" y="744461"/>
                </a:lnTo>
                <a:lnTo>
                  <a:pt x="2721483" y="731939"/>
                </a:lnTo>
                <a:close/>
              </a:path>
              <a:path w="4796155" h="1185545">
                <a:moveTo>
                  <a:pt x="2671444" y="740473"/>
                </a:moveTo>
                <a:lnTo>
                  <a:pt x="2633853" y="746823"/>
                </a:lnTo>
                <a:lnTo>
                  <a:pt x="2636012" y="759345"/>
                </a:lnTo>
                <a:lnTo>
                  <a:pt x="2673604" y="752995"/>
                </a:lnTo>
                <a:lnTo>
                  <a:pt x="2671444" y="740473"/>
                </a:lnTo>
                <a:close/>
              </a:path>
              <a:path w="4796155" h="1185545">
                <a:moveTo>
                  <a:pt x="2621407" y="748944"/>
                </a:moveTo>
                <a:lnTo>
                  <a:pt x="2583815" y="755307"/>
                </a:lnTo>
                <a:lnTo>
                  <a:pt x="2585846" y="767829"/>
                </a:lnTo>
                <a:lnTo>
                  <a:pt x="2623439" y="761466"/>
                </a:lnTo>
                <a:lnTo>
                  <a:pt x="2621407" y="748944"/>
                </a:lnTo>
                <a:close/>
              </a:path>
              <a:path w="4796155" h="1185545">
                <a:moveTo>
                  <a:pt x="2571241" y="757415"/>
                </a:moveTo>
                <a:lnTo>
                  <a:pt x="2533650" y="763638"/>
                </a:lnTo>
                <a:lnTo>
                  <a:pt x="2535809" y="776160"/>
                </a:lnTo>
                <a:lnTo>
                  <a:pt x="2573401" y="769950"/>
                </a:lnTo>
                <a:lnTo>
                  <a:pt x="2571241" y="757415"/>
                </a:lnTo>
                <a:close/>
              </a:path>
              <a:path w="4796155" h="1185545">
                <a:moveTo>
                  <a:pt x="2521204" y="765708"/>
                </a:moveTo>
                <a:lnTo>
                  <a:pt x="2483612" y="771931"/>
                </a:lnTo>
                <a:lnTo>
                  <a:pt x="2485644" y="784453"/>
                </a:lnTo>
                <a:lnTo>
                  <a:pt x="2523236" y="778243"/>
                </a:lnTo>
                <a:lnTo>
                  <a:pt x="2521204" y="765708"/>
                </a:lnTo>
                <a:close/>
              </a:path>
              <a:path w="4796155" h="1185545">
                <a:moveTo>
                  <a:pt x="2471039" y="774001"/>
                </a:moveTo>
                <a:lnTo>
                  <a:pt x="2433447" y="780211"/>
                </a:lnTo>
                <a:lnTo>
                  <a:pt x="2435479" y="792746"/>
                </a:lnTo>
                <a:lnTo>
                  <a:pt x="2473071" y="786536"/>
                </a:lnTo>
                <a:lnTo>
                  <a:pt x="2471039" y="774001"/>
                </a:lnTo>
                <a:close/>
              </a:path>
              <a:path w="4796155" h="1185545">
                <a:moveTo>
                  <a:pt x="2420874" y="782256"/>
                </a:moveTo>
                <a:lnTo>
                  <a:pt x="2383282" y="788403"/>
                </a:lnTo>
                <a:lnTo>
                  <a:pt x="2385314" y="800938"/>
                </a:lnTo>
                <a:lnTo>
                  <a:pt x="2423033" y="794791"/>
                </a:lnTo>
                <a:lnTo>
                  <a:pt x="2420874" y="782256"/>
                </a:lnTo>
                <a:close/>
              </a:path>
              <a:path w="4796155" h="1185545">
                <a:moveTo>
                  <a:pt x="2370836" y="790448"/>
                </a:moveTo>
                <a:lnTo>
                  <a:pt x="2333244" y="796594"/>
                </a:lnTo>
                <a:lnTo>
                  <a:pt x="2335276" y="809129"/>
                </a:lnTo>
                <a:lnTo>
                  <a:pt x="2372868" y="802982"/>
                </a:lnTo>
                <a:lnTo>
                  <a:pt x="2370836" y="790448"/>
                </a:lnTo>
                <a:close/>
              </a:path>
              <a:path w="4796155" h="1185545">
                <a:moveTo>
                  <a:pt x="2320671" y="798652"/>
                </a:moveTo>
                <a:lnTo>
                  <a:pt x="2283079" y="804748"/>
                </a:lnTo>
                <a:lnTo>
                  <a:pt x="2285111" y="817283"/>
                </a:lnTo>
                <a:lnTo>
                  <a:pt x="2322703" y="811187"/>
                </a:lnTo>
                <a:lnTo>
                  <a:pt x="2320671" y="798652"/>
                </a:lnTo>
                <a:close/>
              </a:path>
              <a:path w="4796155" h="1185545">
                <a:moveTo>
                  <a:pt x="2270506" y="806767"/>
                </a:moveTo>
                <a:lnTo>
                  <a:pt x="2232914" y="812838"/>
                </a:lnTo>
                <a:lnTo>
                  <a:pt x="2234946" y="825385"/>
                </a:lnTo>
                <a:lnTo>
                  <a:pt x="2272538" y="819315"/>
                </a:lnTo>
                <a:lnTo>
                  <a:pt x="2270506" y="806767"/>
                </a:lnTo>
                <a:close/>
              </a:path>
              <a:path w="4796155" h="1185545">
                <a:moveTo>
                  <a:pt x="2220341" y="814870"/>
                </a:moveTo>
                <a:lnTo>
                  <a:pt x="2182749" y="820940"/>
                </a:lnTo>
                <a:lnTo>
                  <a:pt x="2184781" y="833475"/>
                </a:lnTo>
                <a:lnTo>
                  <a:pt x="2222373" y="827405"/>
                </a:lnTo>
                <a:lnTo>
                  <a:pt x="2220341" y="814870"/>
                </a:lnTo>
                <a:close/>
              </a:path>
              <a:path w="4796155" h="1185545">
                <a:moveTo>
                  <a:pt x="2170176" y="822960"/>
                </a:moveTo>
                <a:lnTo>
                  <a:pt x="2169160" y="823137"/>
                </a:lnTo>
                <a:lnTo>
                  <a:pt x="2132584" y="828941"/>
                </a:lnTo>
                <a:lnTo>
                  <a:pt x="2134616" y="841476"/>
                </a:lnTo>
                <a:lnTo>
                  <a:pt x="2172208" y="835507"/>
                </a:lnTo>
                <a:lnTo>
                  <a:pt x="2170176" y="822960"/>
                </a:lnTo>
                <a:close/>
              </a:path>
              <a:path w="4796155" h="1185545">
                <a:moveTo>
                  <a:pt x="2120011" y="830935"/>
                </a:moveTo>
                <a:lnTo>
                  <a:pt x="2082419" y="836904"/>
                </a:lnTo>
                <a:lnTo>
                  <a:pt x="2084451" y="849452"/>
                </a:lnTo>
                <a:lnTo>
                  <a:pt x="2122043" y="843470"/>
                </a:lnTo>
                <a:lnTo>
                  <a:pt x="2120011" y="830935"/>
                </a:lnTo>
                <a:close/>
              </a:path>
              <a:path w="4796155" h="1185545">
                <a:moveTo>
                  <a:pt x="2069846" y="838898"/>
                </a:moveTo>
                <a:lnTo>
                  <a:pt x="2032254" y="844880"/>
                </a:lnTo>
                <a:lnTo>
                  <a:pt x="2034286" y="857415"/>
                </a:lnTo>
                <a:lnTo>
                  <a:pt x="2071877" y="851446"/>
                </a:lnTo>
                <a:lnTo>
                  <a:pt x="2069846" y="838898"/>
                </a:lnTo>
                <a:close/>
              </a:path>
              <a:path w="4796155" h="1185545">
                <a:moveTo>
                  <a:pt x="2019681" y="846836"/>
                </a:moveTo>
                <a:lnTo>
                  <a:pt x="1982089" y="852728"/>
                </a:lnTo>
                <a:lnTo>
                  <a:pt x="1984121" y="865276"/>
                </a:lnTo>
                <a:lnTo>
                  <a:pt x="2021713" y="859383"/>
                </a:lnTo>
                <a:lnTo>
                  <a:pt x="2019681" y="846836"/>
                </a:lnTo>
                <a:close/>
              </a:path>
              <a:path w="4796155" h="1185545">
                <a:moveTo>
                  <a:pt x="1969515" y="854697"/>
                </a:moveTo>
                <a:lnTo>
                  <a:pt x="1931924" y="860590"/>
                </a:lnTo>
                <a:lnTo>
                  <a:pt x="1933829" y="873137"/>
                </a:lnTo>
                <a:lnTo>
                  <a:pt x="1971548" y="867244"/>
                </a:lnTo>
                <a:lnTo>
                  <a:pt x="1969515" y="854697"/>
                </a:lnTo>
                <a:close/>
              </a:path>
              <a:path w="4796155" h="1185545">
                <a:moveTo>
                  <a:pt x="1919351" y="862558"/>
                </a:moveTo>
                <a:lnTo>
                  <a:pt x="1881759" y="868451"/>
                </a:lnTo>
                <a:lnTo>
                  <a:pt x="1883664" y="880999"/>
                </a:lnTo>
                <a:lnTo>
                  <a:pt x="1921383" y="875106"/>
                </a:lnTo>
                <a:lnTo>
                  <a:pt x="1919351" y="862558"/>
                </a:lnTo>
                <a:close/>
              </a:path>
              <a:path w="4796155" h="1185545">
                <a:moveTo>
                  <a:pt x="1869186" y="870419"/>
                </a:moveTo>
                <a:lnTo>
                  <a:pt x="1831594" y="876312"/>
                </a:lnTo>
                <a:lnTo>
                  <a:pt x="1833499" y="888860"/>
                </a:lnTo>
                <a:lnTo>
                  <a:pt x="1871090" y="882967"/>
                </a:lnTo>
                <a:lnTo>
                  <a:pt x="1869186" y="870419"/>
                </a:lnTo>
                <a:close/>
              </a:path>
              <a:path w="4796155" h="1185545">
                <a:moveTo>
                  <a:pt x="1819021" y="878281"/>
                </a:moveTo>
                <a:lnTo>
                  <a:pt x="1781302" y="884174"/>
                </a:lnTo>
                <a:lnTo>
                  <a:pt x="1783334" y="896721"/>
                </a:lnTo>
                <a:lnTo>
                  <a:pt x="1820926" y="890828"/>
                </a:lnTo>
                <a:lnTo>
                  <a:pt x="1819021" y="878281"/>
                </a:lnTo>
                <a:close/>
              </a:path>
              <a:path w="4796155" h="1185545">
                <a:moveTo>
                  <a:pt x="1768856" y="886142"/>
                </a:moveTo>
                <a:lnTo>
                  <a:pt x="1731137" y="891959"/>
                </a:lnTo>
                <a:lnTo>
                  <a:pt x="1733042" y="904519"/>
                </a:lnTo>
                <a:lnTo>
                  <a:pt x="1770761" y="898690"/>
                </a:lnTo>
                <a:lnTo>
                  <a:pt x="1768856" y="886142"/>
                </a:lnTo>
                <a:close/>
              </a:path>
              <a:path w="4796155" h="1185545">
                <a:moveTo>
                  <a:pt x="1718564" y="893889"/>
                </a:moveTo>
                <a:lnTo>
                  <a:pt x="1680972" y="899680"/>
                </a:lnTo>
                <a:lnTo>
                  <a:pt x="1682877" y="912228"/>
                </a:lnTo>
                <a:lnTo>
                  <a:pt x="1720596" y="906437"/>
                </a:lnTo>
                <a:lnTo>
                  <a:pt x="1718564" y="893889"/>
                </a:lnTo>
                <a:close/>
              </a:path>
              <a:path w="4796155" h="1185545">
                <a:moveTo>
                  <a:pt x="1668399" y="901611"/>
                </a:moveTo>
                <a:lnTo>
                  <a:pt x="1630680" y="907402"/>
                </a:lnTo>
                <a:lnTo>
                  <a:pt x="1632712" y="919949"/>
                </a:lnTo>
                <a:lnTo>
                  <a:pt x="1670304" y="914158"/>
                </a:lnTo>
                <a:lnTo>
                  <a:pt x="1668399" y="901611"/>
                </a:lnTo>
                <a:close/>
              </a:path>
              <a:path w="4796155" h="1185545">
                <a:moveTo>
                  <a:pt x="1617726" y="909410"/>
                </a:moveTo>
                <a:lnTo>
                  <a:pt x="1580514" y="915111"/>
                </a:lnTo>
                <a:lnTo>
                  <a:pt x="1582420" y="927671"/>
                </a:lnTo>
                <a:lnTo>
                  <a:pt x="1620520" y="921804"/>
                </a:lnTo>
                <a:lnTo>
                  <a:pt x="1617726" y="909410"/>
                </a:lnTo>
                <a:close/>
              </a:path>
              <a:path w="4796155" h="1185545">
                <a:moveTo>
                  <a:pt x="1567942" y="917041"/>
                </a:moveTo>
                <a:lnTo>
                  <a:pt x="1530350" y="922832"/>
                </a:lnTo>
                <a:lnTo>
                  <a:pt x="1532255" y="935380"/>
                </a:lnTo>
                <a:lnTo>
                  <a:pt x="1569847" y="929589"/>
                </a:lnTo>
                <a:lnTo>
                  <a:pt x="1567942" y="917041"/>
                </a:lnTo>
                <a:close/>
              </a:path>
              <a:path w="4796155" h="1185545">
                <a:moveTo>
                  <a:pt x="1517777" y="924750"/>
                </a:moveTo>
                <a:lnTo>
                  <a:pt x="1481836" y="930287"/>
                </a:lnTo>
                <a:lnTo>
                  <a:pt x="1480058" y="930541"/>
                </a:lnTo>
                <a:lnTo>
                  <a:pt x="1482089" y="943089"/>
                </a:lnTo>
                <a:lnTo>
                  <a:pt x="1519682" y="937310"/>
                </a:lnTo>
                <a:lnTo>
                  <a:pt x="1517777" y="924750"/>
                </a:lnTo>
                <a:close/>
              </a:path>
              <a:path w="4796155" h="1185545">
                <a:moveTo>
                  <a:pt x="1467612" y="932446"/>
                </a:moveTo>
                <a:lnTo>
                  <a:pt x="1429893" y="938174"/>
                </a:lnTo>
                <a:lnTo>
                  <a:pt x="1431798" y="950722"/>
                </a:lnTo>
                <a:lnTo>
                  <a:pt x="1469517" y="945007"/>
                </a:lnTo>
                <a:lnTo>
                  <a:pt x="1467612" y="932446"/>
                </a:lnTo>
                <a:close/>
              </a:path>
              <a:path w="4796155" h="1185545">
                <a:moveTo>
                  <a:pt x="1417320" y="940079"/>
                </a:moveTo>
                <a:lnTo>
                  <a:pt x="1379727" y="945794"/>
                </a:lnTo>
                <a:lnTo>
                  <a:pt x="1381633" y="958354"/>
                </a:lnTo>
                <a:lnTo>
                  <a:pt x="1419225" y="952627"/>
                </a:lnTo>
                <a:lnTo>
                  <a:pt x="1417320" y="940079"/>
                </a:lnTo>
                <a:close/>
              </a:path>
              <a:path w="4796155" h="1185545">
                <a:moveTo>
                  <a:pt x="1367155" y="947712"/>
                </a:moveTo>
                <a:lnTo>
                  <a:pt x="1329436" y="953414"/>
                </a:lnTo>
                <a:lnTo>
                  <a:pt x="1331340" y="965974"/>
                </a:lnTo>
                <a:lnTo>
                  <a:pt x="1369060" y="960259"/>
                </a:lnTo>
                <a:lnTo>
                  <a:pt x="1367155" y="947712"/>
                </a:lnTo>
                <a:close/>
              </a:path>
              <a:path w="4796155" h="1185545">
                <a:moveTo>
                  <a:pt x="1316863" y="955306"/>
                </a:moveTo>
                <a:lnTo>
                  <a:pt x="1279271" y="960983"/>
                </a:lnTo>
                <a:lnTo>
                  <a:pt x="1281176" y="973543"/>
                </a:lnTo>
                <a:lnTo>
                  <a:pt x="1318768" y="967867"/>
                </a:lnTo>
                <a:lnTo>
                  <a:pt x="1316863" y="955306"/>
                </a:lnTo>
                <a:close/>
              </a:path>
              <a:path w="4796155" h="1185545">
                <a:moveTo>
                  <a:pt x="1266698" y="962888"/>
                </a:moveTo>
                <a:lnTo>
                  <a:pt x="1228979" y="968565"/>
                </a:lnTo>
                <a:lnTo>
                  <a:pt x="1230884" y="981125"/>
                </a:lnTo>
                <a:lnTo>
                  <a:pt x="1268602" y="975436"/>
                </a:lnTo>
                <a:lnTo>
                  <a:pt x="1266698" y="962888"/>
                </a:lnTo>
                <a:close/>
              </a:path>
              <a:path w="4796155" h="1185545">
                <a:moveTo>
                  <a:pt x="1216406" y="970457"/>
                </a:moveTo>
                <a:lnTo>
                  <a:pt x="1178814" y="976134"/>
                </a:lnTo>
                <a:lnTo>
                  <a:pt x="1180592" y="988682"/>
                </a:lnTo>
                <a:lnTo>
                  <a:pt x="1218311" y="983018"/>
                </a:lnTo>
                <a:lnTo>
                  <a:pt x="1216406" y="970457"/>
                </a:lnTo>
                <a:close/>
              </a:path>
              <a:path w="4796155" h="1185545">
                <a:moveTo>
                  <a:pt x="1166240" y="978014"/>
                </a:moveTo>
                <a:lnTo>
                  <a:pt x="1128522" y="983691"/>
                </a:lnTo>
                <a:lnTo>
                  <a:pt x="1130427" y="996238"/>
                </a:lnTo>
                <a:lnTo>
                  <a:pt x="1168146" y="990574"/>
                </a:lnTo>
                <a:lnTo>
                  <a:pt x="1166240" y="978014"/>
                </a:lnTo>
                <a:close/>
              </a:path>
              <a:path w="4796155" h="1185545">
                <a:moveTo>
                  <a:pt x="1115949" y="985570"/>
                </a:moveTo>
                <a:lnTo>
                  <a:pt x="1078357" y="991235"/>
                </a:lnTo>
                <a:lnTo>
                  <a:pt x="1080135" y="1003795"/>
                </a:lnTo>
                <a:lnTo>
                  <a:pt x="1117854" y="998131"/>
                </a:lnTo>
                <a:lnTo>
                  <a:pt x="1115949" y="985570"/>
                </a:lnTo>
                <a:close/>
              </a:path>
              <a:path w="4796155" h="1185545">
                <a:moveTo>
                  <a:pt x="1065784" y="993101"/>
                </a:moveTo>
                <a:lnTo>
                  <a:pt x="1028064" y="998728"/>
                </a:lnTo>
                <a:lnTo>
                  <a:pt x="1029970" y="1011288"/>
                </a:lnTo>
                <a:lnTo>
                  <a:pt x="1067562" y="1005662"/>
                </a:lnTo>
                <a:lnTo>
                  <a:pt x="1065784" y="993101"/>
                </a:lnTo>
                <a:close/>
              </a:path>
              <a:path w="4796155" h="1185545">
                <a:moveTo>
                  <a:pt x="1015492" y="1000594"/>
                </a:moveTo>
                <a:lnTo>
                  <a:pt x="977773" y="1006208"/>
                </a:lnTo>
                <a:lnTo>
                  <a:pt x="979677" y="1018768"/>
                </a:lnTo>
                <a:lnTo>
                  <a:pt x="1017397" y="1013155"/>
                </a:lnTo>
                <a:lnTo>
                  <a:pt x="1015492" y="1000594"/>
                </a:lnTo>
                <a:close/>
              </a:path>
              <a:path w="4796155" h="1185545">
                <a:moveTo>
                  <a:pt x="965200" y="1008087"/>
                </a:moveTo>
                <a:lnTo>
                  <a:pt x="927608" y="1013714"/>
                </a:lnTo>
                <a:lnTo>
                  <a:pt x="929386" y="1026274"/>
                </a:lnTo>
                <a:lnTo>
                  <a:pt x="967105" y="1020648"/>
                </a:lnTo>
                <a:lnTo>
                  <a:pt x="965200" y="1008087"/>
                </a:lnTo>
                <a:close/>
              </a:path>
              <a:path w="4796155" h="1185545">
                <a:moveTo>
                  <a:pt x="915035" y="1015580"/>
                </a:moveTo>
                <a:lnTo>
                  <a:pt x="877315" y="1021207"/>
                </a:lnTo>
                <a:lnTo>
                  <a:pt x="879221" y="1033767"/>
                </a:lnTo>
                <a:lnTo>
                  <a:pt x="916813" y="1028141"/>
                </a:lnTo>
                <a:lnTo>
                  <a:pt x="915035" y="1015580"/>
                </a:lnTo>
                <a:close/>
              </a:path>
              <a:path w="4796155" h="1185545">
                <a:moveTo>
                  <a:pt x="864743" y="1023073"/>
                </a:moveTo>
                <a:lnTo>
                  <a:pt x="827024" y="1028700"/>
                </a:lnTo>
                <a:lnTo>
                  <a:pt x="828929" y="1041260"/>
                </a:lnTo>
                <a:lnTo>
                  <a:pt x="866648" y="1035634"/>
                </a:lnTo>
                <a:lnTo>
                  <a:pt x="864743" y="1023073"/>
                </a:lnTo>
                <a:close/>
              </a:path>
              <a:path w="4796155" h="1185545">
                <a:moveTo>
                  <a:pt x="814451" y="1030566"/>
                </a:moveTo>
                <a:lnTo>
                  <a:pt x="776859" y="1036193"/>
                </a:lnTo>
                <a:lnTo>
                  <a:pt x="778763" y="1048753"/>
                </a:lnTo>
                <a:lnTo>
                  <a:pt x="816356" y="1043127"/>
                </a:lnTo>
                <a:lnTo>
                  <a:pt x="814451" y="1030566"/>
                </a:lnTo>
                <a:close/>
              </a:path>
              <a:path w="4796155" h="1185545">
                <a:moveTo>
                  <a:pt x="764286" y="1038059"/>
                </a:moveTo>
                <a:lnTo>
                  <a:pt x="726567" y="1043673"/>
                </a:lnTo>
                <a:lnTo>
                  <a:pt x="728472" y="1056233"/>
                </a:lnTo>
                <a:lnTo>
                  <a:pt x="766190" y="1050620"/>
                </a:lnTo>
                <a:lnTo>
                  <a:pt x="764286" y="1038059"/>
                </a:lnTo>
                <a:close/>
              </a:path>
              <a:path w="4796155" h="1185545">
                <a:moveTo>
                  <a:pt x="713994" y="1045552"/>
                </a:moveTo>
                <a:lnTo>
                  <a:pt x="676401" y="1051166"/>
                </a:lnTo>
                <a:lnTo>
                  <a:pt x="678180" y="1063726"/>
                </a:lnTo>
                <a:lnTo>
                  <a:pt x="715899" y="1058113"/>
                </a:lnTo>
                <a:lnTo>
                  <a:pt x="713994" y="1045552"/>
                </a:lnTo>
                <a:close/>
              </a:path>
              <a:path w="4796155" h="1185545">
                <a:moveTo>
                  <a:pt x="663829" y="1053033"/>
                </a:moveTo>
                <a:lnTo>
                  <a:pt x="626110" y="1058646"/>
                </a:lnTo>
                <a:lnTo>
                  <a:pt x="628014" y="1071206"/>
                </a:lnTo>
                <a:lnTo>
                  <a:pt x="665607" y="1065593"/>
                </a:lnTo>
                <a:lnTo>
                  <a:pt x="663829" y="1053033"/>
                </a:lnTo>
                <a:close/>
              </a:path>
              <a:path w="4796155" h="1185545">
                <a:moveTo>
                  <a:pt x="613537" y="1060526"/>
                </a:moveTo>
                <a:lnTo>
                  <a:pt x="575818" y="1066126"/>
                </a:lnTo>
                <a:lnTo>
                  <a:pt x="577723" y="1078687"/>
                </a:lnTo>
                <a:lnTo>
                  <a:pt x="615442" y="1073086"/>
                </a:lnTo>
                <a:lnTo>
                  <a:pt x="613537" y="1060526"/>
                </a:lnTo>
                <a:close/>
              </a:path>
              <a:path w="4796155" h="1185545">
                <a:moveTo>
                  <a:pt x="563245" y="1067993"/>
                </a:moveTo>
                <a:lnTo>
                  <a:pt x="525652" y="1073607"/>
                </a:lnTo>
                <a:lnTo>
                  <a:pt x="527431" y="1086167"/>
                </a:lnTo>
                <a:lnTo>
                  <a:pt x="565150" y="1080554"/>
                </a:lnTo>
                <a:lnTo>
                  <a:pt x="563245" y="1067993"/>
                </a:lnTo>
                <a:close/>
              </a:path>
              <a:path w="4796155" h="1185545">
                <a:moveTo>
                  <a:pt x="513080" y="1075474"/>
                </a:moveTo>
                <a:lnTo>
                  <a:pt x="475361" y="1081100"/>
                </a:lnTo>
                <a:lnTo>
                  <a:pt x="477265" y="1093660"/>
                </a:lnTo>
                <a:lnTo>
                  <a:pt x="514858" y="1088034"/>
                </a:lnTo>
                <a:lnTo>
                  <a:pt x="513080" y="1075474"/>
                </a:lnTo>
                <a:close/>
              </a:path>
              <a:path w="4796155" h="1185545">
                <a:moveTo>
                  <a:pt x="462788" y="1082992"/>
                </a:moveTo>
                <a:lnTo>
                  <a:pt x="425069" y="1088605"/>
                </a:lnTo>
                <a:lnTo>
                  <a:pt x="426974" y="1101166"/>
                </a:lnTo>
                <a:lnTo>
                  <a:pt x="464693" y="1095540"/>
                </a:lnTo>
                <a:lnTo>
                  <a:pt x="462788" y="1082992"/>
                </a:lnTo>
                <a:close/>
              </a:path>
              <a:path w="4796155" h="1185545">
                <a:moveTo>
                  <a:pt x="412496" y="1090472"/>
                </a:moveTo>
                <a:lnTo>
                  <a:pt x="374904" y="1096098"/>
                </a:lnTo>
                <a:lnTo>
                  <a:pt x="376809" y="1108659"/>
                </a:lnTo>
                <a:lnTo>
                  <a:pt x="414400" y="1103033"/>
                </a:lnTo>
                <a:lnTo>
                  <a:pt x="412496" y="1090472"/>
                </a:lnTo>
                <a:close/>
              </a:path>
              <a:path w="4796155" h="1185545">
                <a:moveTo>
                  <a:pt x="362331" y="1097978"/>
                </a:moveTo>
                <a:lnTo>
                  <a:pt x="324612" y="1103617"/>
                </a:lnTo>
                <a:lnTo>
                  <a:pt x="326517" y="1116177"/>
                </a:lnTo>
                <a:lnTo>
                  <a:pt x="364236" y="1110538"/>
                </a:lnTo>
                <a:lnTo>
                  <a:pt x="362331" y="1097978"/>
                </a:lnTo>
                <a:close/>
              </a:path>
              <a:path w="4796155" h="1185545">
                <a:moveTo>
                  <a:pt x="312038" y="1105496"/>
                </a:moveTo>
                <a:lnTo>
                  <a:pt x="274447" y="1111123"/>
                </a:lnTo>
                <a:lnTo>
                  <a:pt x="276225" y="1123683"/>
                </a:lnTo>
                <a:lnTo>
                  <a:pt x="313944" y="1118057"/>
                </a:lnTo>
                <a:lnTo>
                  <a:pt x="312038" y="1105496"/>
                </a:lnTo>
                <a:close/>
              </a:path>
              <a:path w="4796155" h="1185545">
                <a:moveTo>
                  <a:pt x="261874" y="1112989"/>
                </a:moveTo>
                <a:lnTo>
                  <a:pt x="224155" y="1118679"/>
                </a:lnTo>
                <a:lnTo>
                  <a:pt x="226060" y="1131239"/>
                </a:lnTo>
                <a:lnTo>
                  <a:pt x="263651" y="1125550"/>
                </a:lnTo>
                <a:lnTo>
                  <a:pt x="261874" y="1112989"/>
                </a:lnTo>
                <a:close/>
              </a:path>
              <a:path w="4796155" h="1185545">
                <a:moveTo>
                  <a:pt x="211582" y="1120584"/>
                </a:moveTo>
                <a:lnTo>
                  <a:pt x="173862" y="1126274"/>
                </a:lnTo>
                <a:lnTo>
                  <a:pt x="175768" y="1138834"/>
                </a:lnTo>
                <a:lnTo>
                  <a:pt x="213487" y="1133144"/>
                </a:lnTo>
                <a:lnTo>
                  <a:pt x="211582" y="1120584"/>
                </a:lnTo>
                <a:close/>
              </a:path>
              <a:path w="4796155" h="1185545">
                <a:moveTo>
                  <a:pt x="161289" y="1128191"/>
                </a:moveTo>
                <a:lnTo>
                  <a:pt x="123698" y="1133944"/>
                </a:lnTo>
                <a:lnTo>
                  <a:pt x="125602" y="1146492"/>
                </a:lnTo>
                <a:lnTo>
                  <a:pt x="134874" y="1145044"/>
                </a:lnTo>
                <a:lnTo>
                  <a:pt x="163195" y="1140739"/>
                </a:lnTo>
                <a:lnTo>
                  <a:pt x="161289" y="1128191"/>
                </a:lnTo>
                <a:close/>
              </a:path>
              <a:path w="4796155" h="1185545">
                <a:moveTo>
                  <a:pt x="134957" y="1145044"/>
                </a:moveTo>
                <a:close/>
              </a:path>
              <a:path w="4796155" h="1185545">
                <a:moveTo>
                  <a:pt x="69342" y="1110208"/>
                </a:moveTo>
                <a:lnTo>
                  <a:pt x="0" y="1159637"/>
                </a:lnTo>
                <a:lnTo>
                  <a:pt x="81152" y="1185494"/>
                </a:lnTo>
                <a:lnTo>
                  <a:pt x="76255" y="1154277"/>
                </a:lnTo>
                <a:lnTo>
                  <a:pt x="75437" y="1154277"/>
                </a:lnTo>
                <a:lnTo>
                  <a:pt x="73533" y="1141730"/>
                </a:lnTo>
                <a:lnTo>
                  <a:pt x="74269" y="1141615"/>
                </a:lnTo>
                <a:lnTo>
                  <a:pt x="69342" y="1110208"/>
                </a:lnTo>
                <a:close/>
              </a:path>
              <a:path w="4796155" h="1185545">
                <a:moveTo>
                  <a:pt x="74269" y="1141615"/>
                </a:moveTo>
                <a:lnTo>
                  <a:pt x="73533" y="1141730"/>
                </a:lnTo>
                <a:lnTo>
                  <a:pt x="75437" y="1154277"/>
                </a:lnTo>
                <a:lnTo>
                  <a:pt x="76236" y="1154153"/>
                </a:lnTo>
                <a:lnTo>
                  <a:pt x="74269" y="1141615"/>
                </a:lnTo>
                <a:close/>
              </a:path>
              <a:path w="4796155" h="1185545">
                <a:moveTo>
                  <a:pt x="76236" y="1154153"/>
                </a:moveTo>
                <a:lnTo>
                  <a:pt x="75437" y="1154277"/>
                </a:lnTo>
                <a:lnTo>
                  <a:pt x="76255" y="1154277"/>
                </a:lnTo>
                <a:close/>
              </a:path>
              <a:path w="4796155" h="1185545">
                <a:moveTo>
                  <a:pt x="111125" y="1135900"/>
                </a:moveTo>
                <a:lnTo>
                  <a:pt x="74269" y="1141615"/>
                </a:lnTo>
                <a:lnTo>
                  <a:pt x="76236" y="1154153"/>
                </a:lnTo>
                <a:lnTo>
                  <a:pt x="113030" y="1148448"/>
                </a:lnTo>
                <a:lnTo>
                  <a:pt x="111125" y="11359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43271" y="5563234"/>
            <a:ext cx="4538980" cy="664845"/>
          </a:xfrm>
          <a:custGeom>
            <a:avLst/>
            <a:gdLst/>
            <a:ahLst/>
            <a:cxnLst/>
            <a:rect l="l" t="t" r="r" b="b"/>
            <a:pathLst>
              <a:path w="4538980" h="664845">
                <a:moveTo>
                  <a:pt x="4532122" y="0"/>
                </a:moveTo>
                <a:lnTo>
                  <a:pt x="4501514" y="18541"/>
                </a:lnTo>
                <a:lnTo>
                  <a:pt x="4499609" y="19684"/>
                </a:lnTo>
                <a:lnTo>
                  <a:pt x="4505959" y="30619"/>
                </a:lnTo>
                <a:lnTo>
                  <a:pt x="4508119" y="29400"/>
                </a:lnTo>
                <a:lnTo>
                  <a:pt x="4538726" y="10921"/>
                </a:lnTo>
                <a:lnTo>
                  <a:pt x="4532122" y="0"/>
                </a:lnTo>
                <a:close/>
              </a:path>
              <a:path w="4538980" h="664845">
                <a:moveTo>
                  <a:pt x="4501642" y="18414"/>
                </a:moveTo>
                <a:lnTo>
                  <a:pt x="4501438" y="18541"/>
                </a:lnTo>
                <a:lnTo>
                  <a:pt x="4501642" y="18414"/>
                </a:lnTo>
                <a:close/>
              </a:path>
              <a:path w="4538980" h="664845">
                <a:moveTo>
                  <a:pt x="4488560" y="26047"/>
                </a:moveTo>
                <a:lnTo>
                  <a:pt x="4470146" y="36829"/>
                </a:lnTo>
                <a:lnTo>
                  <a:pt x="4455668" y="44983"/>
                </a:lnTo>
                <a:lnTo>
                  <a:pt x="4461891" y="56045"/>
                </a:lnTo>
                <a:lnTo>
                  <a:pt x="4476496" y="47828"/>
                </a:lnTo>
                <a:lnTo>
                  <a:pt x="4495037" y="37020"/>
                </a:lnTo>
                <a:lnTo>
                  <a:pt x="4488560" y="26047"/>
                </a:lnTo>
                <a:close/>
              </a:path>
              <a:path w="4538980" h="664845">
                <a:moveTo>
                  <a:pt x="4470146" y="36791"/>
                </a:moveTo>
                <a:close/>
              </a:path>
              <a:path w="4538980" h="664845">
                <a:moveTo>
                  <a:pt x="4446766" y="64376"/>
                </a:moveTo>
                <a:lnTo>
                  <a:pt x="4419727" y="64376"/>
                </a:lnTo>
                <a:lnTo>
                  <a:pt x="4411091" y="68719"/>
                </a:lnTo>
                <a:lnTo>
                  <a:pt x="4416806" y="80048"/>
                </a:lnTo>
                <a:lnTo>
                  <a:pt x="4425442" y="75679"/>
                </a:lnTo>
                <a:lnTo>
                  <a:pt x="4443095" y="66395"/>
                </a:lnTo>
                <a:lnTo>
                  <a:pt x="4446766" y="64376"/>
                </a:lnTo>
                <a:close/>
              </a:path>
              <a:path w="4538980" h="664845">
                <a:moveTo>
                  <a:pt x="4446871" y="55181"/>
                </a:moveTo>
                <a:lnTo>
                  <a:pt x="4437126" y="55181"/>
                </a:lnTo>
                <a:lnTo>
                  <a:pt x="4419600" y="64427"/>
                </a:lnTo>
                <a:lnTo>
                  <a:pt x="4446766" y="64376"/>
                </a:lnTo>
                <a:lnTo>
                  <a:pt x="4450714" y="62204"/>
                </a:lnTo>
                <a:lnTo>
                  <a:pt x="4446871" y="55181"/>
                </a:lnTo>
                <a:close/>
              </a:path>
              <a:path w="4538980" h="664845">
                <a:moveTo>
                  <a:pt x="4444619" y="51066"/>
                </a:moveTo>
                <a:lnTo>
                  <a:pt x="4436999" y="55232"/>
                </a:lnTo>
                <a:lnTo>
                  <a:pt x="4446871" y="55181"/>
                </a:lnTo>
                <a:lnTo>
                  <a:pt x="4444619" y="51066"/>
                </a:lnTo>
                <a:close/>
              </a:path>
              <a:path w="4538980" h="664845">
                <a:moveTo>
                  <a:pt x="4399787" y="74358"/>
                </a:moveTo>
                <a:lnTo>
                  <a:pt x="4382388" y="82803"/>
                </a:lnTo>
                <a:lnTo>
                  <a:pt x="4365498" y="90512"/>
                </a:lnTo>
                <a:lnTo>
                  <a:pt x="4370705" y="102069"/>
                </a:lnTo>
                <a:lnTo>
                  <a:pt x="4387850" y="94259"/>
                </a:lnTo>
                <a:lnTo>
                  <a:pt x="4405376" y="85801"/>
                </a:lnTo>
                <a:lnTo>
                  <a:pt x="4399787" y="74358"/>
                </a:lnTo>
                <a:close/>
              </a:path>
              <a:path w="4538980" h="664845">
                <a:moveTo>
                  <a:pt x="4353941" y="95630"/>
                </a:moveTo>
                <a:lnTo>
                  <a:pt x="4341113" y="101282"/>
                </a:lnTo>
                <a:lnTo>
                  <a:pt x="4319016" y="110413"/>
                </a:lnTo>
                <a:lnTo>
                  <a:pt x="4323842" y="122148"/>
                </a:lnTo>
                <a:lnTo>
                  <a:pt x="4346194" y="112928"/>
                </a:lnTo>
                <a:lnTo>
                  <a:pt x="4359021" y="107264"/>
                </a:lnTo>
                <a:lnTo>
                  <a:pt x="4353941" y="95630"/>
                </a:lnTo>
                <a:close/>
              </a:path>
              <a:path w="4538980" h="664845">
                <a:moveTo>
                  <a:pt x="4307332" y="115023"/>
                </a:moveTo>
                <a:lnTo>
                  <a:pt x="4295267" y="119760"/>
                </a:lnTo>
                <a:lnTo>
                  <a:pt x="4271772" y="128473"/>
                </a:lnTo>
                <a:lnTo>
                  <a:pt x="4276217" y="140373"/>
                </a:lnTo>
                <a:lnTo>
                  <a:pt x="4299838" y="131597"/>
                </a:lnTo>
                <a:lnTo>
                  <a:pt x="4311904" y="126834"/>
                </a:lnTo>
                <a:lnTo>
                  <a:pt x="4307332" y="115023"/>
                </a:lnTo>
                <a:close/>
              </a:path>
              <a:path w="4538980" h="664845">
                <a:moveTo>
                  <a:pt x="4261936" y="138302"/>
                </a:moveTo>
                <a:lnTo>
                  <a:pt x="4243832" y="138302"/>
                </a:lnTo>
                <a:lnTo>
                  <a:pt x="4223893" y="144856"/>
                </a:lnTo>
                <a:lnTo>
                  <a:pt x="4227957" y="156908"/>
                </a:lnTo>
                <a:lnTo>
                  <a:pt x="4247769" y="150342"/>
                </a:lnTo>
                <a:lnTo>
                  <a:pt x="4264152" y="144640"/>
                </a:lnTo>
                <a:lnTo>
                  <a:pt x="4261936" y="138302"/>
                </a:lnTo>
                <a:close/>
              </a:path>
              <a:path w="4538980" h="664845">
                <a:moveTo>
                  <a:pt x="4259960" y="132651"/>
                </a:moveTo>
                <a:lnTo>
                  <a:pt x="4243705" y="138341"/>
                </a:lnTo>
                <a:lnTo>
                  <a:pt x="4261936" y="138302"/>
                </a:lnTo>
                <a:lnTo>
                  <a:pt x="4259960" y="132651"/>
                </a:lnTo>
                <a:close/>
              </a:path>
              <a:path w="4538980" h="664845">
                <a:moveTo>
                  <a:pt x="4211955" y="148729"/>
                </a:moveTo>
                <a:lnTo>
                  <a:pt x="4185538" y="156933"/>
                </a:lnTo>
                <a:lnTo>
                  <a:pt x="4175632" y="159867"/>
                </a:lnTo>
                <a:lnTo>
                  <a:pt x="4179188" y="172046"/>
                </a:lnTo>
                <a:lnTo>
                  <a:pt x="4189222" y="169075"/>
                </a:lnTo>
                <a:lnTo>
                  <a:pt x="4215764" y="160858"/>
                </a:lnTo>
                <a:lnTo>
                  <a:pt x="4211955" y="148729"/>
                </a:lnTo>
                <a:close/>
              </a:path>
              <a:path w="4538980" h="664845">
                <a:moveTo>
                  <a:pt x="4185538" y="156908"/>
                </a:moveTo>
                <a:close/>
              </a:path>
              <a:path w="4538980" h="664845">
                <a:moveTo>
                  <a:pt x="4164271" y="166319"/>
                </a:moveTo>
                <a:lnTo>
                  <a:pt x="4153916" y="166319"/>
                </a:lnTo>
                <a:lnTo>
                  <a:pt x="4126864" y="173824"/>
                </a:lnTo>
                <a:lnTo>
                  <a:pt x="4130294" y="186054"/>
                </a:lnTo>
                <a:lnTo>
                  <a:pt x="4157345" y="178536"/>
                </a:lnTo>
                <a:lnTo>
                  <a:pt x="4166997" y="175653"/>
                </a:lnTo>
                <a:lnTo>
                  <a:pt x="4164271" y="166319"/>
                </a:lnTo>
                <a:close/>
              </a:path>
              <a:path w="4538980" h="664845">
                <a:moveTo>
                  <a:pt x="4163441" y="163474"/>
                </a:moveTo>
                <a:lnTo>
                  <a:pt x="4153788" y="166344"/>
                </a:lnTo>
                <a:lnTo>
                  <a:pt x="4153916" y="166319"/>
                </a:lnTo>
                <a:lnTo>
                  <a:pt x="4164271" y="166319"/>
                </a:lnTo>
                <a:lnTo>
                  <a:pt x="4163441" y="163474"/>
                </a:lnTo>
                <a:close/>
              </a:path>
              <a:path w="4538980" h="664845">
                <a:moveTo>
                  <a:pt x="4116824" y="185127"/>
                </a:moveTo>
                <a:lnTo>
                  <a:pt x="4084320" y="185127"/>
                </a:lnTo>
                <a:lnTo>
                  <a:pt x="4077970" y="186715"/>
                </a:lnTo>
                <a:lnTo>
                  <a:pt x="4081018" y="199034"/>
                </a:lnTo>
                <a:lnTo>
                  <a:pt x="4087368" y="197446"/>
                </a:lnTo>
                <a:lnTo>
                  <a:pt x="4117975" y="189407"/>
                </a:lnTo>
                <a:lnTo>
                  <a:pt x="4116824" y="185127"/>
                </a:lnTo>
                <a:close/>
              </a:path>
              <a:path w="4538980" h="664845">
                <a:moveTo>
                  <a:pt x="4114673" y="177126"/>
                </a:moveTo>
                <a:lnTo>
                  <a:pt x="4084193" y="185153"/>
                </a:lnTo>
                <a:lnTo>
                  <a:pt x="4116824" y="185127"/>
                </a:lnTo>
                <a:lnTo>
                  <a:pt x="4114673" y="177126"/>
                </a:lnTo>
                <a:close/>
              </a:path>
              <a:path w="4538980" h="664845">
                <a:moveTo>
                  <a:pt x="4065651" y="189763"/>
                </a:moveTo>
                <a:lnTo>
                  <a:pt x="4046220" y="194563"/>
                </a:lnTo>
                <a:lnTo>
                  <a:pt x="4028694" y="198767"/>
                </a:lnTo>
                <a:lnTo>
                  <a:pt x="4031614" y="211112"/>
                </a:lnTo>
                <a:lnTo>
                  <a:pt x="4068699" y="202082"/>
                </a:lnTo>
                <a:lnTo>
                  <a:pt x="4065651" y="189763"/>
                </a:lnTo>
                <a:close/>
              </a:path>
              <a:path w="4538980" h="664845">
                <a:moveTo>
                  <a:pt x="4046220" y="194551"/>
                </a:moveTo>
                <a:close/>
              </a:path>
              <a:path w="4538980" h="664845">
                <a:moveTo>
                  <a:pt x="4017979" y="208711"/>
                </a:moveTo>
                <a:lnTo>
                  <a:pt x="3984946" y="208724"/>
                </a:lnTo>
                <a:lnTo>
                  <a:pt x="3979163" y="209969"/>
                </a:lnTo>
                <a:lnTo>
                  <a:pt x="3981957" y="222376"/>
                </a:lnTo>
                <a:lnTo>
                  <a:pt x="4019169" y="213982"/>
                </a:lnTo>
                <a:lnTo>
                  <a:pt x="4017979" y="208711"/>
                </a:lnTo>
                <a:close/>
              </a:path>
              <a:path w="4538980" h="664845">
                <a:moveTo>
                  <a:pt x="4016375" y="201599"/>
                </a:moveTo>
                <a:lnTo>
                  <a:pt x="3984879" y="208724"/>
                </a:lnTo>
                <a:lnTo>
                  <a:pt x="4017979" y="208711"/>
                </a:lnTo>
                <a:lnTo>
                  <a:pt x="4016375" y="201599"/>
                </a:lnTo>
                <a:close/>
              </a:path>
              <a:path w="4538980" h="664845">
                <a:moveTo>
                  <a:pt x="3966845" y="212686"/>
                </a:moveTo>
                <a:lnTo>
                  <a:pt x="3963288" y="213474"/>
                </a:lnTo>
                <a:lnTo>
                  <a:pt x="3940936" y="218224"/>
                </a:lnTo>
                <a:lnTo>
                  <a:pt x="3929633" y="220586"/>
                </a:lnTo>
                <a:lnTo>
                  <a:pt x="3932174" y="233019"/>
                </a:lnTo>
                <a:lnTo>
                  <a:pt x="3965955" y="225882"/>
                </a:lnTo>
                <a:lnTo>
                  <a:pt x="3969511" y="225094"/>
                </a:lnTo>
                <a:lnTo>
                  <a:pt x="3966845" y="212686"/>
                </a:lnTo>
                <a:close/>
              </a:path>
              <a:path w="4538980" h="664845">
                <a:moveTo>
                  <a:pt x="3963288" y="213461"/>
                </a:moveTo>
                <a:close/>
              </a:path>
              <a:path w="4538980" h="664845">
                <a:moveTo>
                  <a:pt x="3917187" y="223151"/>
                </a:moveTo>
                <a:lnTo>
                  <a:pt x="3879850" y="230682"/>
                </a:lnTo>
                <a:lnTo>
                  <a:pt x="3882389" y="243128"/>
                </a:lnTo>
                <a:lnTo>
                  <a:pt x="3919728" y="235610"/>
                </a:lnTo>
                <a:lnTo>
                  <a:pt x="3917187" y="223151"/>
                </a:lnTo>
                <a:close/>
              </a:path>
              <a:path w="4538980" h="664845">
                <a:moveTo>
                  <a:pt x="3867404" y="233133"/>
                </a:moveTo>
                <a:lnTo>
                  <a:pt x="3845432" y="237350"/>
                </a:lnTo>
                <a:lnTo>
                  <a:pt x="3830066" y="240195"/>
                </a:lnTo>
                <a:lnTo>
                  <a:pt x="3832352" y="252679"/>
                </a:lnTo>
                <a:lnTo>
                  <a:pt x="3869817" y="245605"/>
                </a:lnTo>
                <a:lnTo>
                  <a:pt x="3867404" y="233133"/>
                </a:lnTo>
                <a:close/>
              </a:path>
              <a:path w="4538980" h="664845">
                <a:moveTo>
                  <a:pt x="3845432" y="237337"/>
                </a:moveTo>
                <a:close/>
              </a:path>
              <a:path w="4538980" h="664845">
                <a:moveTo>
                  <a:pt x="3818431" y="246951"/>
                </a:moveTo>
                <a:lnTo>
                  <a:pt x="3793544" y="246964"/>
                </a:lnTo>
                <a:lnTo>
                  <a:pt x="3780154" y="249313"/>
                </a:lnTo>
                <a:lnTo>
                  <a:pt x="3782313" y="261823"/>
                </a:lnTo>
                <a:lnTo>
                  <a:pt x="3819905" y="255003"/>
                </a:lnTo>
                <a:lnTo>
                  <a:pt x="3818431" y="246951"/>
                </a:lnTo>
                <a:close/>
              </a:path>
              <a:path w="4538980" h="664845">
                <a:moveTo>
                  <a:pt x="3817620" y="242519"/>
                </a:moveTo>
                <a:lnTo>
                  <a:pt x="3793489" y="246964"/>
                </a:lnTo>
                <a:lnTo>
                  <a:pt x="3793617" y="246951"/>
                </a:lnTo>
                <a:lnTo>
                  <a:pt x="3818431" y="246951"/>
                </a:lnTo>
                <a:lnTo>
                  <a:pt x="3817620" y="242519"/>
                </a:lnTo>
                <a:close/>
              </a:path>
              <a:path w="4538980" h="664845">
                <a:moveTo>
                  <a:pt x="3767581" y="251510"/>
                </a:moveTo>
                <a:lnTo>
                  <a:pt x="3766566" y="251713"/>
                </a:lnTo>
                <a:lnTo>
                  <a:pt x="3730117" y="258025"/>
                </a:lnTo>
                <a:lnTo>
                  <a:pt x="3732276" y="270548"/>
                </a:lnTo>
                <a:lnTo>
                  <a:pt x="3769868" y="264020"/>
                </a:lnTo>
                <a:lnTo>
                  <a:pt x="3767581" y="251510"/>
                </a:lnTo>
                <a:close/>
              </a:path>
              <a:path w="4538980" h="664845">
                <a:moveTo>
                  <a:pt x="3717544" y="260159"/>
                </a:moveTo>
                <a:lnTo>
                  <a:pt x="3680968" y="266280"/>
                </a:lnTo>
                <a:lnTo>
                  <a:pt x="3680079" y="266407"/>
                </a:lnTo>
                <a:lnTo>
                  <a:pt x="3682110" y="278955"/>
                </a:lnTo>
                <a:lnTo>
                  <a:pt x="3719703" y="272681"/>
                </a:lnTo>
                <a:lnTo>
                  <a:pt x="3717544" y="260159"/>
                </a:lnTo>
                <a:close/>
              </a:path>
              <a:path w="4538980" h="664845">
                <a:moveTo>
                  <a:pt x="3680968" y="266268"/>
                </a:moveTo>
                <a:close/>
              </a:path>
              <a:path w="4538980" h="664845">
                <a:moveTo>
                  <a:pt x="3667505" y="268389"/>
                </a:moveTo>
                <a:lnTo>
                  <a:pt x="3629913" y="274332"/>
                </a:lnTo>
                <a:lnTo>
                  <a:pt x="3631946" y="286880"/>
                </a:lnTo>
                <a:lnTo>
                  <a:pt x="3669537" y="280936"/>
                </a:lnTo>
                <a:lnTo>
                  <a:pt x="3667505" y="268389"/>
                </a:lnTo>
                <a:close/>
              </a:path>
              <a:path w="4538980" h="664845">
                <a:moveTo>
                  <a:pt x="3617341" y="276301"/>
                </a:moveTo>
                <a:lnTo>
                  <a:pt x="3579749" y="282117"/>
                </a:lnTo>
                <a:lnTo>
                  <a:pt x="3581654" y="294678"/>
                </a:lnTo>
                <a:lnTo>
                  <a:pt x="3619373" y="288848"/>
                </a:lnTo>
                <a:lnTo>
                  <a:pt x="3617341" y="276301"/>
                </a:lnTo>
                <a:close/>
              </a:path>
              <a:path w="4538980" h="664845">
                <a:moveTo>
                  <a:pt x="3567176" y="284010"/>
                </a:moveTo>
                <a:lnTo>
                  <a:pt x="3529583" y="289547"/>
                </a:lnTo>
                <a:lnTo>
                  <a:pt x="3531361" y="302107"/>
                </a:lnTo>
                <a:lnTo>
                  <a:pt x="3569080" y="296570"/>
                </a:lnTo>
                <a:lnTo>
                  <a:pt x="3567176" y="284010"/>
                </a:lnTo>
                <a:close/>
              </a:path>
              <a:path w="4538980" h="664845">
                <a:moveTo>
                  <a:pt x="3517010" y="291350"/>
                </a:moveTo>
                <a:lnTo>
                  <a:pt x="3479292" y="296710"/>
                </a:lnTo>
                <a:lnTo>
                  <a:pt x="3481070" y="309283"/>
                </a:lnTo>
                <a:lnTo>
                  <a:pt x="3518788" y="303923"/>
                </a:lnTo>
                <a:lnTo>
                  <a:pt x="3517010" y="291350"/>
                </a:lnTo>
                <a:close/>
              </a:path>
              <a:path w="4538980" h="664845">
                <a:moveTo>
                  <a:pt x="3466719" y="298488"/>
                </a:moveTo>
                <a:lnTo>
                  <a:pt x="3453510" y="300354"/>
                </a:lnTo>
                <a:lnTo>
                  <a:pt x="3429000" y="303695"/>
                </a:lnTo>
                <a:lnTo>
                  <a:pt x="3430651" y="316280"/>
                </a:lnTo>
                <a:lnTo>
                  <a:pt x="3468497" y="311061"/>
                </a:lnTo>
                <a:lnTo>
                  <a:pt x="3466719" y="298488"/>
                </a:lnTo>
                <a:close/>
              </a:path>
              <a:path w="4538980" h="664845">
                <a:moveTo>
                  <a:pt x="3453510" y="300342"/>
                </a:moveTo>
                <a:close/>
              </a:path>
              <a:path w="4538980" h="664845">
                <a:moveTo>
                  <a:pt x="3416427" y="305396"/>
                </a:moveTo>
                <a:lnTo>
                  <a:pt x="3378707" y="310362"/>
                </a:lnTo>
                <a:lnTo>
                  <a:pt x="3380358" y="322960"/>
                </a:lnTo>
                <a:lnTo>
                  <a:pt x="3418078" y="317995"/>
                </a:lnTo>
                <a:lnTo>
                  <a:pt x="3416427" y="305396"/>
                </a:lnTo>
                <a:close/>
              </a:path>
              <a:path w="4538980" h="664845">
                <a:moveTo>
                  <a:pt x="3378834" y="310337"/>
                </a:moveTo>
                <a:close/>
              </a:path>
              <a:path w="4538980" h="664845">
                <a:moveTo>
                  <a:pt x="3366134" y="311975"/>
                </a:moveTo>
                <a:lnTo>
                  <a:pt x="3328288" y="316750"/>
                </a:lnTo>
                <a:lnTo>
                  <a:pt x="3329812" y="329361"/>
                </a:lnTo>
                <a:lnTo>
                  <a:pt x="3367658" y="324573"/>
                </a:lnTo>
                <a:lnTo>
                  <a:pt x="3366134" y="311975"/>
                </a:lnTo>
                <a:close/>
              </a:path>
              <a:path w="4538980" h="664845">
                <a:moveTo>
                  <a:pt x="3315716" y="318300"/>
                </a:moveTo>
                <a:lnTo>
                  <a:pt x="3277870" y="322922"/>
                </a:lnTo>
                <a:lnTo>
                  <a:pt x="3279394" y="335521"/>
                </a:lnTo>
                <a:lnTo>
                  <a:pt x="3317239" y="330898"/>
                </a:lnTo>
                <a:lnTo>
                  <a:pt x="3315716" y="318300"/>
                </a:lnTo>
                <a:close/>
              </a:path>
              <a:path w="4538980" h="664845">
                <a:moveTo>
                  <a:pt x="3265297" y="324459"/>
                </a:moveTo>
                <a:lnTo>
                  <a:pt x="3227451" y="328955"/>
                </a:lnTo>
                <a:lnTo>
                  <a:pt x="3228975" y="341566"/>
                </a:lnTo>
                <a:lnTo>
                  <a:pt x="3266821" y="337057"/>
                </a:lnTo>
                <a:lnTo>
                  <a:pt x="3265297" y="324459"/>
                </a:lnTo>
                <a:close/>
              </a:path>
              <a:path w="4538980" h="664845">
                <a:moveTo>
                  <a:pt x="3214878" y="330441"/>
                </a:moveTo>
                <a:lnTo>
                  <a:pt x="3177031" y="334822"/>
                </a:lnTo>
                <a:lnTo>
                  <a:pt x="3178555" y="347446"/>
                </a:lnTo>
                <a:lnTo>
                  <a:pt x="3216402" y="343052"/>
                </a:lnTo>
                <a:lnTo>
                  <a:pt x="3214878" y="330441"/>
                </a:lnTo>
                <a:close/>
              </a:path>
              <a:path w="4538980" h="664845">
                <a:moveTo>
                  <a:pt x="3164458" y="336283"/>
                </a:moveTo>
                <a:lnTo>
                  <a:pt x="3126612" y="340601"/>
                </a:lnTo>
                <a:lnTo>
                  <a:pt x="3128009" y="353225"/>
                </a:lnTo>
                <a:lnTo>
                  <a:pt x="3165855" y="348907"/>
                </a:lnTo>
                <a:lnTo>
                  <a:pt x="3164458" y="336283"/>
                </a:lnTo>
                <a:close/>
              </a:path>
              <a:path w="4538980" h="664845">
                <a:moveTo>
                  <a:pt x="3113912" y="342049"/>
                </a:moveTo>
                <a:lnTo>
                  <a:pt x="3076067" y="346214"/>
                </a:lnTo>
                <a:lnTo>
                  <a:pt x="3077463" y="358838"/>
                </a:lnTo>
                <a:lnTo>
                  <a:pt x="3115436" y="354660"/>
                </a:lnTo>
                <a:lnTo>
                  <a:pt x="3113912" y="342049"/>
                </a:lnTo>
                <a:close/>
              </a:path>
              <a:path w="4538980" h="664845">
                <a:moveTo>
                  <a:pt x="3063494" y="347598"/>
                </a:moveTo>
                <a:lnTo>
                  <a:pt x="3025648" y="351764"/>
                </a:lnTo>
                <a:lnTo>
                  <a:pt x="3027045" y="364388"/>
                </a:lnTo>
                <a:lnTo>
                  <a:pt x="3064891" y="360222"/>
                </a:lnTo>
                <a:lnTo>
                  <a:pt x="3063494" y="347598"/>
                </a:lnTo>
                <a:close/>
              </a:path>
              <a:path w="4538980" h="664845">
                <a:moveTo>
                  <a:pt x="3012948" y="353148"/>
                </a:moveTo>
                <a:lnTo>
                  <a:pt x="2975102" y="357225"/>
                </a:lnTo>
                <a:lnTo>
                  <a:pt x="2976499" y="369849"/>
                </a:lnTo>
                <a:lnTo>
                  <a:pt x="3014345" y="365772"/>
                </a:lnTo>
                <a:lnTo>
                  <a:pt x="3012948" y="353148"/>
                </a:lnTo>
                <a:close/>
              </a:path>
              <a:path w="4538980" h="664845">
                <a:moveTo>
                  <a:pt x="2962529" y="358571"/>
                </a:moveTo>
                <a:lnTo>
                  <a:pt x="2924682" y="362635"/>
                </a:lnTo>
                <a:lnTo>
                  <a:pt x="2925953" y="375259"/>
                </a:lnTo>
                <a:lnTo>
                  <a:pt x="2963799" y="371195"/>
                </a:lnTo>
                <a:lnTo>
                  <a:pt x="2962529" y="358571"/>
                </a:lnTo>
                <a:close/>
              </a:path>
              <a:path w="4538980" h="664845">
                <a:moveTo>
                  <a:pt x="2911982" y="363994"/>
                </a:moveTo>
                <a:lnTo>
                  <a:pt x="2874136" y="367931"/>
                </a:lnTo>
                <a:lnTo>
                  <a:pt x="2875406" y="380568"/>
                </a:lnTo>
                <a:lnTo>
                  <a:pt x="2913379" y="376618"/>
                </a:lnTo>
                <a:lnTo>
                  <a:pt x="2911982" y="363994"/>
                </a:lnTo>
                <a:close/>
              </a:path>
              <a:path w="4538980" h="664845">
                <a:moveTo>
                  <a:pt x="2861436" y="369239"/>
                </a:moveTo>
                <a:lnTo>
                  <a:pt x="2823591" y="373164"/>
                </a:lnTo>
                <a:lnTo>
                  <a:pt x="2824860" y="385800"/>
                </a:lnTo>
                <a:lnTo>
                  <a:pt x="2862833" y="381876"/>
                </a:lnTo>
                <a:lnTo>
                  <a:pt x="2861436" y="369239"/>
                </a:lnTo>
                <a:close/>
              </a:path>
              <a:path w="4538980" h="664845">
                <a:moveTo>
                  <a:pt x="2811018" y="374472"/>
                </a:moveTo>
                <a:lnTo>
                  <a:pt x="2773045" y="378345"/>
                </a:lnTo>
                <a:lnTo>
                  <a:pt x="2774314" y="390982"/>
                </a:lnTo>
                <a:lnTo>
                  <a:pt x="2812287" y="387095"/>
                </a:lnTo>
                <a:lnTo>
                  <a:pt x="2811018" y="374472"/>
                </a:lnTo>
                <a:close/>
              </a:path>
              <a:path w="4538980" h="664845">
                <a:moveTo>
                  <a:pt x="2760472" y="379628"/>
                </a:moveTo>
                <a:lnTo>
                  <a:pt x="2722499" y="383463"/>
                </a:lnTo>
                <a:lnTo>
                  <a:pt x="2723769" y="396100"/>
                </a:lnTo>
                <a:lnTo>
                  <a:pt x="2761742" y="392264"/>
                </a:lnTo>
                <a:lnTo>
                  <a:pt x="2760472" y="379628"/>
                </a:lnTo>
                <a:close/>
              </a:path>
              <a:path w="4538980" h="664845">
                <a:moveTo>
                  <a:pt x="2709926" y="384746"/>
                </a:moveTo>
                <a:lnTo>
                  <a:pt x="2671953" y="388569"/>
                </a:lnTo>
                <a:lnTo>
                  <a:pt x="2673223" y="401205"/>
                </a:lnTo>
                <a:lnTo>
                  <a:pt x="2711196" y="397382"/>
                </a:lnTo>
                <a:lnTo>
                  <a:pt x="2709926" y="384746"/>
                </a:lnTo>
                <a:close/>
              </a:path>
              <a:path w="4538980" h="664845">
                <a:moveTo>
                  <a:pt x="2659379" y="389826"/>
                </a:moveTo>
                <a:lnTo>
                  <a:pt x="2621406" y="393572"/>
                </a:lnTo>
                <a:lnTo>
                  <a:pt x="2622677" y="406209"/>
                </a:lnTo>
                <a:lnTo>
                  <a:pt x="2660650" y="402462"/>
                </a:lnTo>
                <a:lnTo>
                  <a:pt x="2659379" y="389826"/>
                </a:lnTo>
                <a:close/>
              </a:path>
              <a:path w="4538980" h="664845">
                <a:moveTo>
                  <a:pt x="2608833" y="394817"/>
                </a:moveTo>
                <a:lnTo>
                  <a:pt x="2570860" y="398564"/>
                </a:lnTo>
                <a:lnTo>
                  <a:pt x="2572130" y="411213"/>
                </a:lnTo>
                <a:lnTo>
                  <a:pt x="2610104" y="407454"/>
                </a:lnTo>
                <a:lnTo>
                  <a:pt x="2608833" y="394817"/>
                </a:lnTo>
                <a:close/>
              </a:path>
              <a:path w="4538980" h="664845">
                <a:moveTo>
                  <a:pt x="2558287" y="399821"/>
                </a:moveTo>
                <a:lnTo>
                  <a:pt x="2520314" y="403504"/>
                </a:lnTo>
                <a:lnTo>
                  <a:pt x="2521584" y="416140"/>
                </a:lnTo>
                <a:lnTo>
                  <a:pt x="2559557" y="412457"/>
                </a:lnTo>
                <a:lnTo>
                  <a:pt x="2558287" y="399821"/>
                </a:lnTo>
                <a:close/>
              </a:path>
              <a:path w="4538980" h="664845">
                <a:moveTo>
                  <a:pt x="2507742" y="404736"/>
                </a:moveTo>
                <a:lnTo>
                  <a:pt x="2469769" y="408419"/>
                </a:lnTo>
                <a:lnTo>
                  <a:pt x="2471038" y="421055"/>
                </a:lnTo>
                <a:lnTo>
                  <a:pt x="2508884" y="417372"/>
                </a:lnTo>
                <a:lnTo>
                  <a:pt x="2507742" y="404736"/>
                </a:lnTo>
                <a:close/>
              </a:path>
              <a:path w="4538980" h="664845">
                <a:moveTo>
                  <a:pt x="2457196" y="409638"/>
                </a:moveTo>
                <a:lnTo>
                  <a:pt x="2419223" y="413283"/>
                </a:lnTo>
                <a:lnTo>
                  <a:pt x="2420493" y="425932"/>
                </a:lnTo>
                <a:lnTo>
                  <a:pt x="2458338" y="422287"/>
                </a:lnTo>
                <a:lnTo>
                  <a:pt x="2457196" y="409638"/>
                </a:lnTo>
                <a:close/>
              </a:path>
              <a:path w="4538980" h="664845">
                <a:moveTo>
                  <a:pt x="2406650" y="414489"/>
                </a:moveTo>
                <a:lnTo>
                  <a:pt x="2368677" y="418096"/>
                </a:lnTo>
                <a:lnTo>
                  <a:pt x="2369820" y="430745"/>
                </a:lnTo>
                <a:lnTo>
                  <a:pt x="2407793" y="427139"/>
                </a:lnTo>
                <a:lnTo>
                  <a:pt x="2406650" y="414489"/>
                </a:lnTo>
                <a:close/>
              </a:path>
              <a:path w="4538980" h="664845">
                <a:moveTo>
                  <a:pt x="2355977" y="419303"/>
                </a:moveTo>
                <a:lnTo>
                  <a:pt x="2318130" y="422909"/>
                </a:lnTo>
                <a:lnTo>
                  <a:pt x="2319274" y="435546"/>
                </a:lnTo>
                <a:lnTo>
                  <a:pt x="2357247" y="431939"/>
                </a:lnTo>
                <a:lnTo>
                  <a:pt x="2355977" y="419303"/>
                </a:lnTo>
                <a:close/>
              </a:path>
              <a:path w="4538980" h="664845">
                <a:moveTo>
                  <a:pt x="2305430" y="424103"/>
                </a:moveTo>
                <a:lnTo>
                  <a:pt x="2267457" y="427672"/>
                </a:lnTo>
                <a:lnTo>
                  <a:pt x="2268728" y="440321"/>
                </a:lnTo>
                <a:lnTo>
                  <a:pt x="2306701" y="436740"/>
                </a:lnTo>
                <a:lnTo>
                  <a:pt x="2305430" y="424103"/>
                </a:lnTo>
                <a:close/>
              </a:path>
              <a:path w="4538980" h="664845">
                <a:moveTo>
                  <a:pt x="2254884" y="428866"/>
                </a:moveTo>
                <a:lnTo>
                  <a:pt x="2216911" y="432434"/>
                </a:lnTo>
                <a:lnTo>
                  <a:pt x="2218181" y="445084"/>
                </a:lnTo>
                <a:lnTo>
                  <a:pt x="2256028" y="441502"/>
                </a:lnTo>
                <a:lnTo>
                  <a:pt x="2254884" y="428866"/>
                </a:lnTo>
                <a:close/>
              </a:path>
              <a:path w="4538980" h="664845">
                <a:moveTo>
                  <a:pt x="2204338" y="433628"/>
                </a:moveTo>
                <a:lnTo>
                  <a:pt x="2166366" y="437172"/>
                </a:lnTo>
                <a:lnTo>
                  <a:pt x="2167508" y="449808"/>
                </a:lnTo>
                <a:lnTo>
                  <a:pt x="2205481" y="446265"/>
                </a:lnTo>
                <a:lnTo>
                  <a:pt x="2204338" y="433628"/>
                </a:lnTo>
                <a:close/>
              </a:path>
              <a:path w="4538980" h="664845">
                <a:moveTo>
                  <a:pt x="2153793" y="438340"/>
                </a:moveTo>
                <a:lnTo>
                  <a:pt x="2115820" y="441832"/>
                </a:lnTo>
                <a:lnTo>
                  <a:pt x="2116962" y="454482"/>
                </a:lnTo>
                <a:lnTo>
                  <a:pt x="2154935" y="450976"/>
                </a:lnTo>
                <a:lnTo>
                  <a:pt x="2153793" y="438340"/>
                </a:lnTo>
                <a:close/>
              </a:path>
              <a:path w="4538980" h="664845">
                <a:moveTo>
                  <a:pt x="2103120" y="443001"/>
                </a:moveTo>
                <a:lnTo>
                  <a:pt x="2065147" y="446506"/>
                </a:lnTo>
                <a:lnTo>
                  <a:pt x="2066417" y="459155"/>
                </a:lnTo>
                <a:lnTo>
                  <a:pt x="2104262" y="455650"/>
                </a:lnTo>
                <a:lnTo>
                  <a:pt x="2103120" y="443001"/>
                </a:lnTo>
                <a:close/>
              </a:path>
              <a:path w="4538980" h="664845">
                <a:moveTo>
                  <a:pt x="2052574" y="447674"/>
                </a:moveTo>
                <a:lnTo>
                  <a:pt x="2014601" y="451142"/>
                </a:lnTo>
                <a:lnTo>
                  <a:pt x="2015744" y="463791"/>
                </a:lnTo>
                <a:lnTo>
                  <a:pt x="2053717" y="460324"/>
                </a:lnTo>
                <a:lnTo>
                  <a:pt x="2052574" y="447674"/>
                </a:lnTo>
                <a:close/>
              </a:path>
              <a:path w="4538980" h="664845">
                <a:moveTo>
                  <a:pt x="2002027" y="452297"/>
                </a:moveTo>
                <a:lnTo>
                  <a:pt x="1964054" y="455777"/>
                </a:lnTo>
                <a:lnTo>
                  <a:pt x="1965198" y="468426"/>
                </a:lnTo>
                <a:lnTo>
                  <a:pt x="2003171" y="464946"/>
                </a:lnTo>
                <a:lnTo>
                  <a:pt x="2002027" y="452297"/>
                </a:lnTo>
                <a:close/>
              </a:path>
              <a:path w="4538980" h="664845">
                <a:moveTo>
                  <a:pt x="1951354" y="456933"/>
                </a:moveTo>
                <a:lnTo>
                  <a:pt x="1913508" y="460387"/>
                </a:lnTo>
                <a:lnTo>
                  <a:pt x="1914652" y="473036"/>
                </a:lnTo>
                <a:lnTo>
                  <a:pt x="1952498" y="469582"/>
                </a:lnTo>
                <a:lnTo>
                  <a:pt x="1951354" y="456933"/>
                </a:lnTo>
                <a:close/>
              </a:path>
              <a:path w="4538980" h="664845">
                <a:moveTo>
                  <a:pt x="1900808" y="461517"/>
                </a:moveTo>
                <a:lnTo>
                  <a:pt x="1862835" y="464921"/>
                </a:lnTo>
                <a:lnTo>
                  <a:pt x="1863978" y="477570"/>
                </a:lnTo>
                <a:lnTo>
                  <a:pt x="1901952" y="474167"/>
                </a:lnTo>
                <a:lnTo>
                  <a:pt x="1900808" y="461517"/>
                </a:lnTo>
                <a:close/>
              </a:path>
              <a:path w="4538980" h="664845">
                <a:moveTo>
                  <a:pt x="1850262" y="466051"/>
                </a:moveTo>
                <a:lnTo>
                  <a:pt x="1812289" y="469455"/>
                </a:lnTo>
                <a:lnTo>
                  <a:pt x="1813432" y="482104"/>
                </a:lnTo>
                <a:lnTo>
                  <a:pt x="1851405" y="478701"/>
                </a:lnTo>
                <a:lnTo>
                  <a:pt x="1850262" y="466051"/>
                </a:lnTo>
                <a:close/>
              </a:path>
              <a:path w="4538980" h="664845">
                <a:moveTo>
                  <a:pt x="1799589" y="470585"/>
                </a:moveTo>
                <a:lnTo>
                  <a:pt x="1761617" y="473989"/>
                </a:lnTo>
                <a:lnTo>
                  <a:pt x="1762759" y="486638"/>
                </a:lnTo>
                <a:lnTo>
                  <a:pt x="1800732" y="483234"/>
                </a:lnTo>
                <a:lnTo>
                  <a:pt x="1799589" y="470585"/>
                </a:lnTo>
                <a:close/>
              </a:path>
              <a:path w="4538980" h="664845">
                <a:moveTo>
                  <a:pt x="1749044" y="475132"/>
                </a:moveTo>
                <a:lnTo>
                  <a:pt x="1711071" y="478523"/>
                </a:lnTo>
                <a:lnTo>
                  <a:pt x="1712213" y="491172"/>
                </a:lnTo>
                <a:lnTo>
                  <a:pt x="1750186" y="487781"/>
                </a:lnTo>
                <a:lnTo>
                  <a:pt x="1749044" y="475132"/>
                </a:lnTo>
                <a:close/>
              </a:path>
              <a:path w="4538980" h="664845">
                <a:moveTo>
                  <a:pt x="1698371" y="479666"/>
                </a:moveTo>
                <a:lnTo>
                  <a:pt x="1660525" y="483057"/>
                </a:lnTo>
                <a:lnTo>
                  <a:pt x="1661541" y="495719"/>
                </a:lnTo>
                <a:lnTo>
                  <a:pt x="1699513" y="492315"/>
                </a:lnTo>
                <a:lnTo>
                  <a:pt x="1698371" y="479666"/>
                </a:lnTo>
                <a:close/>
              </a:path>
              <a:path w="4538980" h="664845">
                <a:moveTo>
                  <a:pt x="1647825" y="484187"/>
                </a:moveTo>
                <a:lnTo>
                  <a:pt x="1609852" y="487540"/>
                </a:lnTo>
                <a:lnTo>
                  <a:pt x="1610994" y="500189"/>
                </a:lnTo>
                <a:lnTo>
                  <a:pt x="1648967" y="496836"/>
                </a:lnTo>
                <a:lnTo>
                  <a:pt x="1647825" y="484187"/>
                </a:lnTo>
                <a:close/>
              </a:path>
              <a:path w="4538980" h="664845">
                <a:moveTo>
                  <a:pt x="1597278" y="488670"/>
                </a:moveTo>
                <a:lnTo>
                  <a:pt x="1559305" y="492023"/>
                </a:lnTo>
                <a:lnTo>
                  <a:pt x="1560449" y="504672"/>
                </a:lnTo>
                <a:lnTo>
                  <a:pt x="1598294" y="501319"/>
                </a:lnTo>
                <a:lnTo>
                  <a:pt x="1597278" y="488670"/>
                </a:lnTo>
                <a:close/>
              </a:path>
              <a:path w="4538980" h="664845">
                <a:moveTo>
                  <a:pt x="1546605" y="493153"/>
                </a:moveTo>
                <a:lnTo>
                  <a:pt x="1508632" y="496493"/>
                </a:lnTo>
                <a:lnTo>
                  <a:pt x="1509776" y="509142"/>
                </a:lnTo>
                <a:lnTo>
                  <a:pt x="1547749" y="505802"/>
                </a:lnTo>
                <a:lnTo>
                  <a:pt x="1546605" y="493153"/>
                </a:lnTo>
                <a:close/>
              </a:path>
              <a:path w="4538980" h="664845">
                <a:moveTo>
                  <a:pt x="1496060" y="497598"/>
                </a:moveTo>
                <a:lnTo>
                  <a:pt x="1458087" y="500926"/>
                </a:lnTo>
                <a:lnTo>
                  <a:pt x="1459229" y="513587"/>
                </a:lnTo>
                <a:lnTo>
                  <a:pt x="1497076" y="510247"/>
                </a:lnTo>
                <a:lnTo>
                  <a:pt x="1496060" y="497598"/>
                </a:lnTo>
                <a:close/>
              </a:path>
              <a:path w="4538980" h="664845">
                <a:moveTo>
                  <a:pt x="1445387" y="502043"/>
                </a:moveTo>
                <a:lnTo>
                  <a:pt x="1407414" y="505371"/>
                </a:lnTo>
                <a:lnTo>
                  <a:pt x="1408556" y="518020"/>
                </a:lnTo>
                <a:lnTo>
                  <a:pt x="1446529" y="514692"/>
                </a:lnTo>
                <a:lnTo>
                  <a:pt x="1445387" y="502043"/>
                </a:lnTo>
                <a:close/>
              </a:path>
              <a:path w="4538980" h="664845">
                <a:moveTo>
                  <a:pt x="1394840" y="506475"/>
                </a:moveTo>
                <a:lnTo>
                  <a:pt x="1356867" y="509790"/>
                </a:lnTo>
                <a:lnTo>
                  <a:pt x="1358011" y="522439"/>
                </a:lnTo>
                <a:lnTo>
                  <a:pt x="1395856" y="519125"/>
                </a:lnTo>
                <a:lnTo>
                  <a:pt x="1394840" y="506475"/>
                </a:lnTo>
                <a:close/>
              </a:path>
              <a:path w="4538980" h="664845">
                <a:moveTo>
                  <a:pt x="1344167" y="510895"/>
                </a:moveTo>
                <a:lnTo>
                  <a:pt x="1306194" y="514210"/>
                </a:lnTo>
                <a:lnTo>
                  <a:pt x="1307338" y="526859"/>
                </a:lnTo>
                <a:lnTo>
                  <a:pt x="1345311" y="523544"/>
                </a:lnTo>
                <a:lnTo>
                  <a:pt x="1344167" y="510895"/>
                </a:lnTo>
                <a:close/>
              </a:path>
              <a:path w="4538980" h="664845">
                <a:moveTo>
                  <a:pt x="1293622" y="515315"/>
                </a:moveTo>
                <a:lnTo>
                  <a:pt x="1255649" y="518617"/>
                </a:lnTo>
                <a:lnTo>
                  <a:pt x="1256791" y="531266"/>
                </a:lnTo>
                <a:lnTo>
                  <a:pt x="1294764" y="527964"/>
                </a:lnTo>
                <a:lnTo>
                  <a:pt x="1293622" y="515315"/>
                </a:lnTo>
                <a:close/>
              </a:path>
              <a:path w="4538980" h="664845">
                <a:moveTo>
                  <a:pt x="1242949" y="519709"/>
                </a:moveTo>
                <a:lnTo>
                  <a:pt x="1204976" y="522998"/>
                </a:lnTo>
                <a:lnTo>
                  <a:pt x="1206118" y="535647"/>
                </a:lnTo>
                <a:lnTo>
                  <a:pt x="1244091" y="532358"/>
                </a:lnTo>
                <a:lnTo>
                  <a:pt x="1242949" y="519709"/>
                </a:lnTo>
                <a:close/>
              </a:path>
              <a:path w="4538980" h="664845">
                <a:moveTo>
                  <a:pt x="1192402" y="524090"/>
                </a:moveTo>
                <a:lnTo>
                  <a:pt x="1154429" y="527380"/>
                </a:lnTo>
                <a:lnTo>
                  <a:pt x="1155573" y="540029"/>
                </a:lnTo>
                <a:lnTo>
                  <a:pt x="1193418" y="536740"/>
                </a:lnTo>
                <a:lnTo>
                  <a:pt x="1192402" y="524090"/>
                </a:lnTo>
                <a:close/>
              </a:path>
              <a:path w="4538980" h="664845">
                <a:moveTo>
                  <a:pt x="1141729" y="528472"/>
                </a:moveTo>
                <a:lnTo>
                  <a:pt x="1103756" y="531774"/>
                </a:lnTo>
                <a:lnTo>
                  <a:pt x="1104900" y="544423"/>
                </a:lnTo>
                <a:lnTo>
                  <a:pt x="1142873" y="541121"/>
                </a:lnTo>
                <a:lnTo>
                  <a:pt x="1141729" y="528472"/>
                </a:lnTo>
                <a:close/>
              </a:path>
              <a:path w="4538980" h="664845">
                <a:moveTo>
                  <a:pt x="1091183" y="532866"/>
                </a:moveTo>
                <a:lnTo>
                  <a:pt x="1053211" y="536168"/>
                </a:lnTo>
                <a:lnTo>
                  <a:pt x="1054353" y="548817"/>
                </a:lnTo>
                <a:lnTo>
                  <a:pt x="1092200" y="545515"/>
                </a:lnTo>
                <a:lnTo>
                  <a:pt x="1091183" y="532866"/>
                </a:lnTo>
                <a:close/>
              </a:path>
              <a:path w="4538980" h="664845">
                <a:moveTo>
                  <a:pt x="1040511" y="537260"/>
                </a:moveTo>
                <a:lnTo>
                  <a:pt x="1002538" y="540537"/>
                </a:lnTo>
                <a:lnTo>
                  <a:pt x="1003680" y="553186"/>
                </a:lnTo>
                <a:lnTo>
                  <a:pt x="1041653" y="549909"/>
                </a:lnTo>
                <a:lnTo>
                  <a:pt x="1040511" y="537260"/>
                </a:lnTo>
                <a:close/>
              </a:path>
              <a:path w="4538980" h="664845">
                <a:moveTo>
                  <a:pt x="989964" y="541616"/>
                </a:moveTo>
                <a:lnTo>
                  <a:pt x="951991" y="544880"/>
                </a:lnTo>
                <a:lnTo>
                  <a:pt x="953135" y="557542"/>
                </a:lnTo>
                <a:lnTo>
                  <a:pt x="990980" y="554278"/>
                </a:lnTo>
                <a:lnTo>
                  <a:pt x="989964" y="541616"/>
                </a:lnTo>
                <a:close/>
              </a:path>
              <a:path w="4538980" h="664845">
                <a:moveTo>
                  <a:pt x="939291" y="545972"/>
                </a:moveTo>
                <a:lnTo>
                  <a:pt x="901318" y="549224"/>
                </a:lnTo>
                <a:lnTo>
                  <a:pt x="902462" y="561886"/>
                </a:lnTo>
                <a:lnTo>
                  <a:pt x="940435" y="558622"/>
                </a:lnTo>
                <a:lnTo>
                  <a:pt x="939291" y="545972"/>
                </a:lnTo>
                <a:close/>
              </a:path>
              <a:path w="4538980" h="664845">
                <a:moveTo>
                  <a:pt x="888745" y="550303"/>
                </a:moveTo>
                <a:lnTo>
                  <a:pt x="850773" y="553542"/>
                </a:lnTo>
                <a:lnTo>
                  <a:pt x="851788" y="566204"/>
                </a:lnTo>
                <a:lnTo>
                  <a:pt x="889762" y="562965"/>
                </a:lnTo>
                <a:lnTo>
                  <a:pt x="888745" y="550303"/>
                </a:lnTo>
                <a:close/>
              </a:path>
              <a:path w="4538980" h="664845">
                <a:moveTo>
                  <a:pt x="838073" y="554621"/>
                </a:moveTo>
                <a:lnTo>
                  <a:pt x="800100" y="557860"/>
                </a:lnTo>
                <a:lnTo>
                  <a:pt x="801242" y="570522"/>
                </a:lnTo>
                <a:lnTo>
                  <a:pt x="839215" y="567283"/>
                </a:lnTo>
                <a:lnTo>
                  <a:pt x="838073" y="554621"/>
                </a:lnTo>
                <a:close/>
              </a:path>
              <a:path w="4538980" h="664845">
                <a:moveTo>
                  <a:pt x="787526" y="558939"/>
                </a:moveTo>
                <a:lnTo>
                  <a:pt x="749553" y="562178"/>
                </a:lnTo>
                <a:lnTo>
                  <a:pt x="750569" y="574827"/>
                </a:lnTo>
                <a:lnTo>
                  <a:pt x="788542" y="571601"/>
                </a:lnTo>
                <a:lnTo>
                  <a:pt x="787526" y="558939"/>
                </a:lnTo>
                <a:close/>
              </a:path>
              <a:path w="4538980" h="664845">
                <a:moveTo>
                  <a:pt x="736853" y="563257"/>
                </a:moveTo>
                <a:lnTo>
                  <a:pt x="698880" y="566483"/>
                </a:lnTo>
                <a:lnTo>
                  <a:pt x="700024" y="579145"/>
                </a:lnTo>
                <a:lnTo>
                  <a:pt x="737997" y="575906"/>
                </a:lnTo>
                <a:lnTo>
                  <a:pt x="736853" y="563257"/>
                </a:lnTo>
                <a:close/>
              </a:path>
              <a:path w="4538980" h="664845">
                <a:moveTo>
                  <a:pt x="686307" y="567562"/>
                </a:moveTo>
                <a:lnTo>
                  <a:pt x="648335" y="570814"/>
                </a:lnTo>
                <a:lnTo>
                  <a:pt x="649351" y="583463"/>
                </a:lnTo>
                <a:lnTo>
                  <a:pt x="687324" y="580224"/>
                </a:lnTo>
                <a:lnTo>
                  <a:pt x="686307" y="567562"/>
                </a:lnTo>
                <a:close/>
              </a:path>
              <a:path w="4538980" h="664845">
                <a:moveTo>
                  <a:pt x="635635" y="571893"/>
                </a:moveTo>
                <a:lnTo>
                  <a:pt x="597662" y="575132"/>
                </a:lnTo>
                <a:lnTo>
                  <a:pt x="598804" y="587781"/>
                </a:lnTo>
                <a:lnTo>
                  <a:pt x="636777" y="584542"/>
                </a:lnTo>
                <a:lnTo>
                  <a:pt x="635635" y="571893"/>
                </a:lnTo>
                <a:close/>
              </a:path>
              <a:path w="4538980" h="664845">
                <a:moveTo>
                  <a:pt x="584962" y="576211"/>
                </a:moveTo>
                <a:lnTo>
                  <a:pt x="547115" y="579462"/>
                </a:lnTo>
                <a:lnTo>
                  <a:pt x="548131" y="592124"/>
                </a:lnTo>
                <a:lnTo>
                  <a:pt x="586104" y="588860"/>
                </a:lnTo>
                <a:lnTo>
                  <a:pt x="584962" y="576211"/>
                </a:lnTo>
                <a:close/>
              </a:path>
              <a:path w="4538980" h="664845">
                <a:moveTo>
                  <a:pt x="534415" y="580555"/>
                </a:moveTo>
                <a:lnTo>
                  <a:pt x="496442" y="583818"/>
                </a:lnTo>
                <a:lnTo>
                  <a:pt x="497586" y="596468"/>
                </a:lnTo>
                <a:lnTo>
                  <a:pt x="535431" y="593204"/>
                </a:lnTo>
                <a:lnTo>
                  <a:pt x="534415" y="580555"/>
                </a:lnTo>
                <a:close/>
              </a:path>
              <a:path w="4538980" h="664845">
                <a:moveTo>
                  <a:pt x="483742" y="584911"/>
                </a:moveTo>
                <a:lnTo>
                  <a:pt x="445897" y="588124"/>
                </a:lnTo>
                <a:lnTo>
                  <a:pt x="446913" y="600773"/>
                </a:lnTo>
                <a:lnTo>
                  <a:pt x="484886" y="597560"/>
                </a:lnTo>
                <a:lnTo>
                  <a:pt x="483742" y="584911"/>
                </a:lnTo>
                <a:close/>
              </a:path>
              <a:path w="4538980" h="664845">
                <a:moveTo>
                  <a:pt x="433197" y="589191"/>
                </a:moveTo>
                <a:lnTo>
                  <a:pt x="395224" y="592442"/>
                </a:lnTo>
                <a:lnTo>
                  <a:pt x="396366" y="605104"/>
                </a:lnTo>
                <a:lnTo>
                  <a:pt x="434213" y="601840"/>
                </a:lnTo>
                <a:lnTo>
                  <a:pt x="433197" y="589191"/>
                </a:lnTo>
                <a:close/>
              </a:path>
              <a:path w="4538980" h="664845">
                <a:moveTo>
                  <a:pt x="382524" y="593547"/>
                </a:moveTo>
                <a:lnTo>
                  <a:pt x="344550" y="596798"/>
                </a:lnTo>
                <a:lnTo>
                  <a:pt x="345693" y="609447"/>
                </a:lnTo>
                <a:lnTo>
                  <a:pt x="383666" y="606196"/>
                </a:lnTo>
                <a:lnTo>
                  <a:pt x="382524" y="593547"/>
                </a:lnTo>
                <a:close/>
              </a:path>
              <a:path w="4538980" h="664845">
                <a:moveTo>
                  <a:pt x="331977" y="597877"/>
                </a:moveTo>
                <a:lnTo>
                  <a:pt x="294004" y="601154"/>
                </a:lnTo>
                <a:lnTo>
                  <a:pt x="295020" y="613816"/>
                </a:lnTo>
                <a:lnTo>
                  <a:pt x="332993" y="610527"/>
                </a:lnTo>
                <a:lnTo>
                  <a:pt x="331977" y="597877"/>
                </a:lnTo>
                <a:close/>
              </a:path>
              <a:path w="4538980" h="664845">
                <a:moveTo>
                  <a:pt x="281304" y="602246"/>
                </a:moveTo>
                <a:lnTo>
                  <a:pt x="243331" y="605497"/>
                </a:lnTo>
                <a:lnTo>
                  <a:pt x="244475" y="618147"/>
                </a:lnTo>
                <a:lnTo>
                  <a:pt x="282448" y="614908"/>
                </a:lnTo>
                <a:lnTo>
                  <a:pt x="281304" y="602246"/>
                </a:lnTo>
                <a:close/>
              </a:path>
              <a:path w="4538980" h="664845">
                <a:moveTo>
                  <a:pt x="230758" y="606590"/>
                </a:moveTo>
                <a:lnTo>
                  <a:pt x="192786" y="609892"/>
                </a:lnTo>
                <a:lnTo>
                  <a:pt x="193801" y="622541"/>
                </a:lnTo>
                <a:lnTo>
                  <a:pt x="231775" y="619251"/>
                </a:lnTo>
                <a:lnTo>
                  <a:pt x="230758" y="606590"/>
                </a:lnTo>
                <a:close/>
              </a:path>
              <a:path w="4538980" h="664845">
                <a:moveTo>
                  <a:pt x="180086" y="610971"/>
                </a:moveTo>
                <a:lnTo>
                  <a:pt x="142112" y="614286"/>
                </a:lnTo>
                <a:lnTo>
                  <a:pt x="143255" y="626935"/>
                </a:lnTo>
                <a:lnTo>
                  <a:pt x="181228" y="623633"/>
                </a:lnTo>
                <a:lnTo>
                  <a:pt x="180086" y="610971"/>
                </a:lnTo>
                <a:close/>
              </a:path>
              <a:path w="4538980" h="664845">
                <a:moveTo>
                  <a:pt x="129539" y="615403"/>
                </a:moveTo>
                <a:lnTo>
                  <a:pt x="91566" y="618718"/>
                </a:lnTo>
                <a:lnTo>
                  <a:pt x="92582" y="631367"/>
                </a:lnTo>
                <a:lnTo>
                  <a:pt x="130555" y="628053"/>
                </a:lnTo>
                <a:lnTo>
                  <a:pt x="129539" y="615403"/>
                </a:lnTo>
                <a:close/>
              </a:path>
              <a:path w="4538980" h="664845">
                <a:moveTo>
                  <a:pt x="72516" y="588556"/>
                </a:moveTo>
                <a:lnTo>
                  <a:pt x="0" y="633348"/>
                </a:lnTo>
                <a:lnTo>
                  <a:pt x="79375" y="664451"/>
                </a:lnTo>
                <a:lnTo>
                  <a:pt x="76620" y="633971"/>
                </a:lnTo>
                <a:lnTo>
                  <a:pt x="63753" y="633971"/>
                </a:lnTo>
                <a:lnTo>
                  <a:pt x="62611" y="621322"/>
                </a:lnTo>
                <a:lnTo>
                  <a:pt x="75374" y="620175"/>
                </a:lnTo>
                <a:lnTo>
                  <a:pt x="72516" y="588556"/>
                </a:lnTo>
                <a:close/>
              </a:path>
              <a:path w="4538980" h="664845">
                <a:moveTo>
                  <a:pt x="75374" y="620175"/>
                </a:moveTo>
                <a:lnTo>
                  <a:pt x="62611" y="621322"/>
                </a:lnTo>
                <a:lnTo>
                  <a:pt x="63753" y="633971"/>
                </a:lnTo>
                <a:lnTo>
                  <a:pt x="76517" y="632824"/>
                </a:lnTo>
                <a:lnTo>
                  <a:pt x="75374" y="620175"/>
                </a:lnTo>
                <a:close/>
              </a:path>
              <a:path w="4538980" h="664845">
                <a:moveTo>
                  <a:pt x="76517" y="632824"/>
                </a:moveTo>
                <a:lnTo>
                  <a:pt x="63753" y="633971"/>
                </a:lnTo>
                <a:lnTo>
                  <a:pt x="76620" y="633971"/>
                </a:lnTo>
                <a:lnTo>
                  <a:pt x="76517" y="632824"/>
                </a:lnTo>
                <a:close/>
              </a:path>
              <a:path w="4538980" h="664845">
                <a:moveTo>
                  <a:pt x="78866" y="619861"/>
                </a:moveTo>
                <a:lnTo>
                  <a:pt x="75374" y="620175"/>
                </a:lnTo>
                <a:lnTo>
                  <a:pt x="76517" y="632824"/>
                </a:lnTo>
                <a:lnTo>
                  <a:pt x="80010" y="632510"/>
                </a:lnTo>
                <a:lnTo>
                  <a:pt x="78866" y="6198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281928" y="5956122"/>
            <a:ext cx="3962400" cy="456565"/>
          </a:xfrm>
          <a:custGeom>
            <a:avLst/>
            <a:gdLst/>
            <a:ahLst/>
            <a:cxnLst/>
            <a:rect l="l" t="t" r="r" b="b"/>
            <a:pathLst>
              <a:path w="3962400" h="456564">
                <a:moveTo>
                  <a:pt x="3960470" y="12242"/>
                </a:moveTo>
                <a:lnTo>
                  <a:pt x="3930015" y="12242"/>
                </a:lnTo>
                <a:lnTo>
                  <a:pt x="3922141" y="15760"/>
                </a:lnTo>
                <a:lnTo>
                  <a:pt x="3927221" y="27368"/>
                </a:lnTo>
                <a:lnTo>
                  <a:pt x="3935222" y="23837"/>
                </a:lnTo>
                <a:lnTo>
                  <a:pt x="3960470" y="12242"/>
                </a:lnTo>
                <a:close/>
              </a:path>
              <a:path w="3962400" h="456564">
                <a:moveTo>
                  <a:pt x="3956685" y="0"/>
                </a:moveTo>
                <a:lnTo>
                  <a:pt x="3929888" y="12280"/>
                </a:lnTo>
                <a:lnTo>
                  <a:pt x="3960470" y="12242"/>
                </a:lnTo>
                <a:lnTo>
                  <a:pt x="3962019" y="11531"/>
                </a:lnTo>
                <a:lnTo>
                  <a:pt x="3956685" y="0"/>
                </a:lnTo>
                <a:close/>
              </a:path>
              <a:path w="3962400" h="456564">
                <a:moveTo>
                  <a:pt x="3912017" y="24396"/>
                </a:moveTo>
                <a:lnTo>
                  <a:pt x="3902710" y="24396"/>
                </a:lnTo>
                <a:lnTo>
                  <a:pt x="3875531" y="35864"/>
                </a:lnTo>
                <a:lnTo>
                  <a:pt x="3880485" y="47561"/>
                </a:lnTo>
                <a:lnTo>
                  <a:pt x="3907663" y="36068"/>
                </a:lnTo>
                <a:lnTo>
                  <a:pt x="3915664" y="32524"/>
                </a:lnTo>
                <a:lnTo>
                  <a:pt x="3912017" y="24396"/>
                </a:lnTo>
                <a:close/>
              </a:path>
              <a:path w="3962400" h="456564">
                <a:moveTo>
                  <a:pt x="3910456" y="20916"/>
                </a:moveTo>
                <a:lnTo>
                  <a:pt x="3902582" y="24434"/>
                </a:lnTo>
                <a:lnTo>
                  <a:pt x="3902710" y="24396"/>
                </a:lnTo>
                <a:lnTo>
                  <a:pt x="3912017" y="24396"/>
                </a:lnTo>
                <a:lnTo>
                  <a:pt x="3910456" y="20916"/>
                </a:lnTo>
                <a:close/>
              </a:path>
              <a:path w="3962400" h="456564">
                <a:moveTo>
                  <a:pt x="3864742" y="42786"/>
                </a:moveTo>
                <a:lnTo>
                  <a:pt x="3858514" y="42786"/>
                </a:lnTo>
                <a:lnTo>
                  <a:pt x="3842639" y="48895"/>
                </a:lnTo>
                <a:lnTo>
                  <a:pt x="3828542" y="54102"/>
                </a:lnTo>
                <a:lnTo>
                  <a:pt x="3832860" y="66014"/>
                </a:lnTo>
                <a:lnTo>
                  <a:pt x="3847083" y="60756"/>
                </a:lnTo>
                <a:lnTo>
                  <a:pt x="3863086" y="54635"/>
                </a:lnTo>
                <a:lnTo>
                  <a:pt x="3868674" y="52387"/>
                </a:lnTo>
                <a:lnTo>
                  <a:pt x="3864742" y="42786"/>
                </a:lnTo>
                <a:close/>
              </a:path>
              <a:path w="3962400" h="456564">
                <a:moveTo>
                  <a:pt x="3842639" y="48856"/>
                </a:moveTo>
                <a:close/>
              </a:path>
              <a:path w="3962400" h="456564">
                <a:moveTo>
                  <a:pt x="3863848" y="40601"/>
                </a:moveTo>
                <a:lnTo>
                  <a:pt x="3858465" y="42804"/>
                </a:lnTo>
                <a:lnTo>
                  <a:pt x="3864742" y="42786"/>
                </a:lnTo>
                <a:lnTo>
                  <a:pt x="3863848" y="40601"/>
                </a:lnTo>
                <a:close/>
              </a:path>
              <a:path w="3962400" h="456564">
                <a:moveTo>
                  <a:pt x="3819743" y="67246"/>
                </a:moveTo>
                <a:lnTo>
                  <a:pt x="3790061" y="67246"/>
                </a:lnTo>
                <a:lnTo>
                  <a:pt x="3780663" y="70218"/>
                </a:lnTo>
                <a:lnTo>
                  <a:pt x="3784473" y="82334"/>
                </a:lnTo>
                <a:lnTo>
                  <a:pt x="3793998" y="79336"/>
                </a:lnTo>
                <a:lnTo>
                  <a:pt x="3812540" y="73113"/>
                </a:lnTo>
                <a:lnTo>
                  <a:pt x="3820795" y="70256"/>
                </a:lnTo>
                <a:lnTo>
                  <a:pt x="3819743" y="67246"/>
                </a:lnTo>
                <a:close/>
              </a:path>
              <a:path w="3962400" h="456564">
                <a:moveTo>
                  <a:pt x="3817592" y="61087"/>
                </a:moveTo>
                <a:lnTo>
                  <a:pt x="3808437" y="61099"/>
                </a:lnTo>
                <a:lnTo>
                  <a:pt x="3789933" y="67271"/>
                </a:lnTo>
                <a:lnTo>
                  <a:pt x="3790061" y="67246"/>
                </a:lnTo>
                <a:lnTo>
                  <a:pt x="3819743" y="67246"/>
                </a:lnTo>
                <a:lnTo>
                  <a:pt x="3817592" y="61087"/>
                </a:lnTo>
                <a:close/>
              </a:path>
              <a:path w="3962400" h="456564">
                <a:moveTo>
                  <a:pt x="3816604" y="58254"/>
                </a:moveTo>
                <a:lnTo>
                  <a:pt x="3808349" y="61099"/>
                </a:lnTo>
                <a:lnTo>
                  <a:pt x="3817592" y="61087"/>
                </a:lnTo>
                <a:lnTo>
                  <a:pt x="3816604" y="58254"/>
                </a:lnTo>
                <a:close/>
              </a:path>
              <a:path w="3962400" h="456564">
                <a:moveTo>
                  <a:pt x="3770285" y="79565"/>
                </a:moveTo>
                <a:lnTo>
                  <a:pt x="3749929" y="79565"/>
                </a:lnTo>
                <a:lnTo>
                  <a:pt x="3732149" y="84594"/>
                </a:lnTo>
                <a:lnTo>
                  <a:pt x="3735578" y="96812"/>
                </a:lnTo>
                <a:lnTo>
                  <a:pt x="3753357" y="91782"/>
                </a:lnTo>
                <a:lnTo>
                  <a:pt x="3772280" y="86156"/>
                </a:lnTo>
                <a:lnTo>
                  <a:pt x="3770285" y="79565"/>
                </a:lnTo>
                <a:close/>
              </a:path>
              <a:path w="3962400" h="456564">
                <a:moveTo>
                  <a:pt x="3768598" y="73990"/>
                </a:moveTo>
                <a:lnTo>
                  <a:pt x="3749802" y="79590"/>
                </a:lnTo>
                <a:lnTo>
                  <a:pt x="3770285" y="79565"/>
                </a:lnTo>
                <a:lnTo>
                  <a:pt x="3768598" y="73990"/>
                </a:lnTo>
                <a:close/>
              </a:path>
              <a:path w="3962400" h="456564">
                <a:moveTo>
                  <a:pt x="3719956" y="87896"/>
                </a:moveTo>
                <a:lnTo>
                  <a:pt x="3704844" y="91922"/>
                </a:lnTo>
                <a:lnTo>
                  <a:pt x="3683127" y="97434"/>
                </a:lnTo>
                <a:lnTo>
                  <a:pt x="3686302" y="109740"/>
                </a:lnTo>
                <a:lnTo>
                  <a:pt x="3708019" y="104203"/>
                </a:lnTo>
                <a:lnTo>
                  <a:pt x="3723258" y="100164"/>
                </a:lnTo>
                <a:lnTo>
                  <a:pt x="3719956" y="87896"/>
                </a:lnTo>
                <a:close/>
              </a:path>
              <a:path w="3962400" h="456564">
                <a:moveTo>
                  <a:pt x="3704844" y="91909"/>
                </a:moveTo>
                <a:close/>
              </a:path>
              <a:path w="3962400" h="456564">
                <a:moveTo>
                  <a:pt x="3670935" y="100380"/>
                </a:moveTo>
                <a:lnTo>
                  <a:pt x="3654044" y="104355"/>
                </a:lnTo>
                <a:lnTo>
                  <a:pt x="3633851" y="108927"/>
                </a:lnTo>
                <a:lnTo>
                  <a:pt x="3636645" y="121310"/>
                </a:lnTo>
                <a:lnTo>
                  <a:pt x="3656965" y="116725"/>
                </a:lnTo>
                <a:lnTo>
                  <a:pt x="3673855" y="112737"/>
                </a:lnTo>
                <a:lnTo>
                  <a:pt x="3670935" y="100380"/>
                </a:lnTo>
                <a:close/>
              </a:path>
              <a:path w="3962400" h="456564">
                <a:moveTo>
                  <a:pt x="3654044" y="104343"/>
                </a:moveTo>
                <a:close/>
              </a:path>
              <a:path w="3962400" h="456564">
                <a:moveTo>
                  <a:pt x="3621531" y="111633"/>
                </a:moveTo>
                <a:lnTo>
                  <a:pt x="3596894" y="116801"/>
                </a:lnTo>
                <a:lnTo>
                  <a:pt x="3584321" y="119329"/>
                </a:lnTo>
                <a:lnTo>
                  <a:pt x="3586733" y="131775"/>
                </a:lnTo>
                <a:lnTo>
                  <a:pt x="3624072" y="124066"/>
                </a:lnTo>
                <a:lnTo>
                  <a:pt x="3621531" y="111633"/>
                </a:lnTo>
                <a:close/>
              </a:path>
              <a:path w="3962400" h="456564">
                <a:moveTo>
                  <a:pt x="3596894" y="116789"/>
                </a:moveTo>
                <a:close/>
              </a:path>
              <a:path w="3962400" h="456564">
                <a:moveTo>
                  <a:pt x="3572113" y="123063"/>
                </a:moveTo>
                <a:lnTo>
                  <a:pt x="3565584" y="123075"/>
                </a:lnTo>
                <a:lnTo>
                  <a:pt x="3534410" y="128955"/>
                </a:lnTo>
                <a:lnTo>
                  <a:pt x="3536823" y="141439"/>
                </a:lnTo>
                <a:lnTo>
                  <a:pt x="3568065" y="135534"/>
                </a:lnTo>
                <a:lnTo>
                  <a:pt x="3574288" y="134277"/>
                </a:lnTo>
                <a:lnTo>
                  <a:pt x="3572113" y="123063"/>
                </a:lnTo>
                <a:close/>
              </a:path>
              <a:path w="3962400" h="456564">
                <a:moveTo>
                  <a:pt x="3571875" y="121831"/>
                </a:moveTo>
                <a:lnTo>
                  <a:pt x="3565525" y="123075"/>
                </a:lnTo>
                <a:lnTo>
                  <a:pt x="3572113" y="123063"/>
                </a:lnTo>
                <a:lnTo>
                  <a:pt x="3571875" y="121831"/>
                </a:lnTo>
                <a:close/>
              </a:path>
              <a:path w="3962400" h="456564">
                <a:moveTo>
                  <a:pt x="3521964" y="131203"/>
                </a:moveTo>
                <a:lnTo>
                  <a:pt x="3497199" y="135623"/>
                </a:lnTo>
                <a:lnTo>
                  <a:pt x="3484499" y="137795"/>
                </a:lnTo>
                <a:lnTo>
                  <a:pt x="3486657" y="150304"/>
                </a:lnTo>
                <a:lnTo>
                  <a:pt x="3524250" y="143700"/>
                </a:lnTo>
                <a:lnTo>
                  <a:pt x="3521964" y="131203"/>
                </a:lnTo>
                <a:close/>
              </a:path>
              <a:path w="3962400" h="456564">
                <a:moveTo>
                  <a:pt x="3472053" y="139928"/>
                </a:moveTo>
                <a:lnTo>
                  <a:pt x="3459988" y="141998"/>
                </a:lnTo>
                <a:lnTo>
                  <a:pt x="3434461" y="146050"/>
                </a:lnTo>
                <a:lnTo>
                  <a:pt x="3436493" y="158584"/>
                </a:lnTo>
                <a:lnTo>
                  <a:pt x="3462020" y="154520"/>
                </a:lnTo>
                <a:lnTo>
                  <a:pt x="3474212" y="152450"/>
                </a:lnTo>
                <a:lnTo>
                  <a:pt x="3472053" y="139928"/>
                </a:lnTo>
                <a:close/>
              </a:path>
              <a:path w="3962400" h="456564">
                <a:moveTo>
                  <a:pt x="3459988" y="141986"/>
                </a:moveTo>
                <a:close/>
              </a:path>
              <a:path w="3962400" h="456564">
                <a:moveTo>
                  <a:pt x="3422015" y="148043"/>
                </a:moveTo>
                <a:lnTo>
                  <a:pt x="3399917" y="151511"/>
                </a:lnTo>
                <a:lnTo>
                  <a:pt x="3384423" y="153822"/>
                </a:lnTo>
                <a:lnTo>
                  <a:pt x="3386201" y="166382"/>
                </a:lnTo>
                <a:lnTo>
                  <a:pt x="3422523" y="160820"/>
                </a:lnTo>
                <a:lnTo>
                  <a:pt x="3423920" y="160578"/>
                </a:lnTo>
                <a:lnTo>
                  <a:pt x="3422015" y="148043"/>
                </a:lnTo>
                <a:close/>
              </a:path>
              <a:path w="3962400" h="456564">
                <a:moveTo>
                  <a:pt x="3399917" y="151498"/>
                </a:moveTo>
                <a:close/>
              </a:path>
              <a:path w="3962400" h="456564">
                <a:moveTo>
                  <a:pt x="3372159" y="157873"/>
                </a:moveTo>
                <a:lnTo>
                  <a:pt x="3357027" y="157886"/>
                </a:lnTo>
                <a:lnTo>
                  <a:pt x="3334130" y="161099"/>
                </a:lnTo>
                <a:lnTo>
                  <a:pt x="3335908" y="173672"/>
                </a:lnTo>
                <a:lnTo>
                  <a:pt x="3373628" y="168249"/>
                </a:lnTo>
                <a:lnTo>
                  <a:pt x="3372159" y="157873"/>
                </a:lnTo>
                <a:close/>
              </a:path>
              <a:path w="3962400" h="456564">
                <a:moveTo>
                  <a:pt x="3371850" y="155689"/>
                </a:moveTo>
                <a:lnTo>
                  <a:pt x="3356991" y="157886"/>
                </a:lnTo>
                <a:lnTo>
                  <a:pt x="3372159" y="157873"/>
                </a:lnTo>
                <a:lnTo>
                  <a:pt x="3371850" y="155689"/>
                </a:lnTo>
                <a:close/>
              </a:path>
              <a:path w="3962400" h="456564">
                <a:moveTo>
                  <a:pt x="3321753" y="164249"/>
                </a:moveTo>
                <a:lnTo>
                  <a:pt x="3311683" y="164261"/>
                </a:lnTo>
                <a:lnTo>
                  <a:pt x="3283839" y="167970"/>
                </a:lnTo>
                <a:lnTo>
                  <a:pt x="3285490" y="180555"/>
                </a:lnTo>
                <a:lnTo>
                  <a:pt x="3323336" y="175450"/>
                </a:lnTo>
                <a:lnTo>
                  <a:pt x="3321753" y="164249"/>
                </a:lnTo>
                <a:close/>
              </a:path>
              <a:path w="3962400" h="456564">
                <a:moveTo>
                  <a:pt x="3321557" y="162864"/>
                </a:moveTo>
                <a:lnTo>
                  <a:pt x="3311652" y="164261"/>
                </a:lnTo>
                <a:lnTo>
                  <a:pt x="3321753" y="164249"/>
                </a:lnTo>
                <a:lnTo>
                  <a:pt x="3321557" y="162864"/>
                </a:lnTo>
                <a:close/>
              </a:path>
              <a:path w="3962400" h="456564">
                <a:moveTo>
                  <a:pt x="3271266" y="169646"/>
                </a:moveTo>
                <a:lnTo>
                  <a:pt x="3239007" y="173875"/>
                </a:lnTo>
                <a:lnTo>
                  <a:pt x="3233547" y="174561"/>
                </a:lnTo>
                <a:lnTo>
                  <a:pt x="3235071" y="187159"/>
                </a:lnTo>
                <a:lnTo>
                  <a:pt x="3272917" y="182232"/>
                </a:lnTo>
                <a:lnTo>
                  <a:pt x="3271266" y="169646"/>
                </a:lnTo>
                <a:close/>
              </a:path>
              <a:path w="3962400" h="456564">
                <a:moveTo>
                  <a:pt x="3239007" y="173863"/>
                </a:moveTo>
                <a:close/>
              </a:path>
              <a:path w="3962400" h="456564">
                <a:moveTo>
                  <a:pt x="3220974" y="176161"/>
                </a:moveTo>
                <a:lnTo>
                  <a:pt x="3213354" y="177101"/>
                </a:lnTo>
                <a:lnTo>
                  <a:pt x="3183128" y="180733"/>
                </a:lnTo>
                <a:lnTo>
                  <a:pt x="3184652" y="193344"/>
                </a:lnTo>
                <a:lnTo>
                  <a:pt x="3222498" y="188760"/>
                </a:lnTo>
                <a:lnTo>
                  <a:pt x="3220974" y="176161"/>
                </a:lnTo>
                <a:close/>
              </a:path>
              <a:path w="3962400" h="456564">
                <a:moveTo>
                  <a:pt x="3170554" y="182257"/>
                </a:moveTo>
                <a:lnTo>
                  <a:pt x="3132708" y="186715"/>
                </a:lnTo>
                <a:lnTo>
                  <a:pt x="3134232" y="199326"/>
                </a:lnTo>
                <a:lnTo>
                  <a:pt x="3172079" y="194868"/>
                </a:lnTo>
                <a:lnTo>
                  <a:pt x="3170554" y="182257"/>
                </a:lnTo>
                <a:close/>
              </a:path>
              <a:path w="3962400" h="456564">
                <a:moveTo>
                  <a:pt x="3120136" y="188150"/>
                </a:moveTo>
                <a:lnTo>
                  <a:pt x="3082290" y="192417"/>
                </a:lnTo>
                <a:lnTo>
                  <a:pt x="3083687" y="205041"/>
                </a:lnTo>
                <a:lnTo>
                  <a:pt x="3121532" y="200774"/>
                </a:lnTo>
                <a:lnTo>
                  <a:pt x="3120136" y="188150"/>
                </a:lnTo>
                <a:close/>
              </a:path>
              <a:path w="3962400" h="456564">
                <a:moveTo>
                  <a:pt x="3069590" y="193827"/>
                </a:moveTo>
                <a:lnTo>
                  <a:pt x="3031744" y="197980"/>
                </a:lnTo>
                <a:lnTo>
                  <a:pt x="3033141" y="210604"/>
                </a:lnTo>
                <a:lnTo>
                  <a:pt x="3071114" y="206451"/>
                </a:lnTo>
                <a:lnTo>
                  <a:pt x="3069590" y="193827"/>
                </a:lnTo>
                <a:close/>
              </a:path>
              <a:path w="3962400" h="456564">
                <a:moveTo>
                  <a:pt x="3019588" y="203085"/>
                </a:moveTo>
                <a:lnTo>
                  <a:pt x="2983103" y="203098"/>
                </a:lnTo>
                <a:lnTo>
                  <a:pt x="2981325" y="203276"/>
                </a:lnTo>
                <a:lnTo>
                  <a:pt x="2982595" y="215912"/>
                </a:lnTo>
                <a:lnTo>
                  <a:pt x="3020568" y="211937"/>
                </a:lnTo>
                <a:lnTo>
                  <a:pt x="3019588" y="203085"/>
                </a:lnTo>
                <a:close/>
              </a:path>
              <a:path w="3962400" h="456564">
                <a:moveTo>
                  <a:pt x="3019171" y="199313"/>
                </a:moveTo>
                <a:lnTo>
                  <a:pt x="2983103" y="203098"/>
                </a:lnTo>
                <a:lnTo>
                  <a:pt x="3019588" y="203085"/>
                </a:lnTo>
                <a:lnTo>
                  <a:pt x="3019171" y="199313"/>
                </a:lnTo>
                <a:close/>
              </a:path>
              <a:path w="3962400" h="456564">
                <a:moveTo>
                  <a:pt x="2968625" y="204533"/>
                </a:moveTo>
                <a:lnTo>
                  <a:pt x="2930779" y="208267"/>
                </a:lnTo>
                <a:lnTo>
                  <a:pt x="2932049" y="220916"/>
                </a:lnTo>
                <a:lnTo>
                  <a:pt x="2969895" y="217170"/>
                </a:lnTo>
                <a:lnTo>
                  <a:pt x="2968625" y="204533"/>
                </a:lnTo>
                <a:close/>
              </a:path>
              <a:path w="3962400" h="456564">
                <a:moveTo>
                  <a:pt x="2918205" y="209511"/>
                </a:moveTo>
                <a:lnTo>
                  <a:pt x="2880232" y="213067"/>
                </a:lnTo>
                <a:lnTo>
                  <a:pt x="2881376" y="225717"/>
                </a:lnTo>
                <a:lnTo>
                  <a:pt x="2919349" y="222148"/>
                </a:lnTo>
                <a:lnTo>
                  <a:pt x="2918205" y="209511"/>
                </a:lnTo>
                <a:close/>
              </a:path>
              <a:path w="3962400" h="456564">
                <a:moveTo>
                  <a:pt x="2867660" y="214223"/>
                </a:moveTo>
                <a:lnTo>
                  <a:pt x="2829687" y="217665"/>
                </a:lnTo>
                <a:lnTo>
                  <a:pt x="2830829" y="230314"/>
                </a:lnTo>
                <a:lnTo>
                  <a:pt x="2868803" y="226872"/>
                </a:lnTo>
                <a:lnTo>
                  <a:pt x="2867660" y="214223"/>
                </a:lnTo>
                <a:close/>
              </a:path>
              <a:path w="3962400" h="456564">
                <a:moveTo>
                  <a:pt x="2816987" y="218808"/>
                </a:moveTo>
                <a:lnTo>
                  <a:pt x="2779141" y="222186"/>
                </a:lnTo>
                <a:lnTo>
                  <a:pt x="2780156" y="234835"/>
                </a:lnTo>
                <a:lnTo>
                  <a:pt x="2818129" y="231457"/>
                </a:lnTo>
                <a:lnTo>
                  <a:pt x="2816987" y="218808"/>
                </a:lnTo>
                <a:close/>
              </a:path>
              <a:path w="3962400" h="456564">
                <a:moveTo>
                  <a:pt x="2766441" y="223304"/>
                </a:moveTo>
                <a:lnTo>
                  <a:pt x="2728468" y="226644"/>
                </a:lnTo>
                <a:lnTo>
                  <a:pt x="2729611" y="239293"/>
                </a:lnTo>
                <a:lnTo>
                  <a:pt x="2767583" y="235953"/>
                </a:lnTo>
                <a:lnTo>
                  <a:pt x="2766441" y="223304"/>
                </a:lnTo>
                <a:close/>
              </a:path>
              <a:path w="3962400" h="456564">
                <a:moveTo>
                  <a:pt x="2715895" y="227749"/>
                </a:moveTo>
                <a:lnTo>
                  <a:pt x="2677922" y="230936"/>
                </a:lnTo>
                <a:lnTo>
                  <a:pt x="2678938" y="243598"/>
                </a:lnTo>
                <a:lnTo>
                  <a:pt x="2716911" y="240398"/>
                </a:lnTo>
                <a:lnTo>
                  <a:pt x="2715895" y="227749"/>
                </a:lnTo>
                <a:close/>
              </a:path>
              <a:path w="3962400" h="456564">
                <a:moveTo>
                  <a:pt x="2628519" y="235077"/>
                </a:moveTo>
                <a:lnTo>
                  <a:pt x="2627249" y="235191"/>
                </a:lnTo>
                <a:lnTo>
                  <a:pt x="2628265" y="247840"/>
                </a:lnTo>
                <a:lnTo>
                  <a:pt x="2629662" y="247738"/>
                </a:lnTo>
                <a:lnTo>
                  <a:pt x="2666238" y="244652"/>
                </a:lnTo>
                <a:lnTo>
                  <a:pt x="2665469" y="235089"/>
                </a:lnTo>
                <a:lnTo>
                  <a:pt x="2628519" y="235089"/>
                </a:lnTo>
                <a:close/>
              </a:path>
              <a:path w="3962400" h="456564">
                <a:moveTo>
                  <a:pt x="2665222" y="232003"/>
                </a:moveTo>
                <a:lnTo>
                  <a:pt x="2628519" y="235089"/>
                </a:lnTo>
                <a:lnTo>
                  <a:pt x="2665469" y="235089"/>
                </a:lnTo>
                <a:lnTo>
                  <a:pt x="2665222" y="232003"/>
                </a:lnTo>
                <a:close/>
              </a:path>
              <a:path w="3962400" h="456564">
                <a:moveTo>
                  <a:pt x="2614676" y="236207"/>
                </a:moveTo>
                <a:lnTo>
                  <a:pt x="2576703" y="239280"/>
                </a:lnTo>
                <a:lnTo>
                  <a:pt x="2577719" y="251942"/>
                </a:lnTo>
                <a:lnTo>
                  <a:pt x="2615692" y="248869"/>
                </a:lnTo>
                <a:lnTo>
                  <a:pt x="2614676" y="236207"/>
                </a:lnTo>
                <a:close/>
              </a:path>
              <a:path w="3962400" h="456564">
                <a:moveTo>
                  <a:pt x="2564003" y="240296"/>
                </a:moveTo>
                <a:lnTo>
                  <a:pt x="2526029" y="243357"/>
                </a:lnTo>
                <a:lnTo>
                  <a:pt x="2527046" y="256019"/>
                </a:lnTo>
                <a:lnTo>
                  <a:pt x="2565019" y="252958"/>
                </a:lnTo>
                <a:lnTo>
                  <a:pt x="2564003" y="240296"/>
                </a:lnTo>
                <a:close/>
              </a:path>
              <a:path w="3962400" h="456564">
                <a:moveTo>
                  <a:pt x="2513329" y="244360"/>
                </a:moveTo>
                <a:lnTo>
                  <a:pt x="2475356" y="247370"/>
                </a:lnTo>
                <a:lnTo>
                  <a:pt x="2476373" y="260032"/>
                </a:lnTo>
                <a:lnTo>
                  <a:pt x="2514346" y="257022"/>
                </a:lnTo>
                <a:lnTo>
                  <a:pt x="2513329" y="244360"/>
                </a:lnTo>
                <a:close/>
              </a:path>
              <a:path w="3962400" h="456564">
                <a:moveTo>
                  <a:pt x="2462656" y="248373"/>
                </a:moveTo>
                <a:lnTo>
                  <a:pt x="2424811" y="251345"/>
                </a:lnTo>
                <a:lnTo>
                  <a:pt x="2425700" y="264007"/>
                </a:lnTo>
                <a:lnTo>
                  <a:pt x="2463673" y="261035"/>
                </a:lnTo>
                <a:lnTo>
                  <a:pt x="2462656" y="248373"/>
                </a:lnTo>
                <a:close/>
              </a:path>
              <a:path w="3962400" h="456564">
                <a:moveTo>
                  <a:pt x="2412111" y="252310"/>
                </a:moveTo>
                <a:lnTo>
                  <a:pt x="2374138" y="255219"/>
                </a:lnTo>
                <a:lnTo>
                  <a:pt x="2375027" y="267881"/>
                </a:lnTo>
                <a:lnTo>
                  <a:pt x="2413000" y="264972"/>
                </a:lnTo>
                <a:lnTo>
                  <a:pt x="2412111" y="252310"/>
                </a:lnTo>
                <a:close/>
              </a:path>
              <a:path w="3962400" h="456564">
                <a:moveTo>
                  <a:pt x="2361438" y="256184"/>
                </a:moveTo>
                <a:lnTo>
                  <a:pt x="2323465" y="259080"/>
                </a:lnTo>
                <a:lnTo>
                  <a:pt x="2324354" y="271741"/>
                </a:lnTo>
                <a:lnTo>
                  <a:pt x="2362454" y="268846"/>
                </a:lnTo>
                <a:lnTo>
                  <a:pt x="2361438" y="256184"/>
                </a:lnTo>
                <a:close/>
              </a:path>
              <a:path w="3962400" h="456564">
                <a:moveTo>
                  <a:pt x="2310765" y="260045"/>
                </a:moveTo>
                <a:lnTo>
                  <a:pt x="2272792" y="262928"/>
                </a:lnTo>
                <a:lnTo>
                  <a:pt x="2273807" y="275590"/>
                </a:lnTo>
                <a:lnTo>
                  <a:pt x="2311780" y="272707"/>
                </a:lnTo>
                <a:lnTo>
                  <a:pt x="2310765" y="260045"/>
                </a:lnTo>
                <a:close/>
              </a:path>
              <a:path w="3962400" h="456564">
                <a:moveTo>
                  <a:pt x="2260092" y="263880"/>
                </a:moveTo>
                <a:lnTo>
                  <a:pt x="2222119" y="266750"/>
                </a:lnTo>
                <a:lnTo>
                  <a:pt x="2223135" y="279412"/>
                </a:lnTo>
                <a:lnTo>
                  <a:pt x="2261107" y="276555"/>
                </a:lnTo>
                <a:lnTo>
                  <a:pt x="2260092" y="263880"/>
                </a:lnTo>
                <a:close/>
              </a:path>
              <a:path w="3962400" h="456564">
                <a:moveTo>
                  <a:pt x="2209546" y="267677"/>
                </a:moveTo>
                <a:lnTo>
                  <a:pt x="2171446" y="270484"/>
                </a:lnTo>
                <a:lnTo>
                  <a:pt x="2172462" y="283146"/>
                </a:lnTo>
                <a:lnTo>
                  <a:pt x="2210435" y="280339"/>
                </a:lnTo>
                <a:lnTo>
                  <a:pt x="2209546" y="267677"/>
                </a:lnTo>
                <a:close/>
              </a:path>
              <a:path w="3962400" h="456564">
                <a:moveTo>
                  <a:pt x="2158873" y="271424"/>
                </a:moveTo>
                <a:lnTo>
                  <a:pt x="2120900" y="274218"/>
                </a:lnTo>
                <a:lnTo>
                  <a:pt x="2121789" y="286880"/>
                </a:lnTo>
                <a:lnTo>
                  <a:pt x="2159762" y="284086"/>
                </a:lnTo>
                <a:lnTo>
                  <a:pt x="2158873" y="271424"/>
                </a:lnTo>
                <a:close/>
              </a:path>
              <a:path w="3962400" h="456564">
                <a:moveTo>
                  <a:pt x="2108200" y="275132"/>
                </a:moveTo>
                <a:lnTo>
                  <a:pt x="2070227" y="277876"/>
                </a:lnTo>
                <a:lnTo>
                  <a:pt x="2071116" y="290550"/>
                </a:lnTo>
                <a:lnTo>
                  <a:pt x="2109089" y="287807"/>
                </a:lnTo>
                <a:lnTo>
                  <a:pt x="2108200" y="275132"/>
                </a:lnTo>
                <a:close/>
              </a:path>
              <a:path w="3962400" h="456564">
                <a:moveTo>
                  <a:pt x="2057527" y="278803"/>
                </a:moveTo>
                <a:lnTo>
                  <a:pt x="2019553" y="281546"/>
                </a:lnTo>
                <a:lnTo>
                  <a:pt x="2020443" y="294208"/>
                </a:lnTo>
                <a:lnTo>
                  <a:pt x="2058416" y="291465"/>
                </a:lnTo>
                <a:lnTo>
                  <a:pt x="2057527" y="278803"/>
                </a:lnTo>
                <a:close/>
              </a:path>
              <a:path w="3962400" h="456564">
                <a:moveTo>
                  <a:pt x="2006853" y="282460"/>
                </a:moveTo>
                <a:lnTo>
                  <a:pt x="1968880" y="285191"/>
                </a:lnTo>
                <a:lnTo>
                  <a:pt x="1969770" y="297865"/>
                </a:lnTo>
                <a:lnTo>
                  <a:pt x="2007743" y="295122"/>
                </a:lnTo>
                <a:lnTo>
                  <a:pt x="2006853" y="282460"/>
                </a:lnTo>
                <a:close/>
              </a:path>
              <a:path w="3962400" h="456564">
                <a:moveTo>
                  <a:pt x="1956180" y="286105"/>
                </a:moveTo>
                <a:lnTo>
                  <a:pt x="1918207" y="288836"/>
                </a:lnTo>
                <a:lnTo>
                  <a:pt x="1919097" y="301510"/>
                </a:lnTo>
                <a:lnTo>
                  <a:pt x="1957070" y="298767"/>
                </a:lnTo>
                <a:lnTo>
                  <a:pt x="1956180" y="286105"/>
                </a:lnTo>
                <a:close/>
              </a:path>
              <a:path w="3962400" h="456564">
                <a:moveTo>
                  <a:pt x="1905507" y="289750"/>
                </a:moveTo>
                <a:lnTo>
                  <a:pt x="1867535" y="292404"/>
                </a:lnTo>
                <a:lnTo>
                  <a:pt x="1868424" y="305079"/>
                </a:lnTo>
                <a:lnTo>
                  <a:pt x="1906397" y="302412"/>
                </a:lnTo>
                <a:lnTo>
                  <a:pt x="1905507" y="289750"/>
                </a:lnTo>
                <a:close/>
              </a:path>
              <a:path w="3962400" h="456564">
                <a:moveTo>
                  <a:pt x="1854835" y="293293"/>
                </a:moveTo>
                <a:lnTo>
                  <a:pt x="1816862" y="295948"/>
                </a:lnTo>
                <a:lnTo>
                  <a:pt x="1817751" y="308622"/>
                </a:lnTo>
                <a:lnTo>
                  <a:pt x="1855724" y="305968"/>
                </a:lnTo>
                <a:lnTo>
                  <a:pt x="1854835" y="293293"/>
                </a:lnTo>
                <a:close/>
              </a:path>
              <a:path w="3962400" h="456564">
                <a:moveTo>
                  <a:pt x="1804162" y="296837"/>
                </a:moveTo>
                <a:lnTo>
                  <a:pt x="1766189" y="299491"/>
                </a:lnTo>
                <a:lnTo>
                  <a:pt x="1767077" y="312166"/>
                </a:lnTo>
                <a:lnTo>
                  <a:pt x="1805051" y="309499"/>
                </a:lnTo>
                <a:lnTo>
                  <a:pt x="1804162" y="296837"/>
                </a:lnTo>
                <a:close/>
              </a:path>
              <a:path w="3962400" h="456564">
                <a:moveTo>
                  <a:pt x="1753489" y="300380"/>
                </a:moveTo>
                <a:lnTo>
                  <a:pt x="1715516" y="303034"/>
                </a:lnTo>
                <a:lnTo>
                  <a:pt x="1716404" y="315696"/>
                </a:lnTo>
                <a:lnTo>
                  <a:pt x="1754377" y="313042"/>
                </a:lnTo>
                <a:lnTo>
                  <a:pt x="1753489" y="300380"/>
                </a:lnTo>
                <a:close/>
              </a:path>
              <a:path w="3962400" h="456564">
                <a:moveTo>
                  <a:pt x="1702816" y="303923"/>
                </a:moveTo>
                <a:lnTo>
                  <a:pt x="1664843" y="306552"/>
                </a:lnTo>
                <a:lnTo>
                  <a:pt x="1665731" y="319227"/>
                </a:lnTo>
                <a:lnTo>
                  <a:pt x="1703704" y="316585"/>
                </a:lnTo>
                <a:lnTo>
                  <a:pt x="1702816" y="303923"/>
                </a:lnTo>
                <a:close/>
              </a:path>
              <a:path w="3962400" h="456564">
                <a:moveTo>
                  <a:pt x="1652143" y="307416"/>
                </a:moveTo>
                <a:lnTo>
                  <a:pt x="1614170" y="310019"/>
                </a:lnTo>
                <a:lnTo>
                  <a:pt x="1614931" y="322694"/>
                </a:lnTo>
                <a:lnTo>
                  <a:pt x="1653031" y="320090"/>
                </a:lnTo>
                <a:lnTo>
                  <a:pt x="1652143" y="307416"/>
                </a:lnTo>
                <a:close/>
              </a:path>
              <a:path w="3962400" h="456564">
                <a:moveTo>
                  <a:pt x="1601470" y="310896"/>
                </a:moveTo>
                <a:lnTo>
                  <a:pt x="1563497" y="313499"/>
                </a:lnTo>
                <a:lnTo>
                  <a:pt x="1564258" y="326161"/>
                </a:lnTo>
                <a:lnTo>
                  <a:pt x="1602358" y="323557"/>
                </a:lnTo>
                <a:lnTo>
                  <a:pt x="1601470" y="310896"/>
                </a:lnTo>
                <a:close/>
              </a:path>
              <a:path w="3962400" h="456564">
                <a:moveTo>
                  <a:pt x="1550797" y="314363"/>
                </a:moveTo>
                <a:lnTo>
                  <a:pt x="1512824" y="316966"/>
                </a:lnTo>
                <a:lnTo>
                  <a:pt x="1513586" y="329641"/>
                </a:lnTo>
                <a:lnTo>
                  <a:pt x="1551686" y="327037"/>
                </a:lnTo>
                <a:lnTo>
                  <a:pt x="1550797" y="314363"/>
                </a:lnTo>
                <a:close/>
              </a:path>
              <a:path w="3962400" h="456564">
                <a:moveTo>
                  <a:pt x="1500124" y="317830"/>
                </a:moveTo>
                <a:lnTo>
                  <a:pt x="1462024" y="320433"/>
                </a:lnTo>
                <a:lnTo>
                  <a:pt x="1462913" y="333108"/>
                </a:lnTo>
                <a:lnTo>
                  <a:pt x="1501013" y="330504"/>
                </a:lnTo>
                <a:lnTo>
                  <a:pt x="1500124" y="317830"/>
                </a:lnTo>
                <a:close/>
              </a:path>
              <a:path w="3962400" h="456564">
                <a:moveTo>
                  <a:pt x="1449451" y="321297"/>
                </a:moveTo>
                <a:lnTo>
                  <a:pt x="1411351" y="323862"/>
                </a:lnTo>
                <a:lnTo>
                  <a:pt x="1412240" y="336537"/>
                </a:lnTo>
                <a:lnTo>
                  <a:pt x="1450213" y="333971"/>
                </a:lnTo>
                <a:lnTo>
                  <a:pt x="1449451" y="321297"/>
                </a:lnTo>
                <a:close/>
              </a:path>
              <a:path w="3962400" h="456564">
                <a:moveTo>
                  <a:pt x="1398777" y="324713"/>
                </a:moveTo>
                <a:lnTo>
                  <a:pt x="1360677" y="327266"/>
                </a:lnTo>
                <a:lnTo>
                  <a:pt x="1361567" y="339940"/>
                </a:lnTo>
                <a:lnTo>
                  <a:pt x="1399540" y="337388"/>
                </a:lnTo>
                <a:lnTo>
                  <a:pt x="1398777" y="324713"/>
                </a:lnTo>
                <a:close/>
              </a:path>
              <a:path w="3962400" h="456564">
                <a:moveTo>
                  <a:pt x="1348104" y="328129"/>
                </a:moveTo>
                <a:lnTo>
                  <a:pt x="1310004" y="330682"/>
                </a:lnTo>
                <a:lnTo>
                  <a:pt x="1310894" y="343357"/>
                </a:lnTo>
                <a:lnTo>
                  <a:pt x="1348867" y="340791"/>
                </a:lnTo>
                <a:lnTo>
                  <a:pt x="1348104" y="328129"/>
                </a:lnTo>
                <a:close/>
              </a:path>
              <a:path w="3962400" h="456564">
                <a:moveTo>
                  <a:pt x="1297304" y="331533"/>
                </a:moveTo>
                <a:lnTo>
                  <a:pt x="1259331" y="334098"/>
                </a:lnTo>
                <a:lnTo>
                  <a:pt x="1260221" y="346760"/>
                </a:lnTo>
                <a:lnTo>
                  <a:pt x="1298194" y="344208"/>
                </a:lnTo>
                <a:lnTo>
                  <a:pt x="1297304" y="331533"/>
                </a:lnTo>
                <a:close/>
              </a:path>
              <a:path w="3962400" h="456564">
                <a:moveTo>
                  <a:pt x="1246631" y="334949"/>
                </a:moveTo>
                <a:lnTo>
                  <a:pt x="1208658" y="337502"/>
                </a:lnTo>
                <a:lnTo>
                  <a:pt x="1209548" y="350164"/>
                </a:lnTo>
                <a:lnTo>
                  <a:pt x="1247521" y="347624"/>
                </a:lnTo>
                <a:lnTo>
                  <a:pt x="1246631" y="334949"/>
                </a:lnTo>
                <a:close/>
              </a:path>
              <a:path w="3962400" h="456564">
                <a:moveTo>
                  <a:pt x="1195958" y="338340"/>
                </a:moveTo>
                <a:lnTo>
                  <a:pt x="1157986" y="340880"/>
                </a:lnTo>
                <a:lnTo>
                  <a:pt x="1158875" y="353555"/>
                </a:lnTo>
                <a:lnTo>
                  <a:pt x="1196848" y="351015"/>
                </a:lnTo>
                <a:lnTo>
                  <a:pt x="1195958" y="338340"/>
                </a:lnTo>
                <a:close/>
              </a:path>
              <a:path w="3962400" h="456564">
                <a:moveTo>
                  <a:pt x="1145286" y="341731"/>
                </a:moveTo>
                <a:lnTo>
                  <a:pt x="1107313" y="344258"/>
                </a:lnTo>
                <a:lnTo>
                  <a:pt x="1108075" y="356933"/>
                </a:lnTo>
                <a:lnTo>
                  <a:pt x="1146175" y="354393"/>
                </a:lnTo>
                <a:lnTo>
                  <a:pt x="1145286" y="341731"/>
                </a:lnTo>
                <a:close/>
              </a:path>
              <a:path w="3962400" h="456564">
                <a:moveTo>
                  <a:pt x="1094613" y="345097"/>
                </a:moveTo>
                <a:lnTo>
                  <a:pt x="1056640" y="347611"/>
                </a:lnTo>
                <a:lnTo>
                  <a:pt x="1057402" y="360273"/>
                </a:lnTo>
                <a:lnTo>
                  <a:pt x="1095502" y="357771"/>
                </a:lnTo>
                <a:lnTo>
                  <a:pt x="1094613" y="345097"/>
                </a:lnTo>
                <a:close/>
              </a:path>
              <a:path w="3962400" h="456564">
                <a:moveTo>
                  <a:pt x="1043940" y="348449"/>
                </a:moveTo>
                <a:lnTo>
                  <a:pt x="1005967" y="350951"/>
                </a:lnTo>
                <a:lnTo>
                  <a:pt x="1006728" y="363626"/>
                </a:lnTo>
                <a:lnTo>
                  <a:pt x="1044828" y="361111"/>
                </a:lnTo>
                <a:lnTo>
                  <a:pt x="1043940" y="348449"/>
                </a:lnTo>
                <a:close/>
              </a:path>
              <a:path w="3962400" h="456564">
                <a:moveTo>
                  <a:pt x="993267" y="351790"/>
                </a:moveTo>
                <a:lnTo>
                  <a:pt x="955167" y="354291"/>
                </a:lnTo>
                <a:lnTo>
                  <a:pt x="956055" y="366953"/>
                </a:lnTo>
                <a:lnTo>
                  <a:pt x="994028" y="364464"/>
                </a:lnTo>
                <a:lnTo>
                  <a:pt x="993267" y="351790"/>
                </a:lnTo>
                <a:close/>
              </a:path>
              <a:path w="3962400" h="456564">
                <a:moveTo>
                  <a:pt x="942594" y="355117"/>
                </a:moveTo>
                <a:lnTo>
                  <a:pt x="904494" y="357619"/>
                </a:lnTo>
                <a:lnTo>
                  <a:pt x="905382" y="370293"/>
                </a:lnTo>
                <a:lnTo>
                  <a:pt x="943355" y="367792"/>
                </a:lnTo>
                <a:lnTo>
                  <a:pt x="942594" y="355117"/>
                </a:lnTo>
                <a:close/>
              </a:path>
              <a:path w="3962400" h="456564">
                <a:moveTo>
                  <a:pt x="891921" y="358444"/>
                </a:moveTo>
                <a:lnTo>
                  <a:pt x="853821" y="360908"/>
                </a:lnTo>
                <a:lnTo>
                  <a:pt x="854710" y="373570"/>
                </a:lnTo>
                <a:lnTo>
                  <a:pt x="892682" y="371119"/>
                </a:lnTo>
                <a:lnTo>
                  <a:pt x="891921" y="358444"/>
                </a:lnTo>
                <a:close/>
              </a:path>
              <a:path w="3962400" h="456564">
                <a:moveTo>
                  <a:pt x="841121" y="361721"/>
                </a:moveTo>
                <a:lnTo>
                  <a:pt x="803148" y="364185"/>
                </a:lnTo>
                <a:lnTo>
                  <a:pt x="804037" y="376859"/>
                </a:lnTo>
                <a:lnTo>
                  <a:pt x="842010" y="374396"/>
                </a:lnTo>
                <a:lnTo>
                  <a:pt x="841121" y="361721"/>
                </a:lnTo>
                <a:close/>
              </a:path>
              <a:path w="3962400" h="456564">
                <a:moveTo>
                  <a:pt x="790448" y="365010"/>
                </a:moveTo>
                <a:lnTo>
                  <a:pt x="752475" y="367512"/>
                </a:lnTo>
                <a:lnTo>
                  <a:pt x="753237" y="380174"/>
                </a:lnTo>
                <a:lnTo>
                  <a:pt x="791337" y="377685"/>
                </a:lnTo>
                <a:lnTo>
                  <a:pt x="790448" y="365010"/>
                </a:lnTo>
                <a:close/>
              </a:path>
              <a:path w="3962400" h="456564">
                <a:moveTo>
                  <a:pt x="739775" y="368338"/>
                </a:moveTo>
                <a:lnTo>
                  <a:pt x="701801" y="370840"/>
                </a:lnTo>
                <a:lnTo>
                  <a:pt x="702564" y="383514"/>
                </a:lnTo>
                <a:lnTo>
                  <a:pt x="740664" y="381012"/>
                </a:lnTo>
                <a:lnTo>
                  <a:pt x="739775" y="368338"/>
                </a:lnTo>
                <a:close/>
              </a:path>
              <a:path w="3962400" h="456564">
                <a:moveTo>
                  <a:pt x="689101" y="371678"/>
                </a:moveTo>
                <a:lnTo>
                  <a:pt x="651128" y="374116"/>
                </a:lnTo>
                <a:lnTo>
                  <a:pt x="651891" y="386791"/>
                </a:lnTo>
                <a:lnTo>
                  <a:pt x="689864" y="384352"/>
                </a:lnTo>
                <a:lnTo>
                  <a:pt x="689101" y="371678"/>
                </a:lnTo>
                <a:close/>
              </a:path>
              <a:path w="3962400" h="456564">
                <a:moveTo>
                  <a:pt x="638428" y="374942"/>
                </a:moveTo>
                <a:lnTo>
                  <a:pt x="600328" y="377380"/>
                </a:lnTo>
                <a:lnTo>
                  <a:pt x="601218" y="390055"/>
                </a:lnTo>
                <a:lnTo>
                  <a:pt x="639191" y="387616"/>
                </a:lnTo>
                <a:lnTo>
                  <a:pt x="638428" y="374942"/>
                </a:lnTo>
                <a:close/>
              </a:path>
              <a:path w="3962400" h="456564">
                <a:moveTo>
                  <a:pt x="587755" y="378206"/>
                </a:moveTo>
                <a:lnTo>
                  <a:pt x="549655" y="380682"/>
                </a:lnTo>
                <a:lnTo>
                  <a:pt x="550545" y="393357"/>
                </a:lnTo>
                <a:lnTo>
                  <a:pt x="588518" y="390880"/>
                </a:lnTo>
                <a:lnTo>
                  <a:pt x="587755" y="378206"/>
                </a:lnTo>
                <a:close/>
              </a:path>
              <a:path w="3962400" h="456564">
                <a:moveTo>
                  <a:pt x="536955" y="381508"/>
                </a:moveTo>
                <a:lnTo>
                  <a:pt x="498982" y="383997"/>
                </a:lnTo>
                <a:lnTo>
                  <a:pt x="499872" y="396671"/>
                </a:lnTo>
                <a:lnTo>
                  <a:pt x="537845" y="394182"/>
                </a:lnTo>
                <a:lnTo>
                  <a:pt x="536955" y="381508"/>
                </a:lnTo>
                <a:close/>
              </a:path>
              <a:path w="3962400" h="456564">
                <a:moveTo>
                  <a:pt x="486282" y="384822"/>
                </a:moveTo>
                <a:lnTo>
                  <a:pt x="448310" y="387299"/>
                </a:lnTo>
                <a:lnTo>
                  <a:pt x="449072" y="399973"/>
                </a:lnTo>
                <a:lnTo>
                  <a:pt x="487172" y="397497"/>
                </a:lnTo>
                <a:lnTo>
                  <a:pt x="486282" y="384822"/>
                </a:lnTo>
                <a:close/>
              </a:path>
              <a:path w="3962400" h="456564">
                <a:moveTo>
                  <a:pt x="435610" y="388137"/>
                </a:moveTo>
                <a:lnTo>
                  <a:pt x="397637" y="390613"/>
                </a:lnTo>
                <a:lnTo>
                  <a:pt x="398399" y="403288"/>
                </a:lnTo>
                <a:lnTo>
                  <a:pt x="436499" y="400812"/>
                </a:lnTo>
                <a:lnTo>
                  <a:pt x="435610" y="388137"/>
                </a:lnTo>
                <a:close/>
              </a:path>
              <a:path w="3962400" h="456564">
                <a:moveTo>
                  <a:pt x="384937" y="391426"/>
                </a:moveTo>
                <a:lnTo>
                  <a:pt x="346964" y="393890"/>
                </a:lnTo>
                <a:lnTo>
                  <a:pt x="347725" y="406565"/>
                </a:lnTo>
                <a:lnTo>
                  <a:pt x="385825" y="404101"/>
                </a:lnTo>
                <a:lnTo>
                  <a:pt x="384937" y="391426"/>
                </a:lnTo>
                <a:close/>
              </a:path>
              <a:path w="3962400" h="456564">
                <a:moveTo>
                  <a:pt x="334264" y="394716"/>
                </a:moveTo>
                <a:lnTo>
                  <a:pt x="296164" y="397205"/>
                </a:lnTo>
                <a:lnTo>
                  <a:pt x="297052" y="409879"/>
                </a:lnTo>
                <a:lnTo>
                  <a:pt x="335025" y="407390"/>
                </a:lnTo>
                <a:lnTo>
                  <a:pt x="334264" y="394716"/>
                </a:lnTo>
                <a:close/>
              </a:path>
              <a:path w="3962400" h="456564">
                <a:moveTo>
                  <a:pt x="283591" y="398030"/>
                </a:moveTo>
                <a:lnTo>
                  <a:pt x="245491" y="400532"/>
                </a:lnTo>
                <a:lnTo>
                  <a:pt x="246379" y="413207"/>
                </a:lnTo>
                <a:lnTo>
                  <a:pt x="284352" y="410705"/>
                </a:lnTo>
                <a:lnTo>
                  <a:pt x="283591" y="398030"/>
                </a:lnTo>
                <a:close/>
              </a:path>
              <a:path w="3962400" h="456564">
                <a:moveTo>
                  <a:pt x="232918" y="401383"/>
                </a:moveTo>
                <a:lnTo>
                  <a:pt x="194818" y="403885"/>
                </a:lnTo>
                <a:lnTo>
                  <a:pt x="195707" y="416560"/>
                </a:lnTo>
                <a:lnTo>
                  <a:pt x="233679" y="414058"/>
                </a:lnTo>
                <a:lnTo>
                  <a:pt x="232918" y="401383"/>
                </a:lnTo>
                <a:close/>
              </a:path>
              <a:path w="3962400" h="456564">
                <a:moveTo>
                  <a:pt x="182118" y="404710"/>
                </a:moveTo>
                <a:lnTo>
                  <a:pt x="144145" y="407263"/>
                </a:lnTo>
                <a:lnTo>
                  <a:pt x="145034" y="419938"/>
                </a:lnTo>
                <a:lnTo>
                  <a:pt x="183007" y="417385"/>
                </a:lnTo>
                <a:lnTo>
                  <a:pt x="182118" y="404710"/>
                </a:lnTo>
                <a:close/>
              </a:path>
              <a:path w="3962400" h="456564">
                <a:moveTo>
                  <a:pt x="131445" y="408089"/>
                </a:moveTo>
                <a:lnTo>
                  <a:pt x="93472" y="410641"/>
                </a:lnTo>
                <a:lnTo>
                  <a:pt x="94361" y="423303"/>
                </a:lnTo>
                <a:lnTo>
                  <a:pt x="132334" y="420763"/>
                </a:lnTo>
                <a:lnTo>
                  <a:pt x="131445" y="408089"/>
                </a:lnTo>
                <a:close/>
              </a:path>
              <a:path w="3962400" h="456564">
                <a:moveTo>
                  <a:pt x="73406" y="380187"/>
                </a:moveTo>
                <a:lnTo>
                  <a:pt x="0" y="423341"/>
                </a:lnTo>
                <a:lnTo>
                  <a:pt x="78612" y="456209"/>
                </a:lnTo>
                <a:lnTo>
                  <a:pt x="76501" y="425386"/>
                </a:lnTo>
                <a:lnTo>
                  <a:pt x="63754" y="425386"/>
                </a:lnTo>
                <a:lnTo>
                  <a:pt x="62864" y="412711"/>
                </a:lnTo>
                <a:lnTo>
                  <a:pt x="75575" y="411864"/>
                </a:lnTo>
                <a:lnTo>
                  <a:pt x="73406" y="380187"/>
                </a:lnTo>
                <a:close/>
              </a:path>
              <a:path w="3962400" h="456564">
                <a:moveTo>
                  <a:pt x="75575" y="411864"/>
                </a:moveTo>
                <a:lnTo>
                  <a:pt x="62864" y="412711"/>
                </a:lnTo>
                <a:lnTo>
                  <a:pt x="63754" y="425386"/>
                </a:lnTo>
                <a:lnTo>
                  <a:pt x="76443" y="424531"/>
                </a:lnTo>
                <a:lnTo>
                  <a:pt x="75575" y="411864"/>
                </a:lnTo>
                <a:close/>
              </a:path>
              <a:path w="3962400" h="456564">
                <a:moveTo>
                  <a:pt x="76443" y="424531"/>
                </a:moveTo>
                <a:lnTo>
                  <a:pt x="63754" y="425386"/>
                </a:lnTo>
                <a:lnTo>
                  <a:pt x="76501" y="425386"/>
                </a:lnTo>
                <a:lnTo>
                  <a:pt x="76443" y="424531"/>
                </a:lnTo>
                <a:close/>
              </a:path>
              <a:path w="3962400" h="456564">
                <a:moveTo>
                  <a:pt x="80772" y="411518"/>
                </a:moveTo>
                <a:lnTo>
                  <a:pt x="75575" y="411864"/>
                </a:lnTo>
                <a:lnTo>
                  <a:pt x="76443" y="424531"/>
                </a:lnTo>
                <a:lnTo>
                  <a:pt x="81661" y="424180"/>
                </a:lnTo>
                <a:lnTo>
                  <a:pt x="80772" y="4115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473451" y="5301996"/>
            <a:ext cx="4239895" cy="1371600"/>
          </a:xfrm>
          <a:custGeom>
            <a:avLst/>
            <a:gdLst/>
            <a:ahLst/>
            <a:cxnLst/>
            <a:rect l="l" t="t" r="r" b="b"/>
            <a:pathLst>
              <a:path w="4239895" h="1371600">
                <a:moveTo>
                  <a:pt x="0" y="116204"/>
                </a:moveTo>
                <a:lnTo>
                  <a:pt x="9138" y="70991"/>
                </a:lnTo>
                <a:lnTo>
                  <a:pt x="34051" y="34051"/>
                </a:lnTo>
                <a:lnTo>
                  <a:pt x="70991" y="9138"/>
                </a:lnTo>
                <a:lnTo>
                  <a:pt x="116205" y="0"/>
                </a:lnTo>
                <a:lnTo>
                  <a:pt x="4123563" y="0"/>
                </a:lnTo>
                <a:lnTo>
                  <a:pt x="4168776" y="9138"/>
                </a:lnTo>
                <a:lnTo>
                  <a:pt x="4205716" y="34051"/>
                </a:lnTo>
                <a:lnTo>
                  <a:pt x="4230629" y="70991"/>
                </a:lnTo>
                <a:lnTo>
                  <a:pt x="4239768" y="116204"/>
                </a:lnTo>
                <a:lnTo>
                  <a:pt x="4239768" y="1255356"/>
                </a:lnTo>
                <a:lnTo>
                  <a:pt x="4230629" y="1300603"/>
                </a:lnTo>
                <a:lnTo>
                  <a:pt x="4205716" y="1337552"/>
                </a:lnTo>
                <a:lnTo>
                  <a:pt x="4168776" y="1362464"/>
                </a:lnTo>
                <a:lnTo>
                  <a:pt x="4123563" y="1371599"/>
                </a:lnTo>
                <a:lnTo>
                  <a:pt x="116205" y="1371599"/>
                </a:lnTo>
                <a:lnTo>
                  <a:pt x="70991" y="1362464"/>
                </a:lnTo>
                <a:lnTo>
                  <a:pt x="34051" y="1337552"/>
                </a:lnTo>
                <a:lnTo>
                  <a:pt x="9138" y="1300603"/>
                </a:lnTo>
                <a:lnTo>
                  <a:pt x="0" y="1255356"/>
                </a:lnTo>
                <a:lnTo>
                  <a:pt x="0" y="116204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07178" y="2575814"/>
            <a:ext cx="3090545" cy="2711450"/>
          </a:xfrm>
          <a:custGeom>
            <a:avLst/>
            <a:gdLst/>
            <a:ahLst/>
            <a:cxnLst/>
            <a:rect l="l" t="t" r="r" b="b"/>
            <a:pathLst>
              <a:path w="3090545" h="2711450">
                <a:moveTo>
                  <a:pt x="3084576" y="0"/>
                </a:moveTo>
                <a:lnTo>
                  <a:pt x="3004057" y="16890"/>
                </a:lnTo>
                <a:lnTo>
                  <a:pt x="3009646" y="43814"/>
                </a:lnTo>
                <a:lnTo>
                  <a:pt x="3090164" y="26924"/>
                </a:lnTo>
                <a:lnTo>
                  <a:pt x="3084576" y="0"/>
                </a:lnTo>
                <a:close/>
              </a:path>
              <a:path w="3090545" h="2711450">
                <a:moveTo>
                  <a:pt x="2977133" y="22478"/>
                </a:moveTo>
                <a:lnTo>
                  <a:pt x="2896616" y="39370"/>
                </a:lnTo>
                <a:lnTo>
                  <a:pt x="2902204" y="66294"/>
                </a:lnTo>
                <a:lnTo>
                  <a:pt x="2982722" y="49402"/>
                </a:lnTo>
                <a:lnTo>
                  <a:pt x="2977133" y="22478"/>
                </a:lnTo>
                <a:close/>
              </a:path>
              <a:path w="3090545" h="2711450">
                <a:moveTo>
                  <a:pt x="2869819" y="44958"/>
                </a:moveTo>
                <a:lnTo>
                  <a:pt x="2789174" y="61849"/>
                </a:lnTo>
                <a:lnTo>
                  <a:pt x="2794889" y="88773"/>
                </a:lnTo>
                <a:lnTo>
                  <a:pt x="2875406" y="71882"/>
                </a:lnTo>
                <a:lnTo>
                  <a:pt x="2869819" y="44958"/>
                </a:lnTo>
                <a:close/>
              </a:path>
              <a:path w="3090545" h="2711450">
                <a:moveTo>
                  <a:pt x="2762377" y="67563"/>
                </a:moveTo>
                <a:lnTo>
                  <a:pt x="2681858" y="84709"/>
                </a:lnTo>
                <a:lnTo>
                  <a:pt x="2687574" y="111506"/>
                </a:lnTo>
                <a:lnTo>
                  <a:pt x="2768092" y="94361"/>
                </a:lnTo>
                <a:lnTo>
                  <a:pt x="2762377" y="67563"/>
                </a:lnTo>
                <a:close/>
              </a:path>
              <a:path w="3090545" h="2711450">
                <a:moveTo>
                  <a:pt x="2655062" y="90424"/>
                </a:moveTo>
                <a:lnTo>
                  <a:pt x="2574544" y="107823"/>
                </a:lnTo>
                <a:lnTo>
                  <a:pt x="2580386" y="134620"/>
                </a:lnTo>
                <a:lnTo>
                  <a:pt x="2635123" y="122682"/>
                </a:lnTo>
                <a:lnTo>
                  <a:pt x="2660650" y="117221"/>
                </a:lnTo>
                <a:lnTo>
                  <a:pt x="2655062" y="90424"/>
                </a:lnTo>
                <a:close/>
              </a:path>
              <a:path w="3090545" h="2711450">
                <a:moveTo>
                  <a:pt x="2547747" y="113664"/>
                </a:moveTo>
                <a:lnTo>
                  <a:pt x="2467229" y="131190"/>
                </a:lnTo>
                <a:lnTo>
                  <a:pt x="2473198" y="157987"/>
                </a:lnTo>
                <a:lnTo>
                  <a:pt x="2485771" y="155194"/>
                </a:lnTo>
                <a:lnTo>
                  <a:pt x="2553462" y="140462"/>
                </a:lnTo>
                <a:lnTo>
                  <a:pt x="2547747" y="113664"/>
                </a:lnTo>
                <a:close/>
              </a:path>
              <a:path w="3090545" h="2711450">
                <a:moveTo>
                  <a:pt x="2440431" y="137160"/>
                </a:moveTo>
                <a:lnTo>
                  <a:pt x="2360168" y="155066"/>
                </a:lnTo>
                <a:lnTo>
                  <a:pt x="2366137" y="181863"/>
                </a:lnTo>
                <a:lnTo>
                  <a:pt x="2446401" y="163957"/>
                </a:lnTo>
                <a:lnTo>
                  <a:pt x="2440431" y="137160"/>
                </a:lnTo>
                <a:close/>
              </a:path>
              <a:path w="3090545" h="2711450">
                <a:moveTo>
                  <a:pt x="2333371" y="161162"/>
                </a:moveTo>
                <a:lnTo>
                  <a:pt x="2332354" y="161289"/>
                </a:lnTo>
                <a:lnTo>
                  <a:pt x="2253106" y="179705"/>
                </a:lnTo>
                <a:lnTo>
                  <a:pt x="2259329" y="206375"/>
                </a:lnTo>
                <a:lnTo>
                  <a:pt x="2338451" y="188087"/>
                </a:lnTo>
                <a:lnTo>
                  <a:pt x="2339340" y="187833"/>
                </a:lnTo>
                <a:lnTo>
                  <a:pt x="2333371" y="161162"/>
                </a:lnTo>
                <a:close/>
              </a:path>
              <a:path w="3090545" h="2711450">
                <a:moveTo>
                  <a:pt x="2226310" y="185927"/>
                </a:moveTo>
                <a:lnTo>
                  <a:pt x="2146173" y="204850"/>
                </a:lnTo>
                <a:lnTo>
                  <a:pt x="2152523" y="231521"/>
                </a:lnTo>
                <a:lnTo>
                  <a:pt x="2193671" y="221614"/>
                </a:lnTo>
                <a:lnTo>
                  <a:pt x="2232532" y="212598"/>
                </a:lnTo>
                <a:lnTo>
                  <a:pt x="2226310" y="185927"/>
                </a:lnTo>
                <a:close/>
              </a:path>
              <a:path w="3090545" h="2711450">
                <a:moveTo>
                  <a:pt x="2119503" y="211200"/>
                </a:moveTo>
                <a:lnTo>
                  <a:pt x="2045335" y="229108"/>
                </a:lnTo>
                <a:lnTo>
                  <a:pt x="2039366" y="230632"/>
                </a:lnTo>
                <a:lnTo>
                  <a:pt x="2046097" y="257301"/>
                </a:lnTo>
                <a:lnTo>
                  <a:pt x="2052066" y="255777"/>
                </a:lnTo>
                <a:lnTo>
                  <a:pt x="2125853" y="237871"/>
                </a:lnTo>
                <a:lnTo>
                  <a:pt x="2119503" y="211200"/>
                </a:lnTo>
                <a:close/>
              </a:path>
              <a:path w="3090545" h="2711450">
                <a:moveTo>
                  <a:pt x="2012696" y="237362"/>
                </a:moveTo>
                <a:lnTo>
                  <a:pt x="1932940" y="257556"/>
                </a:lnTo>
                <a:lnTo>
                  <a:pt x="1939671" y="284099"/>
                </a:lnTo>
                <a:lnTo>
                  <a:pt x="2019427" y="263906"/>
                </a:lnTo>
                <a:lnTo>
                  <a:pt x="2012696" y="237362"/>
                </a:lnTo>
                <a:close/>
              </a:path>
              <a:path w="3090545" h="2711450">
                <a:moveTo>
                  <a:pt x="1906143" y="264287"/>
                </a:moveTo>
                <a:lnTo>
                  <a:pt x="1826641" y="285623"/>
                </a:lnTo>
                <a:lnTo>
                  <a:pt x="1833752" y="312038"/>
                </a:lnTo>
                <a:lnTo>
                  <a:pt x="1913254" y="290830"/>
                </a:lnTo>
                <a:lnTo>
                  <a:pt x="1906143" y="264287"/>
                </a:lnTo>
                <a:close/>
              </a:path>
              <a:path w="3090545" h="2711450">
                <a:moveTo>
                  <a:pt x="1800225" y="292608"/>
                </a:moveTo>
                <a:lnTo>
                  <a:pt x="1772412" y="300100"/>
                </a:lnTo>
                <a:lnTo>
                  <a:pt x="1720723" y="314833"/>
                </a:lnTo>
                <a:lnTo>
                  <a:pt x="1728216" y="341249"/>
                </a:lnTo>
                <a:lnTo>
                  <a:pt x="1779777" y="326516"/>
                </a:lnTo>
                <a:lnTo>
                  <a:pt x="1807210" y="319150"/>
                </a:lnTo>
                <a:lnTo>
                  <a:pt x="1800225" y="292608"/>
                </a:lnTo>
                <a:close/>
              </a:path>
              <a:path w="3090545" h="2711450">
                <a:moveTo>
                  <a:pt x="1694306" y="322325"/>
                </a:moveTo>
                <a:lnTo>
                  <a:pt x="1642491" y="337058"/>
                </a:lnTo>
                <a:lnTo>
                  <a:pt x="1615058" y="345439"/>
                </a:lnTo>
                <a:lnTo>
                  <a:pt x="1623060" y="371728"/>
                </a:lnTo>
                <a:lnTo>
                  <a:pt x="1650365" y="363347"/>
                </a:lnTo>
                <a:lnTo>
                  <a:pt x="1650556" y="363347"/>
                </a:lnTo>
                <a:lnTo>
                  <a:pt x="1701800" y="348741"/>
                </a:lnTo>
                <a:lnTo>
                  <a:pt x="1694306" y="322325"/>
                </a:lnTo>
                <a:close/>
              </a:path>
              <a:path w="3090545" h="2711450">
                <a:moveTo>
                  <a:pt x="1650556" y="363347"/>
                </a:moveTo>
                <a:lnTo>
                  <a:pt x="1650365" y="363347"/>
                </a:lnTo>
                <a:lnTo>
                  <a:pt x="1650111" y="363474"/>
                </a:lnTo>
                <a:lnTo>
                  <a:pt x="1650556" y="363347"/>
                </a:lnTo>
                <a:close/>
              </a:path>
              <a:path w="3090545" h="2711450">
                <a:moveTo>
                  <a:pt x="1588897" y="353440"/>
                </a:moveTo>
                <a:lnTo>
                  <a:pt x="1517523" y="375285"/>
                </a:lnTo>
                <a:lnTo>
                  <a:pt x="1509902" y="377825"/>
                </a:lnTo>
                <a:lnTo>
                  <a:pt x="1518539" y="403860"/>
                </a:lnTo>
                <a:lnTo>
                  <a:pt x="1525904" y="401447"/>
                </a:lnTo>
                <a:lnTo>
                  <a:pt x="1525651" y="401447"/>
                </a:lnTo>
                <a:lnTo>
                  <a:pt x="1596898" y="379730"/>
                </a:lnTo>
                <a:lnTo>
                  <a:pt x="1588897" y="353440"/>
                </a:lnTo>
                <a:close/>
              </a:path>
              <a:path w="3090545" h="2711450">
                <a:moveTo>
                  <a:pt x="1483868" y="386461"/>
                </a:moveTo>
                <a:lnTo>
                  <a:pt x="1405636" y="412241"/>
                </a:lnTo>
                <a:lnTo>
                  <a:pt x="1414272" y="438276"/>
                </a:lnTo>
                <a:lnTo>
                  <a:pt x="1492503" y="412496"/>
                </a:lnTo>
                <a:lnTo>
                  <a:pt x="1483868" y="386461"/>
                </a:lnTo>
                <a:close/>
              </a:path>
              <a:path w="3090545" h="2711450">
                <a:moveTo>
                  <a:pt x="1379474" y="421259"/>
                </a:moveTo>
                <a:lnTo>
                  <a:pt x="1340485" y="434975"/>
                </a:lnTo>
                <a:lnTo>
                  <a:pt x="1301877" y="449199"/>
                </a:lnTo>
                <a:lnTo>
                  <a:pt x="1311402" y="474980"/>
                </a:lnTo>
                <a:lnTo>
                  <a:pt x="1349883" y="460756"/>
                </a:lnTo>
                <a:lnTo>
                  <a:pt x="1350115" y="460756"/>
                </a:lnTo>
                <a:lnTo>
                  <a:pt x="1388618" y="447166"/>
                </a:lnTo>
                <a:lnTo>
                  <a:pt x="1379474" y="421259"/>
                </a:lnTo>
                <a:close/>
              </a:path>
              <a:path w="3090545" h="2711450">
                <a:moveTo>
                  <a:pt x="1350115" y="460756"/>
                </a:moveTo>
                <a:lnTo>
                  <a:pt x="1349883" y="460756"/>
                </a:lnTo>
                <a:lnTo>
                  <a:pt x="1350115" y="460756"/>
                </a:lnTo>
                <a:close/>
              </a:path>
              <a:path w="3090545" h="2711450">
                <a:moveTo>
                  <a:pt x="1275969" y="458850"/>
                </a:moveTo>
                <a:lnTo>
                  <a:pt x="1230249" y="476631"/>
                </a:lnTo>
                <a:lnTo>
                  <a:pt x="1199261" y="489076"/>
                </a:lnTo>
                <a:lnTo>
                  <a:pt x="1209548" y="514603"/>
                </a:lnTo>
                <a:lnTo>
                  <a:pt x="1240536" y="502031"/>
                </a:lnTo>
                <a:lnTo>
                  <a:pt x="1285875" y="484505"/>
                </a:lnTo>
                <a:lnTo>
                  <a:pt x="1275969" y="458850"/>
                </a:lnTo>
                <a:close/>
              </a:path>
              <a:path w="3090545" h="2711450">
                <a:moveTo>
                  <a:pt x="1240610" y="502031"/>
                </a:moveTo>
                <a:lnTo>
                  <a:pt x="1240282" y="502158"/>
                </a:lnTo>
                <a:lnTo>
                  <a:pt x="1240610" y="502031"/>
                </a:lnTo>
                <a:close/>
              </a:path>
              <a:path w="3090545" h="2711450">
                <a:moveTo>
                  <a:pt x="1173607" y="499618"/>
                </a:moveTo>
                <a:lnTo>
                  <a:pt x="1126617" y="519684"/>
                </a:lnTo>
                <a:lnTo>
                  <a:pt x="1097914" y="532764"/>
                </a:lnTo>
                <a:lnTo>
                  <a:pt x="1109218" y="557784"/>
                </a:lnTo>
                <a:lnTo>
                  <a:pt x="1137793" y="544830"/>
                </a:lnTo>
                <a:lnTo>
                  <a:pt x="1184402" y="524890"/>
                </a:lnTo>
                <a:lnTo>
                  <a:pt x="1173607" y="499618"/>
                </a:lnTo>
                <a:close/>
              </a:path>
              <a:path w="3090545" h="2711450">
                <a:moveTo>
                  <a:pt x="1137835" y="544830"/>
                </a:moveTo>
                <a:lnTo>
                  <a:pt x="1137539" y="544957"/>
                </a:lnTo>
                <a:lnTo>
                  <a:pt x="1137835" y="544830"/>
                </a:lnTo>
                <a:close/>
              </a:path>
              <a:path w="3090545" h="2711450">
                <a:moveTo>
                  <a:pt x="1072769" y="544322"/>
                </a:moveTo>
                <a:lnTo>
                  <a:pt x="1030351" y="564641"/>
                </a:lnTo>
                <a:lnTo>
                  <a:pt x="998601" y="580898"/>
                </a:lnTo>
                <a:lnTo>
                  <a:pt x="1011174" y="605282"/>
                </a:lnTo>
                <a:lnTo>
                  <a:pt x="1042421" y="589280"/>
                </a:lnTo>
                <a:lnTo>
                  <a:pt x="1084580" y="568960"/>
                </a:lnTo>
                <a:lnTo>
                  <a:pt x="1072769" y="544322"/>
                </a:lnTo>
                <a:close/>
              </a:path>
              <a:path w="3090545" h="2711450">
                <a:moveTo>
                  <a:pt x="974089" y="593851"/>
                </a:moveTo>
                <a:lnTo>
                  <a:pt x="941832" y="611251"/>
                </a:lnTo>
                <a:lnTo>
                  <a:pt x="902081" y="634491"/>
                </a:lnTo>
                <a:lnTo>
                  <a:pt x="915924" y="658240"/>
                </a:lnTo>
                <a:lnTo>
                  <a:pt x="955330" y="635253"/>
                </a:lnTo>
                <a:lnTo>
                  <a:pt x="955167" y="635253"/>
                </a:lnTo>
                <a:lnTo>
                  <a:pt x="987171" y="617855"/>
                </a:lnTo>
                <a:lnTo>
                  <a:pt x="974089" y="593851"/>
                </a:lnTo>
                <a:close/>
              </a:path>
              <a:path w="3090545" h="2711450">
                <a:moveTo>
                  <a:pt x="955548" y="635126"/>
                </a:moveTo>
                <a:lnTo>
                  <a:pt x="955167" y="635253"/>
                </a:lnTo>
                <a:lnTo>
                  <a:pt x="955330" y="635253"/>
                </a:lnTo>
                <a:lnTo>
                  <a:pt x="955548" y="635126"/>
                </a:lnTo>
                <a:close/>
              </a:path>
              <a:path w="3090545" h="2711450">
                <a:moveTo>
                  <a:pt x="878459" y="649097"/>
                </a:moveTo>
                <a:lnTo>
                  <a:pt x="861822" y="659384"/>
                </a:lnTo>
                <a:lnTo>
                  <a:pt x="824738" y="683895"/>
                </a:lnTo>
                <a:lnTo>
                  <a:pt x="809117" y="694944"/>
                </a:lnTo>
                <a:lnTo>
                  <a:pt x="824864" y="717296"/>
                </a:lnTo>
                <a:lnTo>
                  <a:pt x="840359" y="706374"/>
                </a:lnTo>
                <a:lnTo>
                  <a:pt x="840489" y="706374"/>
                </a:lnTo>
                <a:lnTo>
                  <a:pt x="876615" y="682498"/>
                </a:lnTo>
                <a:lnTo>
                  <a:pt x="876426" y="682498"/>
                </a:lnTo>
                <a:lnTo>
                  <a:pt x="892810" y="672338"/>
                </a:lnTo>
                <a:lnTo>
                  <a:pt x="878459" y="649097"/>
                </a:lnTo>
                <a:close/>
              </a:path>
              <a:path w="3090545" h="2711450">
                <a:moveTo>
                  <a:pt x="840489" y="706374"/>
                </a:moveTo>
                <a:lnTo>
                  <a:pt x="840359" y="706374"/>
                </a:lnTo>
                <a:lnTo>
                  <a:pt x="840105" y="706627"/>
                </a:lnTo>
                <a:lnTo>
                  <a:pt x="840489" y="706374"/>
                </a:lnTo>
                <a:close/>
              </a:path>
              <a:path w="3090545" h="2711450">
                <a:moveTo>
                  <a:pt x="876808" y="682371"/>
                </a:moveTo>
                <a:lnTo>
                  <a:pt x="876426" y="682498"/>
                </a:lnTo>
                <a:lnTo>
                  <a:pt x="876615" y="682498"/>
                </a:lnTo>
                <a:lnTo>
                  <a:pt x="876808" y="682371"/>
                </a:lnTo>
                <a:close/>
              </a:path>
              <a:path w="3090545" h="2711450">
                <a:moveTo>
                  <a:pt x="786384" y="711073"/>
                </a:moveTo>
                <a:lnTo>
                  <a:pt x="756285" y="733933"/>
                </a:lnTo>
                <a:lnTo>
                  <a:pt x="724535" y="759333"/>
                </a:lnTo>
                <a:lnTo>
                  <a:pt x="720979" y="762381"/>
                </a:lnTo>
                <a:lnTo>
                  <a:pt x="738886" y="783209"/>
                </a:lnTo>
                <a:lnTo>
                  <a:pt x="742016" y="780541"/>
                </a:lnTo>
                <a:lnTo>
                  <a:pt x="772986" y="755650"/>
                </a:lnTo>
                <a:lnTo>
                  <a:pt x="802894" y="732916"/>
                </a:lnTo>
                <a:lnTo>
                  <a:pt x="786384" y="711073"/>
                </a:lnTo>
                <a:close/>
              </a:path>
              <a:path w="3090545" h="2711450">
                <a:moveTo>
                  <a:pt x="742314" y="780288"/>
                </a:moveTo>
                <a:lnTo>
                  <a:pt x="741934" y="780541"/>
                </a:lnTo>
                <a:lnTo>
                  <a:pt x="742314" y="780288"/>
                </a:lnTo>
                <a:close/>
              </a:path>
              <a:path w="3090545" h="2711450">
                <a:moveTo>
                  <a:pt x="773302" y="755396"/>
                </a:moveTo>
                <a:lnTo>
                  <a:pt x="772922" y="755650"/>
                </a:lnTo>
                <a:lnTo>
                  <a:pt x="773302" y="755396"/>
                </a:lnTo>
                <a:close/>
              </a:path>
              <a:path w="3090545" h="2711450">
                <a:moveTo>
                  <a:pt x="700151" y="780288"/>
                </a:moveTo>
                <a:lnTo>
                  <a:pt x="694563" y="785113"/>
                </a:lnTo>
                <a:lnTo>
                  <a:pt x="666242" y="811276"/>
                </a:lnTo>
                <a:lnTo>
                  <a:pt x="639572" y="837311"/>
                </a:lnTo>
                <a:lnTo>
                  <a:pt x="658876" y="856869"/>
                </a:lnTo>
                <a:lnTo>
                  <a:pt x="685292" y="830961"/>
                </a:lnTo>
                <a:lnTo>
                  <a:pt x="712977" y="805434"/>
                </a:lnTo>
                <a:lnTo>
                  <a:pt x="713156" y="805434"/>
                </a:lnTo>
                <a:lnTo>
                  <a:pt x="718058" y="801115"/>
                </a:lnTo>
                <a:lnTo>
                  <a:pt x="700151" y="780288"/>
                </a:lnTo>
                <a:close/>
              </a:path>
              <a:path w="3090545" h="2711450">
                <a:moveTo>
                  <a:pt x="685313" y="830961"/>
                </a:moveTo>
                <a:lnTo>
                  <a:pt x="685038" y="831214"/>
                </a:lnTo>
                <a:lnTo>
                  <a:pt x="685313" y="830961"/>
                </a:lnTo>
                <a:close/>
              </a:path>
              <a:path w="3090545" h="2711450">
                <a:moveTo>
                  <a:pt x="713156" y="805434"/>
                </a:moveTo>
                <a:lnTo>
                  <a:pt x="712977" y="805434"/>
                </a:lnTo>
                <a:lnTo>
                  <a:pt x="712724" y="805814"/>
                </a:lnTo>
                <a:lnTo>
                  <a:pt x="713156" y="805434"/>
                </a:lnTo>
                <a:close/>
              </a:path>
              <a:path w="3090545" h="2711450">
                <a:moveTo>
                  <a:pt x="620395" y="857503"/>
                </a:moveTo>
                <a:lnTo>
                  <a:pt x="613791" y="864362"/>
                </a:lnTo>
                <a:lnTo>
                  <a:pt x="589661" y="891413"/>
                </a:lnTo>
                <a:lnTo>
                  <a:pt x="566801" y="918845"/>
                </a:lnTo>
                <a:lnTo>
                  <a:pt x="565404" y="920496"/>
                </a:lnTo>
                <a:lnTo>
                  <a:pt x="586994" y="937513"/>
                </a:lnTo>
                <a:lnTo>
                  <a:pt x="588052" y="936244"/>
                </a:lnTo>
                <a:lnTo>
                  <a:pt x="610616" y="909193"/>
                </a:lnTo>
                <a:lnTo>
                  <a:pt x="634111" y="882776"/>
                </a:lnTo>
                <a:lnTo>
                  <a:pt x="640207" y="876426"/>
                </a:lnTo>
                <a:lnTo>
                  <a:pt x="620395" y="857503"/>
                </a:lnTo>
                <a:close/>
              </a:path>
              <a:path w="3090545" h="2711450">
                <a:moveTo>
                  <a:pt x="588263" y="935989"/>
                </a:moveTo>
                <a:lnTo>
                  <a:pt x="588010" y="936244"/>
                </a:lnTo>
                <a:lnTo>
                  <a:pt x="588263" y="935989"/>
                </a:lnTo>
                <a:close/>
              </a:path>
              <a:path w="3090545" h="2711450">
                <a:moveTo>
                  <a:pt x="610699" y="909193"/>
                </a:moveTo>
                <a:lnTo>
                  <a:pt x="610362" y="909574"/>
                </a:lnTo>
                <a:lnTo>
                  <a:pt x="610699" y="909193"/>
                </a:lnTo>
                <a:close/>
              </a:path>
              <a:path w="3090545" h="2711450">
                <a:moveTo>
                  <a:pt x="634216" y="882776"/>
                </a:moveTo>
                <a:lnTo>
                  <a:pt x="633857" y="883158"/>
                </a:lnTo>
                <a:lnTo>
                  <a:pt x="634216" y="882776"/>
                </a:lnTo>
                <a:close/>
              </a:path>
              <a:path w="3090545" h="2711450">
                <a:moveTo>
                  <a:pt x="548513" y="942086"/>
                </a:moveTo>
                <a:lnTo>
                  <a:pt x="545084" y="946531"/>
                </a:lnTo>
                <a:lnTo>
                  <a:pt x="524383" y="974471"/>
                </a:lnTo>
                <a:lnTo>
                  <a:pt x="504825" y="1002664"/>
                </a:lnTo>
                <a:lnTo>
                  <a:pt x="499999" y="1010031"/>
                </a:lnTo>
                <a:lnTo>
                  <a:pt x="522986" y="1025016"/>
                </a:lnTo>
                <a:lnTo>
                  <a:pt x="527517" y="1018159"/>
                </a:lnTo>
                <a:lnTo>
                  <a:pt x="546597" y="990600"/>
                </a:lnTo>
                <a:lnTo>
                  <a:pt x="566865" y="963295"/>
                </a:lnTo>
                <a:lnTo>
                  <a:pt x="570102" y="959103"/>
                </a:lnTo>
                <a:lnTo>
                  <a:pt x="548513" y="942086"/>
                </a:lnTo>
                <a:close/>
              </a:path>
              <a:path w="3090545" h="2711450">
                <a:moveTo>
                  <a:pt x="527685" y="1017905"/>
                </a:moveTo>
                <a:lnTo>
                  <a:pt x="527431" y="1018159"/>
                </a:lnTo>
                <a:lnTo>
                  <a:pt x="527685" y="1017905"/>
                </a:lnTo>
                <a:close/>
              </a:path>
              <a:path w="3090545" h="2711450">
                <a:moveTo>
                  <a:pt x="546862" y="990219"/>
                </a:moveTo>
                <a:lnTo>
                  <a:pt x="546481" y="990600"/>
                </a:lnTo>
                <a:lnTo>
                  <a:pt x="546862" y="990219"/>
                </a:lnTo>
                <a:close/>
              </a:path>
              <a:path w="3090545" h="2711450">
                <a:moveTo>
                  <a:pt x="567055" y="963040"/>
                </a:moveTo>
                <a:lnTo>
                  <a:pt x="566801" y="963295"/>
                </a:lnTo>
                <a:lnTo>
                  <a:pt x="567055" y="963040"/>
                </a:lnTo>
                <a:close/>
              </a:path>
              <a:path w="3090545" h="2711450">
                <a:moveTo>
                  <a:pt x="484759" y="1033272"/>
                </a:moveTo>
                <a:lnTo>
                  <a:pt x="468249" y="1060196"/>
                </a:lnTo>
                <a:lnTo>
                  <a:pt x="451104" y="1089279"/>
                </a:lnTo>
                <a:lnTo>
                  <a:pt x="442595" y="1104646"/>
                </a:lnTo>
                <a:lnTo>
                  <a:pt x="466471" y="1117981"/>
                </a:lnTo>
                <a:lnTo>
                  <a:pt x="474980" y="1102741"/>
                </a:lnTo>
                <a:lnTo>
                  <a:pt x="491721" y="1074420"/>
                </a:lnTo>
                <a:lnTo>
                  <a:pt x="508126" y="1047750"/>
                </a:lnTo>
                <a:lnTo>
                  <a:pt x="484759" y="1033272"/>
                </a:lnTo>
                <a:close/>
              </a:path>
              <a:path w="3090545" h="2711450">
                <a:moveTo>
                  <a:pt x="475002" y="1102741"/>
                </a:moveTo>
                <a:lnTo>
                  <a:pt x="474852" y="1102995"/>
                </a:lnTo>
                <a:lnTo>
                  <a:pt x="475002" y="1102741"/>
                </a:lnTo>
                <a:close/>
              </a:path>
              <a:path w="3090545" h="2711450">
                <a:moveTo>
                  <a:pt x="491871" y="1074166"/>
                </a:moveTo>
                <a:lnTo>
                  <a:pt x="491617" y="1074420"/>
                </a:lnTo>
                <a:lnTo>
                  <a:pt x="491871" y="1074166"/>
                </a:lnTo>
                <a:close/>
              </a:path>
              <a:path w="3090545" h="2711450">
                <a:moveTo>
                  <a:pt x="429260" y="1128903"/>
                </a:moveTo>
                <a:lnTo>
                  <a:pt x="418846" y="1148334"/>
                </a:lnTo>
                <a:lnTo>
                  <a:pt x="403479" y="1178306"/>
                </a:lnTo>
                <a:lnTo>
                  <a:pt x="391668" y="1202690"/>
                </a:lnTo>
                <a:lnTo>
                  <a:pt x="416433" y="1214628"/>
                </a:lnTo>
                <a:lnTo>
                  <a:pt x="427994" y="1190752"/>
                </a:lnTo>
                <a:lnTo>
                  <a:pt x="443230" y="1160907"/>
                </a:lnTo>
                <a:lnTo>
                  <a:pt x="453389" y="1141857"/>
                </a:lnTo>
                <a:lnTo>
                  <a:pt x="429260" y="1128903"/>
                </a:lnTo>
                <a:close/>
              </a:path>
              <a:path w="3090545" h="2711450">
                <a:moveTo>
                  <a:pt x="379730" y="1227455"/>
                </a:moveTo>
                <a:lnTo>
                  <a:pt x="374025" y="1239393"/>
                </a:lnTo>
                <a:lnTo>
                  <a:pt x="345821" y="1300988"/>
                </a:lnTo>
                <a:lnTo>
                  <a:pt x="345059" y="1302512"/>
                </a:lnTo>
                <a:lnTo>
                  <a:pt x="370205" y="1313688"/>
                </a:lnTo>
                <a:lnTo>
                  <a:pt x="370782" y="1312418"/>
                </a:lnTo>
                <a:lnTo>
                  <a:pt x="398917" y="1250950"/>
                </a:lnTo>
                <a:lnTo>
                  <a:pt x="404495" y="1239393"/>
                </a:lnTo>
                <a:lnTo>
                  <a:pt x="379730" y="1227455"/>
                </a:lnTo>
                <a:close/>
              </a:path>
              <a:path w="3090545" h="2711450">
                <a:moveTo>
                  <a:pt x="370839" y="1312291"/>
                </a:moveTo>
                <a:close/>
              </a:path>
              <a:path w="3090545" h="2711450">
                <a:moveTo>
                  <a:pt x="334010" y="1327658"/>
                </a:moveTo>
                <a:lnTo>
                  <a:pt x="300609" y="1402969"/>
                </a:lnTo>
                <a:lnTo>
                  <a:pt x="325755" y="1414018"/>
                </a:lnTo>
                <a:lnTo>
                  <a:pt x="359029" y="1338707"/>
                </a:lnTo>
                <a:lnTo>
                  <a:pt x="334010" y="1327658"/>
                </a:lnTo>
                <a:close/>
              </a:path>
              <a:path w="3090545" h="2711450">
                <a:moveTo>
                  <a:pt x="289560" y="1427988"/>
                </a:moveTo>
                <a:lnTo>
                  <a:pt x="289560" y="1428242"/>
                </a:lnTo>
                <a:lnTo>
                  <a:pt x="260223" y="1493520"/>
                </a:lnTo>
                <a:lnTo>
                  <a:pt x="256032" y="1503172"/>
                </a:lnTo>
                <a:lnTo>
                  <a:pt x="281177" y="1514221"/>
                </a:lnTo>
                <a:lnTo>
                  <a:pt x="285313" y="1504696"/>
                </a:lnTo>
                <a:lnTo>
                  <a:pt x="285425" y="1504569"/>
                </a:lnTo>
                <a:lnTo>
                  <a:pt x="314706" y="1439037"/>
                </a:lnTo>
                <a:lnTo>
                  <a:pt x="289560" y="1427988"/>
                </a:lnTo>
                <a:close/>
              </a:path>
              <a:path w="3090545" h="2711450">
                <a:moveTo>
                  <a:pt x="285425" y="1504569"/>
                </a:moveTo>
                <a:lnTo>
                  <a:pt x="285369" y="1504696"/>
                </a:lnTo>
                <a:lnTo>
                  <a:pt x="285425" y="1504569"/>
                </a:lnTo>
                <a:close/>
              </a:path>
              <a:path w="3090545" h="2711450">
                <a:moveTo>
                  <a:pt x="289560" y="1428115"/>
                </a:moveTo>
                <a:close/>
              </a:path>
              <a:path w="3090545" h="2711450">
                <a:moveTo>
                  <a:pt x="244983" y="1528572"/>
                </a:moveTo>
                <a:lnTo>
                  <a:pt x="231521" y="1560830"/>
                </a:lnTo>
                <a:lnTo>
                  <a:pt x="218186" y="1595247"/>
                </a:lnTo>
                <a:lnTo>
                  <a:pt x="214375" y="1605534"/>
                </a:lnTo>
                <a:lnTo>
                  <a:pt x="240157" y="1615059"/>
                </a:lnTo>
                <a:lnTo>
                  <a:pt x="243839" y="1604772"/>
                </a:lnTo>
                <a:lnTo>
                  <a:pt x="257048" y="1570863"/>
                </a:lnTo>
                <a:lnTo>
                  <a:pt x="270256" y="1539113"/>
                </a:lnTo>
                <a:lnTo>
                  <a:pt x="244983" y="1528572"/>
                </a:lnTo>
                <a:close/>
              </a:path>
              <a:path w="3090545" h="2711450">
                <a:moveTo>
                  <a:pt x="243938" y="1604772"/>
                </a:moveTo>
                <a:lnTo>
                  <a:pt x="243839" y="1605026"/>
                </a:lnTo>
                <a:lnTo>
                  <a:pt x="243938" y="1604772"/>
                </a:lnTo>
                <a:close/>
              </a:path>
              <a:path w="3090545" h="2711450">
                <a:moveTo>
                  <a:pt x="257079" y="1570863"/>
                </a:moveTo>
                <a:lnTo>
                  <a:pt x="256921" y="1571244"/>
                </a:lnTo>
                <a:lnTo>
                  <a:pt x="257079" y="1570863"/>
                </a:lnTo>
                <a:close/>
              </a:path>
              <a:path w="3090545" h="2711450">
                <a:moveTo>
                  <a:pt x="204850" y="1631569"/>
                </a:moveTo>
                <a:lnTo>
                  <a:pt x="193294" y="1665097"/>
                </a:lnTo>
                <a:lnTo>
                  <a:pt x="181863" y="1700657"/>
                </a:lnTo>
                <a:lnTo>
                  <a:pt x="178943" y="1710309"/>
                </a:lnTo>
                <a:lnTo>
                  <a:pt x="205232" y="1718183"/>
                </a:lnTo>
                <a:lnTo>
                  <a:pt x="207951" y="1708912"/>
                </a:lnTo>
                <a:lnTo>
                  <a:pt x="219329" y="1673733"/>
                </a:lnTo>
                <a:lnTo>
                  <a:pt x="230759" y="1640586"/>
                </a:lnTo>
                <a:lnTo>
                  <a:pt x="204850" y="1631569"/>
                </a:lnTo>
                <a:close/>
              </a:path>
              <a:path w="3090545" h="2711450">
                <a:moveTo>
                  <a:pt x="208025" y="1708658"/>
                </a:moveTo>
                <a:lnTo>
                  <a:pt x="207899" y="1708912"/>
                </a:lnTo>
                <a:lnTo>
                  <a:pt x="208025" y="1708658"/>
                </a:lnTo>
                <a:close/>
              </a:path>
              <a:path w="3090545" h="2711450">
                <a:moveTo>
                  <a:pt x="219415" y="1673733"/>
                </a:moveTo>
                <a:lnTo>
                  <a:pt x="219329" y="1673987"/>
                </a:lnTo>
                <a:lnTo>
                  <a:pt x="219415" y="1673733"/>
                </a:lnTo>
                <a:close/>
              </a:path>
              <a:path w="3090545" h="2711450">
                <a:moveTo>
                  <a:pt x="171196" y="1736598"/>
                </a:moveTo>
                <a:lnTo>
                  <a:pt x="160400" y="1772793"/>
                </a:lnTo>
                <a:lnTo>
                  <a:pt x="149098" y="1816354"/>
                </a:lnTo>
                <a:lnTo>
                  <a:pt x="175641" y="1823339"/>
                </a:lnTo>
                <a:lnTo>
                  <a:pt x="186844" y="1780286"/>
                </a:lnTo>
                <a:lnTo>
                  <a:pt x="197485" y="1744472"/>
                </a:lnTo>
                <a:lnTo>
                  <a:pt x="171196" y="1736598"/>
                </a:lnTo>
                <a:close/>
              </a:path>
              <a:path w="3090545" h="2711450">
                <a:moveTo>
                  <a:pt x="186944" y="1779905"/>
                </a:moveTo>
                <a:lnTo>
                  <a:pt x="186817" y="1780286"/>
                </a:lnTo>
                <a:lnTo>
                  <a:pt x="186944" y="1779905"/>
                </a:lnTo>
                <a:close/>
              </a:path>
              <a:path w="3090545" h="2711450">
                <a:moveTo>
                  <a:pt x="142112" y="1842897"/>
                </a:moveTo>
                <a:lnTo>
                  <a:pt x="123951" y="1920875"/>
                </a:lnTo>
                <a:lnTo>
                  <a:pt x="123317" y="1923796"/>
                </a:lnTo>
                <a:lnTo>
                  <a:pt x="150241" y="1929257"/>
                </a:lnTo>
                <a:lnTo>
                  <a:pt x="150815" y="1926844"/>
                </a:lnTo>
                <a:lnTo>
                  <a:pt x="167932" y="1852930"/>
                </a:lnTo>
                <a:lnTo>
                  <a:pt x="168656" y="1849882"/>
                </a:lnTo>
                <a:lnTo>
                  <a:pt x="142112" y="1842897"/>
                </a:lnTo>
                <a:close/>
              </a:path>
              <a:path w="3090545" h="2711450">
                <a:moveTo>
                  <a:pt x="150875" y="1926590"/>
                </a:moveTo>
                <a:lnTo>
                  <a:pt x="150749" y="1926844"/>
                </a:lnTo>
                <a:lnTo>
                  <a:pt x="150875" y="1926590"/>
                </a:lnTo>
                <a:close/>
              </a:path>
              <a:path w="3090545" h="2711450">
                <a:moveTo>
                  <a:pt x="168021" y="1852549"/>
                </a:moveTo>
                <a:lnTo>
                  <a:pt x="167894" y="1852930"/>
                </a:lnTo>
                <a:lnTo>
                  <a:pt x="168021" y="1852549"/>
                </a:lnTo>
                <a:close/>
              </a:path>
              <a:path w="3090545" h="2711450">
                <a:moveTo>
                  <a:pt x="117856" y="1950720"/>
                </a:moveTo>
                <a:lnTo>
                  <a:pt x="108585" y="1996694"/>
                </a:lnTo>
                <a:lnTo>
                  <a:pt x="102235" y="2031746"/>
                </a:lnTo>
                <a:lnTo>
                  <a:pt x="129159" y="2036699"/>
                </a:lnTo>
                <a:lnTo>
                  <a:pt x="135509" y="2001647"/>
                </a:lnTo>
                <a:lnTo>
                  <a:pt x="144780" y="1956181"/>
                </a:lnTo>
                <a:lnTo>
                  <a:pt x="117856" y="1950720"/>
                </a:lnTo>
                <a:close/>
              </a:path>
              <a:path w="3090545" h="2711450">
                <a:moveTo>
                  <a:pt x="135586" y="2001647"/>
                </a:moveTo>
                <a:lnTo>
                  <a:pt x="135509" y="2002028"/>
                </a:lnTo>
                <a:lnTo>
                  <a:pt x="135586" y="2001647"/>
                </a:lnTo>
                <a:close/>
              </a:path>
              <a:path w="3090545" h="2711450">
                <a:moveTo>
                  <a:pt x="97282" y="2058797"/>
                </a:moveTo>
                <a:lnTo>
                  <a:pt x="94614" y="2073402"/>
                </a:lnTo>
                <a:lnTo>
                  <a:pt x="83947" y="2140204"/>
                </a:lnTo>
                <a:lnTo>
                  <a:pt x="110998" y="2144522"/>
                </a:lnTo>
                <a:lnTo>
                  <a:pt x="121666" y="2077847"/>
                </a:lnTo>
                <a:lnTo>
                  <a:pt x="124333" y="2063623"/>
                </a:lnTo>
                <a:lnTo>
                  <a:pt x="97282" y="2058797"/>
                </a:lnTo>
                <a:close/>
              </a:path>
              <a:path w="3090545" h="2711450">
                <a:moveTo>
                  <a:pt x="121735" y="2077847"/>
                </a:moveTo>
                <a:lnTo>
                  <a:pt x="121666" y="2078228"/>
                </a:lnTo>
                <a:lnTo>
                  <a:pt x="121735" y="2077847"/>
                </a:lnTo>
                <a:close/>
              </a:path>
              <a:path w="3090545" h="2711450">
                <a:moveTo>
                  <a:pt x="79883" y="2167636"/>
                </a:moveTo>
                <a:lnTo>
                  <a:pt x="70866" y="2229485"/>
                </a:lnTo>
                <a:lnTo>
                  <a:pt x="68452" y="2249297"/>
                </a:lnTo>
                <a:lnTo>
                  <a:pt x="95631" y="2252726"/>
                </a:lnTo>
                <a:lnTo>
                  <a:pt x="98138" y="2233295"/>
                </a:lnTo>
                <a:lnTo>
                  <a:pt x="106934" y="2171446"/>
                </a:lnTo>
                <a:lnTo>
                  <a:pt x="79883" y="2167636"/>
                </a:lnTo>
                <a:close/>
              </a:path>
              <a:path w="3090545" h="2711450">
                <a:moveTo>
                  <a:pt x="98171" y="2233041"/>
                </a:moveTo>
                <a:lnTo>
                  <a:pt x="98044" y="2233295"/>
                </a:lnTo>
                <a:lnTo>
                  <a:pt x="98171" y="2233041"/>
                </a:lnTo>
                <a:close/>
              </a:path>
              <a:path w="3090545" h="2711450">
                <a:moveTo>
                  <a:pt x="64897" y="2276475"/>
                </a:moveTo>
                <a:lnTo>
                  <a:pt x="60833" y="2308606"/>
                </a:lnTo>
                <a:lnTo>
                  <a:pt x="54991" y="2358390"/>
                </a:lnTo>
                <a:lnTo>
                  <a:pt x="82169" y="2361565"/>
                </a:lnTo>
                <a:lnTo>
                  <a:pt x="87996" y="2311908"/>
                </a:lnTo>
                <a:lnTo>
                  <a:pt x="88027" y="2311781"/>
                </a:lnTo>
                <a:lnTo>
                  <a:pt x="92075" y="2280031"/>
                </a:lnTo>
                <a:lnTo>
                  <a:pt x="64897" y="2276475"/>
                </a:lnTo>
                <a:close/>
              </a:path>
              <a:path w="3090545" h="2711450">
                <a:moveTo>
                  <a:pt x="88027" y="2311781"/>
                </a:moveTo>
                <a:lnTo>
                  <a:pt x="88011" y="2311908"/>
                </a:lnTo>
                <a:lnTo>
                  <a:pt x="88027" y="2311781"/>
                </a:lnTo>
                <a:close/>
              </a:path>
              <a:path w="3090545" h="2711450">
                <a:moveTo>
                  <a:pt x="51816" y="2385568"/>
                </a:moveTo>
                <a:lnTo>
                  <a:pt x="51435" y="2388108"/>
                </a:lnTo>
                <a:lnTo>
                  <a:pt x="42925" y="2467610"/>
                </a:lnTo>
                <a:lnTo>
                  <a:pt x="70231" y="2470531"/>
                </a:lnTo>
                <a:lnTo>
                  <a:pt x="78752" y="2391156"/>
                </a:lnTo>
                <a:lnTo>
                  <a:pt x="78994" y="2388743"/>
                </a:lnTo>
                <a:lnTo>
                  <a:pt x="51816" y="2385568"/>
                </a:lnTo>
                <a:close/>
              </a:path>
              <a:path w="3090545" h="2711450">
                <a:moveTo>
                  <a:pt x="78752" y="2391156"/>
                </a:moveTo>
                <a:lnTo>
                  <a:pt x="78739" y="2391283"/>
                </a:lnTo>
                <a:lnTo>
                  <a:pt x="78752" y="2391156"/>
                </a:lnTo>
                <a:close/>
              </a:path>
              <a:path w="3090545" h="2711450">
                <a:moveTo>
                  <a:pt x="40259" y="2494915"/>
                </a:moveTo>
                <a:lnTo>
                  <a:pt x="34798" y="2548509"/>
                </a:lnTo>
                <a:lnTo>
                  <a:pt x="32131" y="2576957"/>
                </a:lnTo>
                <a:lnTo>
                  <a:pt x="59436" y="2579497"/>
                </a:lnTo>
                <a:lnTo>
                  <a:pt x="62230" y="2551176"/>
                </a:lnTo>
                <a:lnTo>
                  <a:pt x="62102" y="2551176"/>
                </a:lnTo>
                <a:lnTo>
                  <a:pt x="67437" y="2497709"/>
                </a:lnTo>
                <a:lnTo>
                  <a:pt x="40259" y="2494915"/>
                </a:lnTo>
                <a:close/>
              </a:path>
              <a:path w="3090545" h="2711450">
                <a:moveTo>
                  <a:pt x="0" y="2625090"/>
                </a:moveTo>
                <a:lnTo>
                  <a:pt x="33274" y="2710942"/>
                </a:lnTo>
                <a:lnTo>
                  <a:pt x="75063" y="2644013"/>
                </a:lnTo>
                <a:lnTo>
                  <a:pt x="53339" y="2644013"/>
                </a:lnTo>
                <a:lnTo>
                  <a:pt x="26035" y="2641346"/>
                </a:lnTo>
                <a:lnTo>
                  <a:pt x="27346" y="2627672"/>
                </a:lnTo>
                <a:lnTo>
                  <a:pt x="0" y="2625090"/>
                </a:lnTo>
                <a:close/>
              </a:path>
              <a:path w="3090545" h="2711450">
                <a:moveTo>
                  <a:pt x="27346" y="2627672"/>
                </a:moveTo>
                <a:lnTo>
                  <a:pt x="26035" y="2641346"/>
                </a:lnTo>
                <a:lnTo>
                  <a:pt x="53339" y="2644013"/>
                </a:lnTo>
                <a:lnTo>
                  <a:pt x="54655" y="2630250"/>
                </a:lnTo>
                <a:lnTo>
                  <a:pt x="27346" y="2627672"/>
                </a:lnTo>
                <a:close/>
              </a:path>
              <a:path w="3090545" h="2711450">
                <a:moveTo>
                  <a:pt x="54655" y="2630250"/>
                </a:moveTo>
                <a:lnTo>
                  <a:pt x="53339" y="2644013"/>
                </a:lnTo>
                <a:lnTo>
                  <a:pt x="75063" y="2644013"/>
                </a:lnTo>
                <a:lnTo>
                  <a:pt x="82042" y="2632837"/>
                </a:lnTo>
                <a:lnTo>
                  <a:pt x="54655" y="2630250"/>
                </a:lnTo>
                <a:close/>
              </a:path>
              <a:path w="3090545" h="2711450">
                <a:moveTo>
                  <a:pt x="29591" y="2604262"/>
                </a:moveTo>
                <a:lnTo>
                  <a:pt x="27346" y="2627672"/>
                </a:lnTo>
                <a:lnTo>
                  <a:pt x="54655" y="2630250"/>
                </a:lnTo>
                <a:lnTo>
                  <a:pt x="56896" y="2606802"/>
                </a:lnTo>
                <a:lnTo>
                  <a:pt x="29591" y="26042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55164" y="1330452"/>
            <a:ext cx="1664335" cy="646430"/>
          </a:xfrm>
          <a:custGeom>
            <a:avLst/>
            <a:gdLst/>
            <a:ahLst/>
            <a:cxnLst/>
            <a:rect l="l" t="t" r="r" b="b"/>
            <a:pathLst>
              <a:path w="1664335" h="646430">
                <a:moveTo>
                  <a:pt x="0" y="646176"/>
                </a:moveTo>
                <a:lnTo>
                  <a:pt x="1664208" y="646176"/>
                </a:lnTo>
                <a:lnTo>
                  <a:pt x="166420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455164" y="1330452"/>
            <a:ext cx="1664335" cy="646430"/>
          </a:xfrm>
          <a:prstGeom prst="rect">
            <a:avLst/>
          </a:prstGeom>
          <a:ln w="9144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 marR="71120" algn="just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latin typeface="맑은 고딕"/>
                <a:cs typeface="맑은 고딕"/>
              </a:rPr>
              <a:t>DOM </a:t>
            </a:r>
            <a:r>
              <a:rPr sz="1200" spc="25" dirty="0">
                <a:latin typeface="맑은 고딕"/>
                <a:cs typeface="맑은 고딕"/>
              </a:rPr>
              <a:t>객체를 </a:t>
            </a:r>
            <a:r>
              <a:rPr sz="1200" spc="35" dirty="0">
                <a:latin typeface="맑은 고딕"/>
                <a:cs typeface="맑은 고딕"/>
              </a:rPr>
              <a:t>제어하  </a:t>
            </a:r>
            <a:r>
              <a:rPr sz="1200" dirty="0">
                <a:latin typeface="맑은 고딕"/>
                <a:cs typeface="맑은 고딕"/>
              </a:rPr>
              <a:t>면 </a:t>
            </a:r>
            <a:r>
              <a:rPr sz="1200" spc="-5" dirty="0">
                <a:latin typeface="맑은 고딕"/>
                <a:cs typeface="맑은 고딕"/>
              </a:rPr>
              <a:t>HTML </a:t>
            </a:r>
            <a:r>
              <a:rPr sz="1200" spc="40" dirty="0">
                <a:latin typeface="맑은 고딕"/>
                <a:cs typeface="맑은 고딕"/>
              </a:rPr>
              <a:t>태그 </a:t>
            </a:r>
            <a:r>
              <a:rPr sz="1200" spc="85" dirty="0">
                <a:latin typeface="맑은 고딕"/>
                <a:cs typeface="맑은 고딕"/>
              </a:rPr>
              <a:t>제어  </a:t>
            </a:r>
            <a:r>
              <a:rPr sz="1200" dirty="0">
                <a:latin typeface="맑은 고딕"/>
                <a:cs typeface="맑은 고딕"/>
              </a:rPr>
              <a:t>효과 발생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90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태그의</a:t>
            </a:r>
            <a:r>
              <a:rPr sz="1800" spc="-7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요소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92985" y="1567129"/>
            <a:ext cx="3596004" cy="339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맑은 고딕"/>
                <a:cs typeface="맑은 고딕"/>
              </a:rPr>
              <a:t>HTML</a:t>
            </a:r>
            <a:r>
              <a:rPr sz="2000" spc="25" dirty="0">
                <a:latin typeface="맑은 고딕"/>
                <a:cs typeface="맑은 고딕"/>
              </a:rPr>
              <a:t> </a:t>
            </a:r>
            <a:r>
              <a:rPr sz="2000" spc="-15" dirty="0">
                <a:latin typeface="맑은 고딕"/>
                <a:cs typeface="맑은 고딕"/>
              </a:rPr>
              <a:t>태그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엘리먼트(element)로도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불림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다음 </a:t>
            </a:r>
            <a:r>
              <a:rPr sz="1800" dirty="0">
                <a:latin typeface="맑은 고딕"/>
                <a:cs typeface="맑은 고딕"/>
              </a:rPr>
              <a:t>5 </a:t>
            </a:r>
            <a:r>
              <a:rPr sz="1800" spc="-5" dirty="0">
                <a:latin typeface="맑은 고딕"/>
                <a:cs typeface="맑은 고딕"/>
              </a:rPr>
              <a:t>가지 요소로</a:t>
            </a:r>
            <a:r>
              <a:rPr sz="1800" spc="-3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5" dirty="0">
                <a:latin typeface="맑은 고딕"/>
                <a:cs typeface="맑은 고딕"/>
              </a:rPr>
              <a:t>엘리먼트</a:t>
            </a:r>
            <a:r>
              <a:rPr sz="1600" spc="-5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이름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속성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맑은 고딕"/>
                <a:cs typeface="맑은 고딕"/>
              </a:rPr>
              <a:t>CSS3</a:t>
            </a:r>
            <a:r>
              <a:rPr sz="1600" spc="0" dirty="0">
                <a:latin typeface="맑은 고딕"/>
                <a:cs typeface="맑은 고딕"/>
              </a:rPr>
              <a:t> 스타일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</a:t>
            </a:r>
            <a:r>
              <a:rPr sz="1600" spc="-4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리스너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600" dirty="0">
                <a:latin typeface="맑은 고딕"/>
                <a:cs typeface="맑은 고딕"/>
              </a:rPr>
              <a:t>콘텐츠(innerHTML)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67000" y="5239511"/>
            <a:ext cx="5596128" cy="1298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91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41871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객체의 구성</a:t>
            </a:r>
            <a:r>
              <a:rPr sz="1800" spc="-8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요소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7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42007" y="1767027"/>
            <a:ext cx="6421755" cy="467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맑은 고딕"/>
                <a:cs typeface="맑은 고딕"/>
              </a:rPr>
              <a:t>DOM 객체는 </a:t>
            </a:r>
            <a:r>
              <a:rPr sz="1800" dirty="0">
                <a:latin typeface="맑은 고딕"/>
                <a:cs typeface="맑은 고딕"/>
              </a:rPr>
              <a:t>5 </a:t>
            </a:r>
            <a:r>
              <a:rPr sz="1800" spc="-5" dirty="0">
                <a:latin typeface="맑은 고딕"/>
                <a:cs typeface="맑은 고딕"/>
              </a:rPr>
              <a:t>개의 </a:t>
            </a:r>
            <a:r>
              <a:rPr sz="1800" dirty="0">
                <a:latin typeface="맑은 고딕"/>
                <a:cs typeface="맑은 고딕"/>
              </a:rPr>
              <a:t>요소</a:t>
            </a:r>
            <a:r>
              <a:rPr sz="1800" spc="-1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프로퍼티(property)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태그의 속성(attribute)</a:t>
            </a:r>
            <a:r>
              <a:rPr sz="1400" spc="8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메소드(method)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DOM 객체의 멤버 함수로서, HTML 태그 제어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가능</a:t>
            </a:r>
            <a:endParaRPr sz="14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컬렉션(collection)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자식 DOM 객체들의 주소를 가지는 등 배열과 비슷한 집합적</a:t>
            </a:r>
            <a:r>
              <a:rPr sz="1400" spc="17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정보</a:t>
            </a:r>
            <a:endParaRPr sz="14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spc="0" dirty="0">
                <a:latin typeface="맑은 고딕"/>
                <a:cs typeface="맑은 고딕"/>
              </a:rPr>
              <a:t>이벤트 </a:t>
            </a:r>
            <a:r>
              <a:rPr sz="1600" dirty="0">
                <a:latin typeface="맑은 고딕"/>
                <a:cs typeface="맑은 고딕"/>
              </a:rPr>
              <a:t>리스너(event</a:t>
            </a:r>
            <a:r>
              <a:rPr sz="1600" spc="-100" dirty="0">
                <a:latin typeface="맑은 고딕"/>
                <a:cs typeface="맑은 고딕"/>
              </a:rPr>
              <a:t> </a:t>
            </a:r>
            <a:r>
              <a:rPr sz="1600" spc="-10" dirty="0">
                <a:latin typeface="맑은 고딕"/>
                <a:cs typeface="맑은 고딕"/>
              </a:rPr>
              <a:t>listener)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태그에 작성된 이벤트 리스너</a:t>
            </a:r>
            <a:r>
              <a:rPr sz="1400" spc="1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약 70여개의 이벤트 리스너를 가질 수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있음</a:t>
            </a:r>
            <a:endParaRPr sz="14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600" dirty="0">
                <a:latin typeface="맑은 고딕"/>
                <a:cs typeface="맑은 고딕"/>
              </a:rPr>
              <a:t>CSS3</a:t>
            </a:r>
            <a:r>
              <a:rPr sz="1600" spc="5" dirty="0">
                <a:latin typeface="맑은 고딕"/>
                <a:cs typeface="맑은 고딕"/>
              </a:rPr>
              <a:t> </a:t>
            </a:r>
            <a:r>
              <a:rPr sz="1600" spc="0" dirty="0">
                <a:latin typeface="맑은 고딕"/>
                <a:cs typeface="맑은 고딕"/>
              </a:rPr>
              <a:t>스타일</a:t>
            </a:r>
            <a:endParaRPr sz="16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HTML 태그에 설정된 </a:t>
            </a:r>
            <a:r>
              <a:rPr sz="1400" spc="-5" dirty="0">
                <a:latin typeface="맑은 고딕"/>
                <a:cs typeface="맑은 고딕"/>
              </a:rPr>
              <a:t>CSS3 </a:t>
            </a:r>
            <a:r>
              <a:rPr sz="1400" spc="-10" dirty="0">
                <a:latin typeface="맑은 고딕"/>
                <a:cs typeface="맑은 고딕"/>
              </a:rPr>
              <a:t>스타일 시트 정보를</a:t>
            </a:r>
            <a:r>
              <a:rPr sz="1400" spc="1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400" spc="-10" dirty="0">
                <a:latin typeface="맑은 고딕"/>
                <a:cs typeface="맑은 고딕"/>
              </a:rPr>
              <a:t>DOM 객체의 style 프로퍼티를 통해 HTML 태그의 모양 제어</a:t>
            </a:r>
            <a:r>
              <a:rPr sz="1400" spc="2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가능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맑은 고딕"/>
                <a:cs typeface="맑은 고딕"/>
              </a:rPr>
              <a:t>92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418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DOM </a:t>
            </a:r>
            <a:r>
              <a:rPr sz="1800" dirty="0"/>
              <a:t>객체의 구성</a:t>
            </a:r>
            <a:r>
              <a:rPr sz="1800" spc="-80" dirty="0"/>
              <a:t> </a:t>
            </a:r>
            <a:r>
              <a:rPr sz="1800" dirty="0"/>
              <a:t>요소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32610" y="6442659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66103" y="3968496"/>
            <a:ext cx="3279775" cy="1179830"/>
          </a:xfrm>
          <a:custGeom>
            <a:avLst/>
            <a:gdLst/>
            <a:ahLst/>
            <a:cxnLst/>
            <a:rect l="l" t="t" r="r" b="b"/>
            <a:pathLst>
              <a:path w="3279775" h="1179829">
                <a:moveTo>
                  <a:pt x="3083052" y="0"/>
                </a:moveTo>
                <a:lnTo>
                  <a:pt x="196596" y="0"/>
                </a:ln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5"/>
                </a:lnTo>
                <a:lnTo>
                  <a:pt x="0" y="982979"/>
                </a:lnTo>
                <a:lnTo>
                  <a:pt x="5191" y="1028060"/>
                </a:lnTo>
                <a:lnTo>
                  <a:pt x="19980" y="1069441"/>
                </a:lnTo>
                <a:lnTo>
                  <a:pt x="43187" y="1105944"/>
                </a:lnTo>
                <a:lnTo>
                  <a:pt x="73631" y="1136388"/>
                </a:lnTo>
                <a:lnTo>
                  <a:pt x="110134" y="1159595"/>
                </a:lnTo>
                <a:lnTo>
                  <a:pt x="151515" y="1174384"/>
                </a:lnTo>
                <a:lnTo>
                  <a:pt x="196596" y="1179576"/>
                </a:lnTo>
                <a:lnTo>
                  <a:pt x="3083052" y="1179576"/>
                </a:lnTo>
                <a:lnTo>
                  <a:pt x="3128132" y="1174384"/>
                </a:lnTo>
                <a:lnTo>
                  <a:pt x="3169513" y="1159595"/>
                </a:lnTo>
                <a:lnTo>
                  <a:pt x="3206016" y="1136388"/>
                </a:lnTo>
                <a:lnTo>
                  <a:pt x="3236460" y="1105944"/>
                </a:lnTo>
                <a:lnTo>
                  <a:pt x="3259667" y="1069441"/>
                </a:lnTo>
                <a:lnTo>
                  <a:pt x="3274456" y="1028060"/>
                </a:lnTo>
                <a:lnTo>
                  <a:pt x="3279648" y="982979"/>
                </a:lnTo>
                <a:lnTo>
                  <a:pt x="3279648" y="196595"/>
                </a:lnTo>
                <a:lnTo>
                  <a:pt x="3274456" y="151515"/>
                </a:lnTo>
                <a:lnTo>
                  <a:pt x="3259667" y="110134"/>
                </a:lnTo>
                <a:lnTo>
                  <a:pt x="3236460" y="73631"/>
                </a:lnTo>
                <a:lnTo>
                  <a:pt x="3206016" y="43187"/>
                </a:lnTo>
                <a:lnTo>
                  <a:pt x="3169513" y="19980"/>
                </a:lnTo>
                <a:lnTo>
                  <a:pt x="3128132" y="5191"/>
                </a:lnTo>
                <a:lnTo>
                  <a:pt x="308305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6103" y="3032760"/>
            <a:ext cx="3279775" cy="783590"/>
          </a:xfrm>
          <a:custGeom>
            <a:avLst/>
            <a:gdLst/>
            <a:ahLst/>
            <a:cxnLst/>
            <a:rect l="l" t="t" r="r" b="b"/>
            <a:pathLst>
              <a:path w="3279775" h="783589">
                <a:moveTo>
                  <a:pt x="3149092" y="0"/>
                </a:moveTo>
                <a:lnTo>
                  <a:pt x="130556" y="0"/>
                </a:lnTo>
                <a:lnTo>
                  <a:pt x="79724" y="10255"/>
                </a:lnTo>
                <a:lnTo>
                  <a:pt x="38226" y="38226"/>
                </a:lnTo>
                <a:lnTo>
                  <a:pt x="10255" y="79724"/>
                </a:lnTo>
                <a:lnTo>
                  <a:pt x="0" y="130555"/>
                </a:lnTo>
                <a:lnTo>
                  <a:pt x="0" y="652779"/>
                </a:lnTo>
                <a:lnTo>
                  <a:pt x="10255" y="703611"/>
                </a:lnTo>
                <a:lnTo>
                  <a:pt x="38227" y="745108"/>
                </a:lnTo>
                <a:lnTo>
                  <a:pt x="79724" y="773080"/>
                </a:lnTo>
                <a:lnTo>
                  <a:pt x="130556" y="783335"/>
                </a:lnTo>
                <a:lnTo>
                  <a:pt x="3149092" y="783335"/>
                </a:lnTo>
                <a:lnTo>
                  <a:pt x="3199923" y="773080"/>
                </a:lnTo>
                <a:lnTo>
                  <a:pt x="3241421" y="745108"/>
                </a:lnTo>
                <a:lnTo>
                  <a:pt x="3269392" y="703611"/>
                </a:lnTo>
                <a:lnTo>
                  <a:pt x="3279648" y="652779"/>
                </a:lnTo>
                <a:lnTo>
                  <a:pt x="3279648" y="130555"/>
                </a:lnTo>
                <a:lnTo>
                  <a:pt x="3269392" y="79724"/>
                </a:lnTo>
                <a:lnTo>
                  <a:pt x="3241421" y="38226"/>
                </a:lnTo>
                <a:lnTo>
                  <a:pt x="3199923" y="10255"/>
                </a:lnTo>
                <a:lnTo>
                  <a:pt x="314909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6103" y="2313432"/>
            <a:ext cx="3279775" cy="612775"/>
          </a:xfrm>
          <a:custGeom>
            <a:avLst/>
            <a:gdLst/>
            <a:ahLst/>
            <a:cxnLst/>
            <a:rect l="l" t="t" r="r" b="b"/>
            <a:pathLst>
              <a:path w="3279775" h="612775">
                <a:moveTo>
                  <a:pt x="3177540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3177540" y="612647"/>
                </a:lnTo>
                <a:lnTo>
                  <a:pt x="3217283" y="604623"/>
                </a:lnTo>
                <a:lnTo>
                  <a:pt x="3249739" y="582739"/>
                </a:lnTo>
                <a:lnTo>
                  <a:pt x="3271623" y="550283"/>
                </a:lnTo>
                <a:lnTo>
                  <a:pt x="3279648" y="510539"/>
                </a:lnTo>
                <a:lnTo>
                  <a:pt x="3279648" y="102107"/>
                </a:lnTo>
                <a:lnTo>
                  <a:pt x="3271623" y="62364"/>
                </a:lnTo>
                <a:lnTo>
                  <a:pt x="3249739" y="29908"/>
                </a:lnTo>
                <a:lnTo>
                  <a:pt x="3217283" y="8024"/>
                </a:lnTo>
                <a:lnTo>
                  <a:pt x="317754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6103" y="484631"/>
            <a:ext cx="3279775" cy="1685925"/>
          </a:xfrm>
          <a:custGeom>
            <a:avLst/>
            <a:gdLst/>
            <a:ahLst/>
            <a:cxnLst/>
            <a:rect l="l" t="t" r="r" b="b"/>
            <a:pathLst>
              <a:path w="3279775" h="1685925">
                <a:moveTo>
                  <a:pt x="3175380" y="0"/>
                </a:moveTo>
                <a:lnTo>
                  <a:pt x="104267" y="0"/>
                </a:lnTo>
                <a:lnTo>
                  <a:pt x="63704" y="8201"/>
                </a:lnTo>
                <a:lnTo>
                  <a:pt x="30559" y="30559"/>
                </a:lnTo>
                <a:lnTo>
                  <a:pt x="8201" y="63704"/>
                </a:lnTo>
                <a:lnTo>
                  <a:pt x="0" y="104266"/>
                </a:lnTo>
                <a:lnTo>
                  <a:pt x="0" y="1581277"/>
                </a:lnTo>
                <a:lnTo>
                  <a:pt x="8201" y="1621839"/>
                </a:lnTo>
                <a:lnTo>
                  <a:pt x="30559" y="1654984"/>
                </a:lnTo>
                <a:lnTo>
                  <a:pt x="63704" y="1677342"/>
                </a:lnTo>
                <a:lnTo>
                  <a:pt x="104267" y="1685543"/>
                </a:lnTo>
                <a:lnTo>
                  <a:pt x="3175380" y="1685543"/>
                </a:lnTo>
                <a:lnTo>
                  <a:pt x="3215943" y="1677342"/>
                </a:lnTo>
                <a:lnTo>
                  <a:pt x="3249088" y="1654984"/>
                </a:lnTo>
                <a:lnTo>
                  <a:pt x="3271446" y="1621839"/>
                </a:lnTo>
                <a:lnTo>
                  <a:pt x="3279648" y="1581277"/>
                </a:lnTo>
                <a:lnTo>
                  <a:pt x="3279648" y="104266"/>
                </a:lnTo>
                <a:lnTo>
                  <a:pt x="3271446" y="63704"/>
                </a:lnTo>
                <a:lnTo>
                  <a:pt x="3249088" y="30559"/>
                </a:lnTo>
                <a:lnTo>
                  <a:pt x="3215943" y="8201"/>
                </a:lnTo>
                <a:lnTo>
                  <a:pt x="317538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8255" y="225552"/>
            <a:ext cx="4105910" cy="5133340"/>
          </a:xfrm>
          <a:custGeom>
            <a:avLst/>
            <a:gdLst/>
            <a:ahLst/>
            <a:cxnLst/>
            <a:rect l="l" t="t" r="r" b="b"/>
            <a:pathLst>
              <a:path w="4105909" h="5133340">
                <a:moveTo>
                  <a:pt x="0" y="95884"/>
                </a:moveTo>
                <a:lnTo>
                  <a:pt x="7534" y="58560"/>
                </a:lnTo>
                <a:lnTo>
                  <a:pt x="28082" y="28082"/>
                </a:lnTo>
                <a:lnTo>
                  <a:pt x="58560" y="7534"/>
                </a:lnTo>
                <a:lnTo>
                  <a:pt x="95885" y="0"/>
                </a:lnTo>
                <a:lnTo>
                  <a:pt x="4009644" y="0"/>
                </a:lnTo>
                <a:lnTo>
                  <a:pt x="4047041" y="7534"/>
                </a:lnTo>
                <a:lnTo>
                  <a:pt x="4077557" y="28082"/>
                </a:lnTo>
                <a:lnTo>
                  <a:pt x="4098119" y="58560"/>
                </a:lnTo>
                <a:lnTo>
                  <a:pt x="4105655" y="95884"/>
                </a:lnTo>
                <a:lnTo>
                  <a:pt x="4105655" y="5036820"/>
                </a:lnTo>
                <a:lnTo>
                  <a:pt x="4098119" y="5074217"/>
                </a:lnTo>
                <a:lnTo>
                  <a:pt x="4077557" y="5104733"/>
                </a:lnTo>
                <a:lnTo>
                  <a:pt x="4047041" y="5125295"/>
                </a:lnTo>
                <a:lnTo>
                  <a:pt x="4009644" y="5132832"/>
                </a:lnTo>
                <a:lnTo>
                  <a:pt x="95885" y="5132832"/>
                </a:lnTo>
                <a:lnTo>
                  <a:pt x="58560" y="5125295"/>
                </a:lnTo>
                <a:lnTo>
                  <a:pt x="28082" y="5104733"/>
                </a:lnTo>
                <a:lnTo>
                  <a:pt x="7534" y="5074217"/>
                </a:lnTo>
                <a:lnTo>
                  <a:pt x="0" y="5036820"/>
                </a:lnTo>
                <a:lnTo>
                  <a:pt x="0" y="9588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87540" y="598931"/>
            <a:ext cx="2243455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맑은 고딕"/>
                <a:cs typeface="맑은 고딕"/>
              </a:rPr>
              <a:t>"firstP"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7540" y="909827"/>
            <a:ext cx="2243455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맑은 고딕"/>
                <a:cs typeface="맑은 고딕"/>
              </a:rPr>
              <a:t>“P"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84492" y="1717548"/>
            <a:ext cx="2246630" cy="262255"/>
          </a:xfrm>
          <a:custGeom>
            <a:avLst/>
            <a:gdLst/>
            <a:ahLst/>
            <a:cxnLst/>
            <a:rect l="l" t="t" r="r" b="b"/>
            <a:pathLst>
              <a:path w="2246629" h="262255">
                <a:moveTo>
                  <a:pt x="0" y="262127"/>
                </a:moveTo>
                <a:lnTo>
                  <a:pt x="2246376" y="262127"/>
                </a:lnTo>
                <a:lnTo>
                  <a:pt x="2246376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84492" y="1717548"/>
            <a:ext cx="2246630" cy="262255"/>
          </a:xfrm>
          <a:custGeom>
            <a:avLst/>
            <a:gdLst/>
            <a:ahLst/>
            <a:cxnLst/>
            <a:rect l="l" t="t" r="r" b="b"/>
            <a:pathLst>
              <a:path w="2246629" h="262255">
                <a:moveTo>
                  <a:pt x="0" y="262127"/>
                </a:moveTo>
                <a:lnTo>
                  <a:pt x="2246376" y="262127"/>
                </a:lnTo>
                <a:lnTo>
                  <a:pt x="2246376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91071" y="2374392"/>
            <a:ext cx="713740" cy="317500"/>
          </a:xfrm>
          <a:custGeom>
            <a:avLst/>
            <a:gdLst/>
            <a:ahLst/>
            <a:cxnLst/>
            <a:rect l="l" t="t" r="r" b="b"/>
            <a:pathLst>
              <a:path w="713740" h="317500">
                <a:moveTo>
                  <a:pt x="356616" y="0"/>
                </a:moveTo>
                <a:lnTo>
                  <a:pt x="292507" y="2554"/>
                </a:lnTo>
                <a:lnTo>
                  <a:pt x="232171" y="9919"/>
                </a:lnTo>
                <a:lnTo>
                  <a:pt x="176614" y="21646"/>
                </a:lnTo>
                <a:lnTo>
                  <a:pt x="126843" y="37286"/>
                </a:lnTo>
                <a:lnTo>
                  <a:pt x="83863" y="56392"/>
                </a:lnTo>
                <a:lnTo>
                  <a:pt x="48683" y="78514"/>
                </a:lnTo>
                <a:lnTo>
                  <a:pt x="5744" y="130014"/>
                </a:lnTo>
                <a:lnTo>
                  <a:pt x="0" y="158496"/>
                </a:lnTo>
                <a:lnTo>
                  <a:pt x="5744" y="186977"/>
                </a:lnTo>
                <a:lnTo>
                  <a:pt x="48683" y="238477"/>
                </a:lnTo>
                <a:lnTo>
                  <a:pt x="83863" y="260599"/>
                </a:lnTo>
                <a:lnTo>
                  <a:pt x="126843" y="279705"/>
                </a:lnTo>
                <a:lnTo>
                  <a:pt x="176614" y="295345"/>
                </a:lnTo>
                <a:lnTo>
                  <a:pt x="232171" y="307072"/>
                </a:lnTo>
                <a:lnTo>
                  <a:pt x="292507" y="314437"/>
                </a:lnTo>
                <a:lnTo>
                  <a:pt x="356616" y="316992"/>
                </a:lnTo>
                <a:lnTo>
                  <a:pt x="420724" y="314437"/>
                </a:lnTo>
                <a:lnTo>
                  <a:pt x="481060" y="307072"/>
                </a:lnTo>
                <a:lnTo>
                  <a:pt x="536617" y="295345"/>
                </a:lnTo>
                <a:lnTo>
                  <a:pt x="586388" y="279705"/>
                </a:lnTo>
                <a:lnTo>
                  <a:pt x="629368" y="260599"/>
                </a:lnTo>
                <a:lnTo>
                  <a:pt x="664548" y="238477"/>
                </a:lnTo>
                <a:lnTo>
                  <a:pt x="707487" y="186977"/>
                </a:lnTo>
                <a:lnTo>
                  <a:pt x="713231" y="158496"/>
                </a:lnTo>
                <a:lnTo>
                  <a:pt x="707487" y="130014"/>
                </a:lnTo>
                <a:lnTo>
                  <a:pt x="664548" y="78514"/>
                </a:lnTo>
                <a:lnTo>
                  <a:pt x="629368" y="56392"/>
                </a:lnTo>
                <a:lnTo>
                  <a:pt x="586388" y="37286"/>
                </a:lnTo>
                <a:lnTo>
                  <a:pt x="536617" y="21646"/>
                </a:lnTo>
                <a:lnTo>
                  <a:pt x="481060" y="9919"/>
                </a:lnTo>
                <a:lnTo>
                  <a:pt x="420724" y="2554"/>
                </a:lnTo>
                <a:lnTo>
                  <a:pt x="356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1071" y="2374392"/>
            <a:ext cx="713740" cy="317500"/>
          </a:xfrm>
          <a:custGeom>
            <a:avLst/>
            <a:gdLst/>
            <a:ahLst/>
            <a:cxnLst/>
            <a:rect l="l" t="t" r="r" b="b"/>
            <a:pathLst>
              <a:path w="713740" h="317500">
                <a:moveTo>
                  <a:pt x="0" y="158496"/>
                </a:moveTo>
                <a:lnTo>
                  <a:pt x="22308" y="103204"/>
                </a:lnTo>
                <a:lnTo>
                  <a:pt x="83863" y="56392"/>
                </a:lnTo>
                <a:lnTo>
                  <a:pt x="126843" y="37286"/>
                </a:lnTo>
                <a:lnTo>
                  <a:pt x="176614" y="21646"/>
                </a:lnTo>
                <a:lnTo>
                  <a:pt x="232171" y="9919"/>
                </a:lnTo>
                <a:lnTo>
                  <a:pt x="292507" y="2554"/>
                </a:lnTo>
                <a:lnTo>
                  <a:pt x="356616" y="0"/>
                </a:lnTo>
                <a:lnTo>
                  <a:pt x="420724" y="2554"/>
                </a:lnTo>
                <a:lnTo>
                  <a:pt x="481060" y="9919"/>
                </a:lnTo>
                <a:lnTo>
                  <a:pt x="536617" y="21646"/>
                </a:lnTo>
                <a:lnTo>
                  <a:pt x="586388" y="37286"/>
                </a:lnTo>
                <a:lnTo>
                  <a:pt x="629368" y="56392"/>
                </a:lnTo>
                <a:lnTo>
                  <a:pt x="664548" y="78514"/>
                </a:lnTo>
                <a:lnTo>
                  <a:pt x="707487" y="130014"/>
                </a:lnTo>
                <a:lnTo>
                  <a:pt x="713231" y="158496"/>
                </a:lnTo>
                <a:lnTo>
                  <a:pt x="707487" y="186977"/>
                </a:lnTo>
                <a:lnTo>
                  <a:pt x="664548" y="238477"/>
                </a:lnTo>
                <a:lnTo>
                  <a:pt x="629368" y="260599"/>
                </a:lnTo>
                <a:lnTo>
                  <a:pt x="586388" y="279705"/>
                </a:lnTo>
                <a:lnTo>
                  <a:pt x="536617" y="295345"/>
                </a:lnTo>
                <a:lnTo>
                  <a:pt x="481060" y="307072"/>
                </a:lnTo>
                <a:lnTo>
                  <a:pt x="420724" y="314437"/>
                </a:lnTo>
                <a:lnTo>
                  <a:pt x="356616" y="316992"/>
                </a:lnTo>
                <a:lnTo>
                  <a:pt x="292507" y="314437"/>
                </a:lnTo>
                <a:lnTo>
                  <a:pt x="232171" y="307072"/>
                </a:lnTo>
                <a:lnTo>
                  <a:pt x="176614" y="295345"/>
                </a:lnTo>
                <a:lnTo>
                  <a:pt x="126843" y="279705"/>
                </a:lnTo>
                <a:lnTo>
                  <a:pt x="83863" y="260599"/>
                </a:lnTo>
                <a:lnTo>
                  <a:pt x="48683" y="238477"/>
                </a:lnTo>
                <a:lnTo>
                  <a:pt x="5744" y="186977"/>
                </a:lnTo>
                <a:lnTo>
                  <a:pt x="0" y="158496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29247" y="2433955"/>
            <a:ext cx="3822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맑은 고딕"/>
                <a:cs typeface="맑은 고딕"/>
              </a:rPr>
              <a:t>c</a:t>
            </a:r>
            <a:r>
              <a:rPr sz="1100" spc="-10" dirty="0">
                <a:latin typeface="맑은 고딕"/>
                <a:cs typeface="맑은 고딕"/>
              </a:rPr>
              <a:t>li</a:t>
            </a:r>
            <a:r>
              <a:rPr sz="1100" dirty="0">
                <a:latin typeface="맑은 고딕"/>
                <a:cs typeface="맑은 고딕"/>
              </a:rPr>
              <a:t>c</a:t>
            </a:r>
            <a:r>
              <a:rPr sz="1100" spc="-10" dirty="0">
                <a:latin typeface="맑은 고딕"/>
                <a:cs typeface="맑은 고딕"/>
              </a:rPr>
              <a:t>k</a:t>
            </a:r>
            <a:r>
              <a:rPr sz="1100" dirty="0">
                <a:latin typeface="맑은 고딕"/>
                <a:cs typeface="맑은 고딕"/>
              </a:rPr>
              <a:t>()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50023" y="2374392"/>
            <a:ext cx="862965" cy="317500"/>
          </a:xfrm>
          <a:custGeom>
            <a:avLst/>
            <a:gdLst/>
            <a:ahLst/>
            <a:cxnLst/>
            <a:rect l="l" t="t" r="r" b="b"/>
            <a:pathLst>
              <a:path w="862965" h="317500">
                <a:moveTo>
                  <a:pt x="431292" y="0"/>
                </a:moveTo>
                <a:lnTo>
                  <a:pt x="361320" y="2075"/>
                </a:lnTo>
                <a:lnTo>
                  <a:pt x="294948" y="8083"/>
                </a:lnTo>
                <a:lnTo>
                  <a:pt x="233063" y="17697"/>
                </a:lnTo>
                <a:lnTo>
                  <a:pt x="176552" y="30589"/>
                </a:lnTo>
                <a:lnTo>
                  <a:pt x="126301" y="46434"/>
                </a:lnTo>
                <a:lnTo>
                  <a:pt x="83198" y="64904"/>
                </a:lnTo>
                <a:lnTo>
                  <a:pt x="48129" y="85672"/>
                </a:lnTo>
                <a:lnTo>
                  <a:pt x="5643" y="132794"/>
                </a:lnTo>
                <a:lnTo>
                  <a:pt x="0" y="158496"/>
                </a:lnTo>
                <a:lnTo>
                  <a:pt x="5643" y="184197"/>
                </a:lnTo>
                <a:lnTo>
                  <a:pt x="48129" y="231319"/>
                </a:lnTo>
                <a:lnTo>
                  <a:pt x="83198" y="252087"/>
                </a:lnTo>
                <a:lnTo>
                  <a:pt x="126301" y="270557"/>
                </a:lnTo>
                <a:lnTo>
                  <a:pt x="176552" y="286402"/>
                </a:lnTo>
                <a:lnTo>
                  <a:pt x="233063" y="299294"/>
                </a:lnTo>
                <a:lnTo>
                  <a:pt x="294948" y="308908"/>
                </a:lnTo>
                <a:lnTo>
                  <a:pt x="361320" y="314916"/>
                </a:lnTo>
                <a:lnTo>
                  <a:pt x="431292" y="316992"/>
                </a:lnTo>
                <a:lnTo>
                  <a:pt x="501263" y="314916"/>
                </a:lnTo>
                <a:lnTo>
                  <a:pt x="567635" y="308908"/>
                </a:lnTo>
                <a:lnTo>
                  <a:pt x="629520" y="299294"/>
                </a:lnTo>
                <a:lnTo>
                  <a:pt x="686031" y="286402"/>
                </a:lnTo>
                <a:lnTo>
                  <a:pt x="736282" y="270557"/>
                </a:lnTo>
                <a:lnTo>
                  <a:pt x="779385" y="252087"/>
                </a:lnTo>
                <a:lnTo>
                  <a:pt x="814454" y="231319"/>
                </a:lnTo>
                <a:lnTo>
                  <a:pt x="856940" y="184197"/>
                </a:lnTo>
                <a:lnTo>
                  <a:pt x="862583" y="158496"/>
                </a:lnTo>
                <a:lnTo>
                  <a:pt x="856940" y="132794"/>
                </a:lnTo>
                <a:lnTo>
                  <a:pt x="814454" y="85672"/>
                </a:lnTo>
                <a:lnTo>
                  <a:pt x="779385" y="64904"/>
                </a:lnTo>
                <a:lnTo>
                  <a:pt x="736282" y="46434"/>
                </a:lnTo>
                <a:lnTo>
                  <a:pt x="686031" y="30589"/>
                </a:lnTo>
                <a:lnTo>
                  <a:pt x="629520" y="17697"/>
                </a:lnTo>
                <a:lnTo>
                  <a:pt x="567635" y="8083"/>
                </a:lnTo>
                <a:lnTo>
                  <a:pt x="501263" y="2075"/>
                </a:lnTo>
                <a:lnTo>
                  <a:pt x="43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50023" y="2374392"/>
            <a:ext cx="862965" cy="317500"/>
          </a:xfrm>
          <a:custGeom>
            <a:avLst/>
            <a:gdLst/>
            <a:ahLst/>
            <a:cxnLst/>
            <a:rect l="l" t="t" r="r" b="b"/>
            <a:pathLst>
              <a:path w="862965" h="317500">
                <a:moveTo>
                  <a:pt x="0" y="158496"/>
                </a:moveTo>
                <a:lnTo>
                  <a:pt x="21982" y="108411"/>
                </a:lnTo>
                <a:lnTo>
                  <a:pt x="83198" y="64904"/>
                </a:lnTo>
                <a:lnTo>
                  <a:pt x="126301" y="46434"/>
                </a:lnTo>
                <a:lnTo>
                  <a:pt x="176552" y="30589"/>
                </a:lnTo>
                <a:lnTo>
                  <a:pt x="233063" y="17697"/>
                </a:lnTo>
                <a:lnTo>
                  <a:pt x="294948" y="8083"/>
                </a:lnTo>
                <a:lnTo>
                  <a:pt x="361320" y="2075"/>
                </a:lnTo>
                <a:lnTo>
                  <a:pt x="431292" y="0"/>
                </a:lnTo>
                <a:lnTo>
                  <a:pt x="501263" y="2075"/>
                </a:lnTo>
                <a:lnTo>
                  <a:pt x="567635" y="8083"/>
                </a:lnTo>
                <a:lnTo>
                  <a:pt x="629520" y="17697"/>
                </a:lnTo>
                <a:lnTo>
                  <a:pt x="686031" y="30589"/>
                </a:lnTo>
                <a:lnTo>
                  <a:pt x="736282" y="46434"/>
                </a:lnTo>
                <a:lnTo>
                  <a:pt x="779385" y="64904"/>
                </a:lnTo>
                <a:lnTo>
                  <a:pt x="814454" y="85672"/>
                </a:lnTo>
                <a:lnTo>
                  <a:pt x="856940" y="132794"/>
                </a:lnTo>
                <a:lnTo>
                  <a:pt x="862583" y="158496"/>
                </a:lnTo>
                <a:lnTo>
                  <a:pt x="856940" y="184197"/>
                </a:lnTo>
                <a:lnTo>
                  <a:pt x="814454" y="231319"/>
                </a:lnTo>
                <a:lnTo>
                  <a:pt x="779385" y="252087"/>
                </a:lnTo>
                <a:lnTo>
                  <a:pt x="736282" y="270557"/>
                </a:lnTo>
                <a:lnTo>
                  <a:pt x="686031" y="286402"/>
                </a:lnTo>
                <a:lnTo>
                  <a:pt x="629520" y="299294"/>
                </a:lnTo>
                <a:lnTo>
                  <a:pt x="567635" y="308908"/>
                </a:lnTo>
                <a:lnTo>
                  <a:pt x="501263" y="314916"/>
                </a:lnTo>
                <a:lnTo>
                  <a:pt x="431292" y="316992"/>
                </a:lnTo>
                <a:lnTo>
                  <a:pt x="361320" y="314916"/>
                </a:lnTo>
                <a:lnTo>
                  <a:pt x="294948" y="308908"/>
                </a:lnTo>
                <a:lnTo>
                  <a:pt x="233063" y="299294"/>
                </a:lnTo>
                <a:lnTo>
                  <a:pt x="176552" y="286402"/>
                </a:lnTo>
                <a:lnTo>
                  <a:pt x="126301" y="270557"/>
                </a:lnTo>
                <a:lnTo>
                  <a:pt x="83198" y="252087"/>
                </a:lnTo>
                <a:lnTo>
                  <a:pt x="48129" y="231319"/>
                </a:lnTo>
                <a:lnTo>
                  <a:pt x="5643" y="184197"/>
                </a:lnTo>
                <a:lnTo>
                  <a:pt x="0" y="158496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5383" y="2362200"/>
            <a:ext cx="1313815" cy="320040"/>
          </a:xfrm>
          <a:custGeom>
            <a:avLst/>
            <a:gdLst/>
            <a:ahLst/>
            <a:cxnLst/>
            <a:rect l="l" t="t" r="r" b="b"/>
            <a:pathLst>
              <a:path w="1313815" h="320039">
                <a:moveTo>
                  <a:pt x="656844" y="0"/>
                </a:moveTo>
                <a:lnTo>
                  <a:pt x="585282" y="938"/>
                </a:lnTo>
                <a:lnTo>
                  <a:pt x="515951" y="3690"/>
                </a:lnTo>
                <a:lnTo>
                  <a:pt x="449250" y="8156"/>
                </a:lnTo>
                <a:lnTo>
                  <a:pt x="385581" y="14240"/>
                </a:lnTo>
                <a:lnTo>
                  <a:pt x="325345" y="21843"/>
                </a:lnTo>
                <a:lnTo>
                  <a:pt x="268943" y="30870"/>
                </a:lnTo>
                <a:lnTo>
                  <a:pt x="216775" y="41221"/>
                </a:lnTo>
                <a:lnTo>
                  <a:pt x="169243" y="52799"/>
                </a:lnTo>
                <a:lnTo>
                  <a:pt x="126748" y="65507"/>
                </a:lnTo>
                <a:lnTo>
                  <a:pt x="89690" y="79247"/>
                </a:lnTo>
                <a:lnTo>
                  <a:pt x="33491" y="109435"/>
                </a:lnTo>
                <a:lnTo>
                  <a:pt x="3854" y="142581"/>
                </a:lnTo>
                <a:lnTo>
                  <a:pt x="0" y="160020"/>
                </a:lnTo>
                <a:lnTo>
                  <a:pt x="3854" y="177458"/>
                </a:lnTo>
                <a:lnTo>
                  <a:pt x="33491" y="210604"/>
                </a:lnTo>
                <a:lnTo>
                  <a:pt x="89690" y="240792"/>
                </a:lnTo>
                <a:lnTo>
                  <a:pt x="126748" y="254532"/>
                </a:lnTo>
                <a:lnTo>
                  <a:pt x="169243" y="267240"/>
                </a:lnTo>
                <a:lnTo>
                  <a:pt x="216775" y="278818"/>
                </a:lnTo>
                <a:lnTo>
                  <a:pt x="268943" y="289169"/>
                </a:lnTo>
                <a:lnTo>
                  <a:pt x="325345" y="298196"/>
                </a:lnTo>
                <a:lnTo>
                  <a:pt x="385581" y="305799"/>
                </a:lnTo>
                <a:lnTo>
                  <a:pt x="449250" y="311883"/>
                </a:lnTo>
                <a:lnTo>
                  <a:pt x="515951" y="316349"/>
                </a:lnTo>
                <a:lnTo>
                  <a:pt x="585282" y="319101"/>
                </a:lnTo>
                <a:lnTo>
                  <a:pt x="656844" y="320039"/>
                </a:lnTo>
                <a:lnTo>
                  <a:pt x="728405" y="319101"/>
                </a:lnTo>
                <a:lnTo>
                  <a:pt x="797736" y="316349"/>
                </a:lnTo>
                <a:lnTo>
                  <a:pt x="864437" y="311883"/>
                </a:lnTo>
                <a:lnTo>
                  <a:pt x="928106" y="305799"/>
                </a:lnTo>
                <a:lnTo>
                  <a:pt x="988342" y="298196"/>
                </a:lnTo>
                <a:lnTo>
                  <a:pt x="1044744" y="289169"/>
                </a:lnTo>
                <a:lnTo>
                  <a:pt x="1096912" y="278818"/>
                </a:lnTo>
                <a:lnTo>
                  <a:pt x="1144444" y="267240"/>
                </a:lnTo>
                <a:lnTo>
                  <a:pt x="1186939" y="254532"/>
                </a:lnTo>
                <a:lnTo>
                  <a:pt x="1223997" y="240792"/>
                </a:lnTo>
                <a:lnTo>
                  <a:pt x="1280196" y="210604"/>
                </a:lnTo>
                <a:lnTo>
                  <a:pt x="1309833" y="177458"/>
                </a:lnTo>
                <a:lnTo>
                  <a:pt x="1313688" y="160020"/>
                </a:lnTo>
                <a:lnTo>
                  <a:pt x="1309833" y="142581"/>
                </a:lnTo>
                <a:lnTo>
                  <a:pt x="1280196" y="109435"/>
                </a:lnTo>
                <a:lnTo>
                  <a:pt x="1223997" y="79247"/>
                </a:lnTo>
                <a:lnTo>
                  <a:pt x="1186939" y="65507"/>
                </a:lnTo>
                <a:lnTo>
                  <a:pt x="1144444" y="52799"/>
                </a:lnTo>
                <a:lnTo>
                  <a:pt x="1096912" y="41221"/>
                </a:lnTo>
                <a:lnTo>
                  <a:pt x="1044744" y="30870"/>
                </a:lnTo>
                <a:lnTo>
                  <a:pt x="988342" y="21843"/>
                </a:lnTo>
                <a:lnTo>
                  <a:pt x="928106" y="14240"/>
                </a:lnTo>
                <a:lnTo>
                  <a:pt x="864437" y="8156"/>
                </a:lnTo>
                <a:lnTo>
                  <a:pt x="797736" y="3690"/>
                </a:lnTo>
                <a:lnTo>
                  <a:pt x="728405" y="938"/>
                </a:lnTo>
                <a:lnTo>
                  <a:pt x="656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25383" y="2362200"/>
            <a:ext cx="1313815" cy="320040"/>
          </a:xfrm>
          <a:custGeom>
            <a:avLst/>
            <a:gdLst/>
            <a:ahLst/>
            <a:cxnLst/>
            <a:rect l="l" t="t" r="r" b="b"/>
            <a:pathLst>
              <a:path w="1313815" h="320039">
                <a:moveTo>
                  <a:pt x="0" y="160020"/>
                </a:moveTo>
                <a:lnTo>
                  <a:pt x="33491" y="109435"/>
                </a:lnTo>
                <a:lnTo>
                  <a:pt x="89690" y="79247"/>
                </a:lnTo>
                <a:lnTo>
                  <a:pt x="126748" y="65507"/>
                </a:lnTo>
                <a:lnTo>
                  <a:pt x="169243" y="52799"/>
                </a:lnTo>
                <a:lnTo>
                  <a:pt x="216775" y="41221"/>
                </a:lnTo>
                <a:lnTo>
                  <a:pt x="268943" y="30870"/>
                </a:lnTo>
                <a:lnTo>
                  <a:pt x="325345" y="21843"/>
                </a:lnTo>
                <a:lnTo>
                  <a:pt x="385581" y="14240"/>
                </a:lnTo>
                <a:lnTo>
                  <a:pt x="449250" y="8156"/>
                </a:lnTo>
                <a:lnTo>
                  <a:pt x="515951" y="3690"/>
                </a:lnTo>
                <a:lnTo>
                  <a:pt x="585282" y="938"/>
                </a:lnTo>
                <a:lnTo>
                  <a:pt x="656844" y="0"/>
                </a:lnTo>
                <a:lnTo>
                  <a:pt x="728405" y="938"/>
                </a:lnTo>
                <a:lnTo>
                  <a:pt x="797736" y="3690"/>
                </a:lnTo>
                <a:lnTo>
                  <a:pt x="864437" y="8156"/>
                </a:lnTo>
                <a:lnTo>
                  <a:pt x="928106" y="14240"/>
                </a:lnTo>
                <a:lnTo>
                  <a:pt x="988342" y="21843"/>
                </a:lnTo>
                <a:lnTo>
                  <a:pt x="1044744" y="30870"/>
                </a:lnTo>
                <a:lnTo>
                  <a:pt x="1096912" y="41221"/>
                </a:lnTo>
                <a:lnTo>
                  <a:pt x="1144444" y="52799"/>
                </a:lnTo>
                <a:lnTo>
                  <a:pt x="1186939" y="65507"/>
                </a:lnTo>
                <a:lnTo>
                  <a:pt x="1223997" y="79247"/>
                </a:lnTo>
                <a:lnTo>
                  <a:pt x="1280196" y="109435"/>
                </a:lnTo>
                <a:lnTo>
                  <a:pt x="1309833" y="142581"/>
                </a:lnTo>
                <a:lnTo>
                  <a:pt x="1313688" y="160020"/>
                </a:lnTo>
                <a:lnTo>
                  <a:pt x="1309833" y="177458"/>
                </a:lnTo>
                <a:lnTo>
                  <a:pt x="1280196" y="210604"/>
                </a:lnTo>
                <a:lnTo>
                  <a:pt x="1223997" y="240791"/>
                </a:lnTo>
                <a:lnTo>
                  <a:pt x="1186939" y="254532"/>
                </a:lnTo>
                <a:lnTo>
                  <a:pt x="1144444" y="267240"/>
                </a:lnTo>
                <a:lnTo>
                  <a:pt x="1096912" y="278818"/>
                </a:lnTo>
                <a:lnTo>
                  <a:pt x="1044744" y="289169"/>
                </a:lnTo>
                <a:lnTo>
                  <a:pt x="988342" y="298195"/>
                </a:lnTo>
                <a:lnTo>
                  <a:pt x="928106" y="305799"/>
                </a:lnTo>
                <a:lnTo>
                  <a:pt x="864437" y="311883"/>
                </a:lnTo>
                <a:lnTo>
                  <a:pt x="797736" y="316349"/>
                </a:lnTo>
                <a:lnTo>
                  <a:pt x="728405" y="319101"/>
                </a:lnTo>
                <a:lnTo>
                  <a:pt x="656844" y="320039"/>
                </a:lnTo>
                <a:lnTo>
                  <a:pt x="585282" y="319101"/>
                </a:lnTo>
                <a:lnTo>
                  <a:pt x="515951" y="316349"/>
                </a:lnTo>
                <a:lnTo>
                  <a:pt x="449250" y="311883"/>
                </a:lnTo>
                <a:lnTo>
                  <a:pt x="385581" y="305799"/>
                </a:lnTo>
                <a:lnTo>
                  <a:pt x="325345" y="298196"/>
                </a:lnTo>
                <a:lnTo>
                  <a:pt x="268943" y="289169"/>
                </a:lnTo>
                <a:lnTo>
                  <a:pt x="216775" y="278818"/>
                </a:lnTo>
                <a:lnTo>
                  <a:pt x="169243" y="267240"/>
                </a:lnTo>
                <a:lnTo>
                  <a:pt x="126748" y="254532"/>
                </a:lnTo>
                <a:lnTo>
                  <a:pt x="89690" y="240792"/>
                </a:lnTo>
                <a:lnTo>
                  <a:pt x="33491" y="210604"/>
                </a:lnTo>
                <a:lnTo>
                  <a:pt x="3854" y="177458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205596" y="2427478"/>
            <a:ext cx="8185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setAttribute()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527540" y="2495169"/>
            <a:ext cx="42925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0" dirty="0">
                <a:latin typeface="맑은 고딕"/>
                <a:cs typeface="맑은 고딕"/>
              </a:rPr>
              <a:t>메소드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97110" y="1200658"/>
            <a:ext cx="5619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0" dirty="0">
                <a:latin typeface="맑은 고딕"/>
                <a:cs typeface="맑은 고딕"/>
              </a:rPr>
              <a:t>프로퍼티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970776" y="3136392"/>
            <a:ext cx="2255520" cy="502920"/>
          </a:xfrm>
          <a:custGeom>
            <a:avLst/>
            <a:gdLst/>
            <a:ahLst/>
            <a:cxnLst/>
            <a:rect l="l" t="t" r="r" b="b"/>
            <a:pathLst>
              <a:path w="2255520" h="502920">
                <a:moveTo>
                  <a:pt x="2171700" y="0"/>
                </a:moveTo>
                <a:lnTo>
                  <a:pt x="83820" y="0"/>
                </a:lnTo>
                <a:lnTo>
                  <a:pt x="51167" y="6578"/>
                </a:lnTo>
                <a:lnTo>
                  <a:pt x="24526" y="24526"/>
                </a:lnTo>
                <a:lnTo>
                  <a:pt x="6578" y="51167"/>
                </a:lnTo>
                <a:lnTo>
                  <a:pt x="0" y="83820"/>
                </a:lnTo>
                <a:lnTo>
                  <a:pt x="0" y="419100"/>
                </a:lnTo>
                <a:lnTo>
                  <a:pt x="6578" y="451699"/>
                </a:lnTo>
                <a:lnTo>
                  <a:pt x="24526" y="478345"/>
                </a:lnTo>
                <a:lnTo>
                  <a:pt x="51167" y="496323"/>
                </a:lnTo>
                <a:lnTo>
                  <a:pt x="83820" y="502920"/>
                </a:lnTo>
                <a:lnTo>
                  <a:pt x="2171700" y="502920"/>
                </a:lnTo>
                <a:lnTo>
                  <a:pt x="2204299" y="496323"/>
                </a:lnTo>
                <a:lnTo>
                  <a:pt x="2230945" y="478345"/>
                </a:lnTo>
                <a:lnTo>
                  <a:pt x="2248923" y="451699"/>
                </a:lnTo>
                <a:lnTo>
                  <a:pt x="2255520" y="419100"/>
                </a:lnTo>
                <a:lnTo>
                  <a:pt x="2255520" y="83820"/>
                </a:lnTo>
                <a:lnTo>
                  <a:pt x="2248923" y="51167"/>
                </a:lnTo>
                <a:lnTo>
                  <a:pt x="2230945" y="24526"/>
                </a:lnTo>
                <a:lnTo>
                  <a:pt x="2204299" y="6578"/>
                </a:lnTo>
                <a:lnTo>
                  <a:pt x="21717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22235" y="3192779"/>
            <a:ext cx="1426845" cy="204470"/>
          </a:xfrm>
          <a:custGeom>
            <a:avLst/>
            <a:gdLst/>
            <a:ahLst/>
            <a:cxnLst/>
            <a:rect l="l" t="t" r="r" b="b"/>
            <a:pathLst>
              <a:path w="1426845" h="204470">
                <a:moveTo>
                  <a:pt x="0" y="204215"/>
                </a:moveTo>
                <a:lnTo>
                  <a:pt x="1426464" y="204215"/>
                </a:lnTo>
                <a:lnTo>
                  <a:pt x="1426464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22235" y="3192779"/>
            <a:ext cx="1426845" cy="204470"/>
          </a:xfrm>
          <a:custGeom>
            <a:avLst/>
            <a:gdLst/>
            <a:ahLst/>
            <a:cxnLst/>
            <a:rect l="l" t="t" r="r" b="b"/>
            <a:pathLst>
              <a:path w="1426845" h="204470">
                <a:moveTo>
                  <a:pt x="0" y="204215"/>
                </a:moveTo>
                <a:lnTo>
                  <a:pt x="1426464" y="204215"/>
                </a:lnTo>
                <a:lnTo>
                  <a:pt x="1426464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77683" y="3259835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2" y="204215"/>
                </a:lnTo>
                <a:lnTo>
                  <a:pt x="14295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77683" y="3259835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2" y="204215"/>
                </a:lnTo>
                <a:lnTo>
                  <a:pt x="14295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66659" y="3326891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1" y="204215"/>
                </a:lnTo>
                <a:lnTo>
                  <a:pt x="1429511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66659" y="3326891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1" y="204215"/>
                </a:lnTo>
                <a:lnTo>
                  <a:pt x="1429511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527540" y="3283966"/>
            <a:ext cx="42925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0" dirty="0">
                <a:latin typeface="맑은 고딕"/>
                <a:cs typeface="맑은 고딕"/>
              </a:rPr>
              <a:t>컬렉션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75961" y="254888"/>
            <a:ext cx="10604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맑은 고딕"/>
                <a:cs typeface="맑은 고딕"/>
              </a:rPr>
              <a:t>DOM </a:t>
            </a:r>
            <a:r>
              <a:rPr sz="1400" b="1" spc="-10" dirty="0">
                <a:latin typeface="맑은 고딕"/>
                <a:cs typeface="맑은 고딕"/>
              </a:rPr>
              <a:t>객체</a:t>
            </a:r>
            <a:r>
              <a:rPr sz="1400" b="1" spc="-1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p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81420" y="634060"/>
            <a:ext cx="584835" cy="499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맑은 고딕"/>
                <a:cs typeface="맑은 고딕"/>
              </a:rPr>
              <a:t>id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050" spc="-5" dirty="0">
                <a:latin typeface="맑은 고딕"/>
                <a:cs typeface="맑은 고딕"/>
              </a:rPr>
              <a:t>ta</a:t>
            </a:r>
            <a:r>
              <a:rPr sz="1050" spc="-10" dirty="0">
                <a:latin typeface="맑은 고딕"/>
                <a:cs typeface="맑은 고딕"/>
              </a:rPr>
              <a:t>g</a:t>
            </a:r>
            <a:r>
              <a:rPr sz="1050" spc="5" dirty="0">
                <a:latin typeface="맑은 고딕"/>
                <a:cs typeface="맑은 고딕"/>
              </a:rPr>
              <a:t>N</a:t>
            </a:r>
            <a:r>
              <a:rPr sz="1050" spc="-5" dirty="0">
                <a:latin typeface="맑은 고딕"/>
                <a:cs typeface="맑은 고딕"/>
              </a:rPr>
              <a:t>a</a:t>
            </a:r>
            <a:r>
              <a:rPr sz="1050" spc="5" dirty="0">
                <a:latin typeface="맑은 고딕"/>
                <a:cs typeface="맑은 고딕"/>
              </a:rPr>
              <a:t>m</a:t>
            </a:r>
            <a:r>
              <a:rPr sz="1050" dirty="0">
                <a:latin typeface="맑은 고딕"/>
                <a:cs typeface="맑은 고딕"/>
              </a:rPr>
              <a:t>e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81420" y="1729866"/>
            <a:ext cx="3016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style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46114" y="3171266"/>
            <a:ext cx="51117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맑은 고딕"/>
                <a:cs typeface="맑은 고딕"/>
              </a:rPr>
              <a:t>c</a:t>
            </a:r>
            <a:r>
              <a:rPr sz="1050" spc="-15" dirty="0">
                <a:latin typeface="맑은 고딕"/>
                <a:cs typeface="맑은 고딕"/>
              </a:rPr>
              <a:t>h</a:t>
            </a:r>
            <a:r>
              <a:rPr sz="1050" dirty="0">
                <a:latin typeface="맑은 고딕"/>
                <a:cs typeface="맑은 고딕"/>
              </a:rPr>
              <a:t>il</a:t>
            </a:r>
            <a:r>
              <a:rPr sz="1050" spc="-10" dirty="0">
                <a:latin typeface="맑은 고딕"/>
                <a:cs typeface="맑은 고딕"/>
              </a:rPr>
              <a:t>d</a:t>
            </a:r>
            <a:r>
              <a:rPr sz="1050" spc="0" dirty="0">
                <a:latin typeface="맑은 고딕"/>
                <a:cs typeface="맑은 고딕"/>
              </a:rPr>
              <a:t>re</a:t>
            </a:r>
            <a:r>
              <a:rPr sz="1050" dirty="0">
                <a:latin typeface="맑은 고딕"/>
                <a:cs typeface="맑은 고딕"/>
              </a:rPr>
              <a:t>n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50606" y="4862829"/>
            <a:ext cx="43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230618" y="2433955"/>
            <a:ext cx="788035" cy="372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300"/>
              </a:lnSpc>
              <a:spcBef>
                <a:spcPts val="105"/>
              </a:spcBef>
            </a:pPr>
            <a:r>
              <a:rPr sz="1100" spc="-5" dirty="0">
                <a:latin typeface="맑은 고딕"/>
                <a:cs typeface="맑은 고딕"/>
              </a:rPr>
              <a:t>focus()</a:t>
            </a:r>
            <a:endParaRPr sz="1100">
              <a:latin typeface="맑은 고딕"/>
              <a:cs typeface="맑은 고딕"/>
            </a:endParaRPr>
          </a:p>
          <a:p>
            <a:pPr marL="368300">
              <a:lnSpc>
                <a:spcPts val="1420"/>
              </a:lnSpc>
            </a:pPr>
            <a:r>
              <a:rPr sz="1200" dirty="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09243" y="3559809"/>
            <a:ext cx="2146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  <a:tab pos="2132965" algn="l"/>
              </a:tabLst>
            </a:pPr>
            <a:r>
              <a:rPr sz="1200" strike="sngStrike" dirty="0">
                <a:latin typeface="Times New Roman"/>
                <a:cs typeface="Times New Roman"/>
              </a:rPr>
              <a:t> 	</a:t>
            </a:r>
            <a:r>
              <a:rPr sz="1200" strike="sngStrike" dirty="0">
                <a:latin typeface="맑은 고딕"/>
                <a:cs typeface="맑은 고딕"/>
              </a:rPr>
              <a:t>………..	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27540" y="4283786"/>
            <a:ext cx="429259" cy="345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050" b="1" spc="0" dirty="0">
                <a:latin typeface="맑은 고딕"/>
                <a:cs typeface="맑은 고딕"/>
              </a:rPr>
              <a:t>이벤트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b="1" spc="0" dirty="0">
                <a:latin typeface="맑은 고딕"/>
                <a:cs typeface="맑은 고딕"/>
              </a:rPr>
              <a:t>리스너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87540" y="1229867"/>
            <a:ext cx="2243455" cy="429895"/>
          </a:xfrm>
          <a:custGeom>
            <a:avLst/>
            <a:gdLst/>
            <a:ahLst/>
            <a:cxnLst/>
            <a:rect l="l" t="t" r="r" b="b"/>
            <a:pathLst>
              <a:path w="2243454" h="429894">
                <a:moveTo>
                  <a:pt x="0" y="429767"/>
                </a:moveTo>
                <a:lnTo>
                  <a:pt x="2243328" y="429767"/>
                </a:lnTo>
                <a:lnTo>
                  <a:pt x="2243328" y="0"/>
                </a:lnTo>
                <a:lnTo>
                  <a:pt x="0" y="0"/>
                </a:lnTo>
                <a:lnTo>
                  <a:pt x="0" y="429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87540" y="1229867"/>
            <a:ext cx="2243455" cy="42989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sz="1100" dirty="0">
                <a:latin typeface="맑은 고딕"/>
                <a:cs typeface="맑은 고딕"/>
              </a:rPr>
              <a:t>이것은 </a:t>
            </a:r>
            <a:r>
              <a:rPr sz="1100" spc="-5" dirty="0">
                <a:latin typeface="맑은 고딕"/>
                <a:cs typeface="맑은 고딕"/>
              </a:rPr>
              <a:t>&lt;span</a:t>
            </a:r>
            <a:r>
              <a:rPr sz="1100" spc="-1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문장입니다.&lt;/span&gt;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81420" y="1297000"/>
            <a:ext cx="68707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innerHTML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96683" y="4037076"/>
            <a:ext cx="2234565" cy="253365"/>
          </a:xfrm>
          <a:custGeom>
            <a:avLst/>
            <a:gdLst/>
            <a:ahLst/>
            <a:cxnLst/>
            <a:rect l="l" t="t" r="r" b="b"/>
            <a:pathLst>
              <a:path w="2234565" h="253364">
                <a:moveTo>
                  <a:pt x="0" y="252984"/>
                </a:moveTo>
                <a:lnTo>
                  <a:pt x="2234183" y="252984"/>
                </a:lnTo>
                <a:lnTo>
                  <a:pt x="223418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96683" y="4037076"/>
            <a:ext cx="2234565" cy="253365"/>
          </a:xfrm>
          <a:custGeom>
            <a:avLst/>
            <a:gdLst/>
            <a:ahLst/>
            <a:cxnLst/>
            <a:rect l="l" t="t" r="r" b="b"/>
            <a:pathLst>
              <a:path w="2234565" h="253364">
                <a:moveTo>
                  <a:pt x="0" y="252984"/>
                </a:moveTo>
                <a:lnTo>
                  <a:pt x="2234183" y="252984"/>
                </a:lnTo>
                <a:lnTo>
                  <a:pt x="223418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075169" y="4066794"/>
            <a:ext cx="12579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this.style.color='teal'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008876" y="4646676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08876" y="4646676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6249415" y="4066794"/>
            <a:ext cx="721360" cy="729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onclick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050" spc="-10" dirty="0">
                <a:latin typeface="맑은 고딕"/>
                <a:cs typeface="맑은 고딕"/>
              </a:rPr>
              <a:t>o</a:t>
            </a:r>
            <a:r>
              <a:rPr sz="1050" spc="-15" dirty="0">
                <a:latin typeface="맑은 고딕"/>
                <a:cs typeface="맑은 고딕"/>
              </a:rPr>
              <a:t>n</a:t>
            </a:r>
            <a:r>
              <a:rPr sz="1050" spc="-10" dirty="0">
                <a:latin typeface="맑은 고딕"/>
                <a:cs typeface="맑은 고딕"/>
              </a:rPr>
              <a:t>k</a:t>
            </a:r>
            <a:r>
              <a:rPr sz="1050" spc="0" dirty="0">
                <a:latin typeface="맑은 고딕"/>
                <a:cs typeface="맑은 고딕"/>
              </a:rPr>
              <a:t>ey</a:t>
            </a:r>
            <a:r>
              <a:rPr sz="1050" spc="-15" dirty="0">
                <a:latin typeface="맑은 고딕"/>
                <a:cs typeface="맑은 고딕"/>
              </a:rPr>
              <a:t>d</a:t>
            </a:r>
            <a:r>
              <a:rPr sz="1050" spc="-10" dirty="0">
                <a:latin typeface="맑은 고딕"/>
                <a:cs typeface="맑은 고딕"/>
              </a:rPr>
              <a:t>ow</a:t>
            </a:r>
            <a:r>
              <a:rPr sz="1050" dirty="0">
                <a:latin typeface="맑은 고딕"/>
                <a:cs typeface="맑은 고딕"/>
              </a:rPr>
              <a:t>n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050" spc="-5" dirty="0">
                <a:latin typeface="맑은 고딕"/>
                <a:cs typeface="맑은 고딕"/>
              </a:rPr>
              <a:t>onload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650606" y="1911477"/>
            <a:ext cx="430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08876" y="4329684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08876" y="4329684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166103" y="5501640"/>
            <a:ext cx="3279775" cy="1277620"/>
          </a:xfrm>
          <a:custGeom>
            <a:avLst/>
            <a:gdLst/>
            <a:ahLst/>
            <a:cxnLst/>
            <a:rect l="l" t="t" r="r" b="b"/>
            <a:pathLst>
              <a:path w="3279775" h="1277620">
                <a:moveTo>
                  <a:pt x="3185032" y="0"/>
                </a:moveTo>
                <a:lnTo>
                  <a:pt x="94615" y="0"/>
                </a:lnTo>
                <a:lnTo>
                  <a:pt x="57810" y="7444"/>
                </a:lnTo>
                <a:lnTo>
                  <a:pt x="27733" y="27741"/>
                </a:lnTo>
                <a:lnTo>
                  <a:pt x="7443" y="57837"/>
                </a:lnTo>
                <a:lnTo>
                  <a:pt x="0" y="94678"/>
                </a:lnTo>
                <a:lnTo>
                  <a:pt x="0" y="1182433"/>
                </a:lnTo>
                <a:lnTo>
                  <a:pt x="7443" y="1219287"/>
                </a:lnTo>
                <a:lnTo>
                  <a:pt x="27733" y="1249381"/>
                </a:lnTo>
                <a:lnTo>
                  <a:pt x="57810" y="1269670"/>
                </a:lnTo>
                <a:lnTo>
                  <a:pt x="94615" y="1277110"/>
                </a:lnTo>
                <a:lnTo>
                  <a:pt x="3185032" y="1277110"/>
                </a:lnTo>
                <a:lnTo>
                  <a:pt x="3221837" y="1269670"/>
                </a:lnTo>
                <a:lnTo>
                  <a:pt x="3251914" y="1249381"/>
                </a:lnTo>
                <a:lnTo>
                  <a:pt x="3272204" y="1219287"/>
                </a:lnTo>
                <a:lnTo>
                  <a:pt x="3279648" y="1182433"/>
                </a:lnTo>
                <a:lnTo>
                  <a:pt x="3279648" y="94678"/>
                </a:lnTo>
                <a:lnTo>
                  <a:pt x="3272204" y="57837"/>
                </a:lnTo>
                <a:lnTo>
                  <a:pt x="3251914" y="27741"/>
                </a:lnTo>
                <a:lnTo>
                  <a:pt x="3221837" y="7444"/>
                </a:lnTo>
                <a:lnTo>
                  <a:pt x="318503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166103" y="5501640"/>
            <a:ext cx="3279775" cy="1277620"/>
          </a:xfrm>
          <a:custGeom>
            <a:avLst/>
            <a:gdLst/>
            <a:ahLst/>
            <a:cxnLst/>
            <a:rect l="l" t="t" r="r" b="b"/>
            <a:pathLst>
              <a:path w="3279775" h="1277620">
                <a:moveTo>
                  <a:pt x="0" y="94678"/>
                </a:moveTo>
                <a:lnTo>
                  <a:pt x="7443" y="57837"/>
                </a:lnTo>
                <a:lnTo>
                  <a:pt x="27733" y="27741"/>
                </a:lnTo>
                <a:lnTo>
                  <a:pt x="57810" y="7444"/>
                </a:lnTo>
                <a:lnTo>
                  <a:pt x="94615" y="0"/>
                </a:lnTo>
                <a:lnTo>
                  <a:pt x="3185032" y="0"/>
                </a:lnTo>
                <a:lnTo>
                  <a:pt x="3221837" y="7444"/>
                </a:lnTo>
                <a:lnTo>
                  <a:pt x="3251914" y="27741"/>
                </a:lnTo>
                <a:lnTo>
                  <a:pt x="3272204" y="57837"/>
                </a:lnTo>
                <a:lnTo>
                  <a:pt x="3279648" y="94678"/>
                </a:lnTo>
                <a:lnTo>
                  <a:pt x="3279648" y="1182433"/>
                </a:lnTo>
                <a:lnTo>
                  <a:pt x="3272204" y="1219287"/>
                </a:lnTo>
                <a:lnTo>
                  <a:pt x="3251914" y="1249381"/>
                </a:lnTo>
                <a:lnTo>
                  <a:pt x="3221837" y="1269670"/>
                </a:lnTo>
                <a:lnTo>
                  <a:pt x="3185032" y="1277110"/>
                </a:lnTo>
                <a:lnTo>
                  <a:pt x="94615" y="1277110"/>
                </a:lnTo>
                <a:lnTo>
                  <a:pt x="57810" y="1269670"/>
                </a:lnTo>
                <a:lnTo>
                  <a:pt x="27733" y="1249381"/>
                </a:lnTo>
                <a:lnTo>
                  <a:pt x="7443" y="1219287"/>
                </a:lnTo>
                <a:lnTo>
                  <a:pt x="0" y="1182433"/>
                </a:lnTo>
                <a:lnTo>
                  <a:pt x="0" y="9467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11923" y="5600700"/>
            <a:ext cx="2222500" cy="262255"/>
          </a:xfrm>
          <a:custGeom>
            <a:avLst/>
            <a:gdLst/>
            <a:ahLst/>
            <a:cxnLst/>
            <a:rect l="l" t="t" r="r" b="b"/>
            <a:pathLst>
              <a:path w="2222500" h="262254">
                <a:moveTo>
                  <a:pt x="0" y="262128"/>
                </a:moveTo>
                <a:lnTo>
                  <a:pt x="2221992" y="262128"/>
                </a:lnTo>
                <a:lnTo>
                  <a:pt x="2221992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11923" y="5600700"/>
            <a:ext cx="2222500" cy="262255"/>
          </a:xfrm>
          <a:custGeom>
            <a:avLst/>
            <a:gdLst/>
            <a:ahLst/>
            <a:cxnLst/>
            <a:rect l="l" t="t" r="r" b="b"/>
            <a:pathLst>
              <a:path w="2222500" h="262254">
                <a:moveTo>
                  <a:pt x="0" y="262128"/>
                </a:moveTo>
                <a:lnTo>
                  <a:pt x="2221992" y="262128"/>
                </a:lnTo>
                <a:lnTo>
                  <a:pt x="2221992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089775" y="5632805"/>
            <a:ext cx="39243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" dirty="0">
                <a:latin typeface="맑은 고딕"/>
                <a:cs typeface="맑은 고딕"/>
              </a:rPr>
              <a:t>"b</a:t>
            </a:r>
            <a:r>
              <a:rPr sz="1050" dirty="0">
                <a:latin typeface="맑은 고딕"/>
                <a:cs typeface="맑은 고딕"/>
              </a:rPr>
              <a:t>l</a:t>
            </a:r>
            <a:r>
              <a:rPr sz="1050" spc="-15" dirty="0">
                <a:latin typeface="맑은 고딕"/>
                <a:cs typeface="맑은 고딕"/>
              </a:rPr>
              <a:t>u</a:t>
            </a:r>
            <a:r>
              <a:rPr sz="1050" spc="0" dirty="0">
                <a:latin typeface="맑은 고딕"/>
                <a:cs typeface="맑은 고딕"/>
              </a:rPr>
              <a:t>e</a:t>
            </a:r>
            <a:r>
              <a:rPr sz="1050" dirty="0">
                <a:latin typeface="맑은 고딕"/>
                <a:cs typeface="맑은 고딕"/>
              </a:rPr>
              <a:t>"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90234" y="5622137"/>
            <a:ext cx="758825" cy="499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color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050" spc="-5" dirty="0">
                <a:latin typeface="맑은 고딕"/>
                <a:cs typeface="맑은 고딕"/>
              </a:rPr>
              <a:t>borderColor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008876" y="5914644"/>
            <a:ext cx="2222500" cy="253365"/>
          </a:xfrm>
          <a:custGeom>
            <a:avLst/>
            <a:gdLst/>
            <a:ahLst/>
            <a:cxnLst/>
            <a:rect l="l" t="t" r="r" b="b"/>
            <a:pathLst>
              <a:path w="2222500" h="253364">
                <a:moveTo>
                  <a:pt x="0" y="252983"/>
                </a:moveTo>
                <a:lnTo>
                  <a:pt x="2221992" y="252983"/>
                </a:lnTo>
                <a:lnTo>
                  <a:pt x="2221992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08876" y="5914644"/>
            <a:ext cx="2222500" cy="253365"/>
          </a:xfrm>
          <a:custGeom>
            <a:avLst/>
            <a:gdLst/>
            <a:ahLst/>
            <a:cxnLst/>
            <a:rect l="l" t="t" r="r" b="b"/>
            <a:pathLst>
              <a:path w="2222500" h="253364">
                <a:moveTo>
                  <a:pt x="0" y="252983"/>
                </a:moveTo>
                <a:lnTo>
                  <a:pt x="2221992" y="252983"/>
                </a:lnTo>
                <a:lnTo>
                  <a:pt x="2221992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190234" y="6440830"/>
            <a:ext cx="681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맑은 고딕"/>
                <a:cs typeface="맑은 고딕"/>
              </a:rPr>
              <a:t>marginTop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011923" y="6420611"/>
            <a:ext cx="2219325" cy="253365"/>
          </a:xfrm>
          <a:custGeom>
            <a:avLst/>
            <a:gdLst/>
            <a:ahLst/>
            <a:cxnLst/>
            <a:rect l="l" t="t" r="r" b="b"/>
            <a:pathLst>
              <a:path w="2219325" h="253365">
                <a:moveTo>
                  <a:pt x="0" y="252983"/>
                </a:moveTo>
                <a:lnTo>
                  <a:pt x="2218944" y="252983"/>
                </a:lnTo>
                <a:lnTo>
                  <a:pt x="221894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7011923" y="6420611"/>
            <a:ext cx="2219325" cy="25336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050" dirty="0">
                <a:latin typeface="맑은 고딕"/>
                <a:cs typeface="맑은 고딕"/>
              </a:rPr>
              <a:t>…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503156" y="6073241"/>
            <a:ext cx="427990" cy="665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050" b="1" dirty="0">
                <a:latin typeface="맑은 고딕"/>
                <a:cs typeface="맑은 고딕"/>
              </a:rPr>
              <a:t>CSS3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sz="1050" b="1" spc="0" dirty="0">
                <a:latin typeface="맑은 고딕"/>
                <a:cs typeface="맑은 고딕"/>
              </a:rPr>
              <a:t>스타일</a:t>
            </a:r>
            <a:endParaRPr sz="1050">
              <a:latin typeface="맑은 고딕"/>
              <a:cs typeface="맑은 고딕"/>
            </a:endParaRPr>
          </a:p>
          <a:p>
            <a:pPr marL="12700" marR="139065">
              <a:lnSpc>
                <a:spcPts val="1250"/>
              </a:lnSpc>
              <a:spcBef>
                <a:spcPts val="60"/>
              </a:spcBef>
            </a:pPr>
            <a:r>
              <a:rPr sz="1050" b="1" dirty="0">
                <a:latin typeface="맑은 고딕"/>
                <a:cs typeface="맑은 고딕"/>
              </a:rPr>
              <a:t>시트  객체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67625" y="5908700"/>
            <a:ext cx="512445" cy="4508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latin typeface="맑은 고딕"/>
                <a:cs typeface="맑은 고딕"/>
              </a:rPr>
              <a:t>…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00" dirty="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056369" y="1788579"/>
            <a:ext cx="1233805" cy="3987800"/>
          </a:xfrm>
          <a:custGeom>
            <a:avLst/>
            <a:gdLst/>
            <a:ahLst/>
            <a:cxnLst/>
            <a:rect l="l" t="t" r="r" b="b"/>
            <a:pathLst>
              <a:path w="1233804" h="3987800">
                <a:moveTo>
                  <a:pt x="465200" y="3924300"/>
                </a:moveTo>
                <a:lnTo>
                  <a:pt x="413511" y="3987800"/>
                </a:lnTo>
                <a:lnTo>
                  <a:pt x="498728" y="3987800"/>
                </a:lnTo>
                <a:lnTo>
                  <a:pt x="492023" y="3975100"/>
                </a:lnTo>
                <a:lnTo>
                  <a:pt x="473328" y="3975100"/>
                </a:lnTo>
                <a:lnTo>
                  <a:pt x="467613" y="3962400"/>
                </a:lnTo>
                <a:lnTo>
                  <a:pt x="480708" y="3953670"/>
                </a:lnTo>
                <a:lnTo>
                  <a:pt x="465200" y="3924300"/>
                </a:lnTo>
                <a:close/>
              </a:path>
              <a:path w="1233804" h="3987800">
                <a:moveTo>
                  <a:pt x="480708" y="3953670"/>
                </a:moveTo>
                <a:lnTo>
                  <a:pt x="467613" y="3962400"/>
                </a:lnTo>
                <a:lnTo>
                  <a:pt x="473328" y="3975100"/>
                </a:lnTo>
                <a:lnTo>
                  <a:pt x="487180" y="3965927"/>
                </a:lnTo>
                <a:lnTo>
                  <a:pt x="480708" y="3953670"/>
                </a:lnTo>
                <a:close/>
              </a:path>
              <a:path w="1233804" h="3987800">
                <a:moveTo>
                  <a:pt x="487180" y="3965927"/>
                </a:moveTo>
                <a:lnTo>
                  <a:pt x="473328" y="3975100"/>
                </a:lnTo>
                <a:lnTo>
                  <a:pt x="492023" y="3975100"/>
                </a:lnTo>
                <a:lnTo>
                  <a:pt x="487180" y="3965927"/>
                </a:lnTo>
                <a:close/>
              </a:path>
              <a:path w="1233804" h="3987800">
                <a:moveTo>
                  <a:pt x="887095" y="3657600"/>
                </a:moveTo>
                <a:lnTo>
                  <a:pt x="855979" y="3695700"/>
                </a:lnTo>
                <a:lnTo>
                  <a:pt x="792987" y="3746500"/>
                </a:lnTo>
                <a:lnTo>
                  <a:pt x="761237" y="3771900"/>
                </a:lnTo>
                <a:lnTo>
                  <a:pt x="729741" y="3797300"/>
                </a:lnTo>
                <a:lnTo>
                  <a:pt x="729869" y="3797300"/>
                </a:lnTo>
                <a:lnTo>
                  <a:pt x="698626" y="3822700"/>
                </a:lnTo>
                <a:lnTo>
                  <a:pt x="668020" y="3835400"/>
                </a:lnTo>
                <a:lnTo>
                  <a:pt x="638301" y="3860800"/>
                </a:lnTo>
                <a:lnTo>
                  <a:pt x="609346" y="3873500"/>
                </a:lnTo>
                <a:lnTo>
                  <a:pt x="581659" y="3898900"/>
                </a:lnTo>
                <a:lnTo>
                  <a:pt x="555371" y="3911600"/>
                </a:lnTo>
                <a:lnTo>
                  <a:pt x="530605" y="3924300"/>
                </a:lnTo>
                <a:lnTo>
                  <a:pt x="507619" y="3937000"/>
                </a:lnTo>
                <a:lnTo>
                  <a:pt x="486536" y="3949700"/>
                </a:lnTo>
                <a:lnTo>
                  <a:pt x="480708" y="3953670"/>
                </a:lnTo>
                <a:lnTo>
                  <a:pt x="487180" y="3965927"/>
                </a:lnTo>
                <a:lnTo>
                  <a:pt x="536955" y="3937000"/>
                </a:lnTo>
                <a:lnTo>
                  <a:pt x="588263" y="3911600"/>
                </a:lnTo>
                <a:lnTo>
                  <a:pt x="616203" y="3886200"/>
                </a:lnTo>
                <a:lnTo>
                  <a:pt x="645286" y="3873500"/>
                </a:lnTo>
                <a:lnTo>
                  <a:pt x="675258" y="3848100"/>
                </a:lnTo>
                <a:lnTo>
                  <a:pt x="705993" y="3835400"/>
                </a:lnTo>
                <a:lnTo>
                  <a:pt x="769111" y="3784600"/>
                </a:lnTo>
                <a:lnTo>
                  <a:pt x="864615" y="3708400"/>
                </a:lnTo>
                <a:lnTo>
                  <a:pt x="895857" y="3670300"/>
                </a:lnTo>
                <a:lnTo>
                  <a:pt x="886968" y="3670300"/>
                </a:lnTo>
                <a:lnTo>
                  <a:pt x="887095" y="3657600"/>
                </a:lnTo>
                <a:close/>
              </a:path>
              <a:path w="1233804" h="3987800">
                <a:moveTo>
                  <a:pt x="4572" y="0"/>
                </a:moveTo>
                <a:lnTo>
                  <a:pt x="0" y="12700"/>
                </a:lnTo>
                <a:lnTo>
                  <a:pt x="115443" y="63500"/>
                </a:lnTo>
                <a:lnTo>
                  <a:pt x="172847" y="76200"/>
                </a:lnTo>
                <a:lnTo>
                  <a:pt x="229615" y="101600"/>
                </a:lnTo>
                <a:lnTo>
                  <a:pt x="285750" y="127000"/>
                </a:lnTo>
                <a:lnTo>
                  <a:pt x="340995" y="152400"/>
                </a:lnTo>
                <a:lnTo>
                  <a:pt x="395224" y="177800"/>
                </a:lnTo>
                <a:lnTo>
                  <a:pt x="448309" y="203200"/>
                </a:lnTo>
                <a:lnTo>
                  <a:pt x="499999" y="228600"/>
                </a:lnTo>
                <a:lnTo>
                  <a:pt x="550163" y="254000"/>
                </a:lnTo>
                <a:lnTo>
                  <a:pt x="549909" y="254000"/>
                </a:lnTo>
                <a:lnTo>
                  <a:pt x="598551" y="292100"/>
                </a:lnTo>
                <a:lnTo>
                  <a:pt x="645286" y="317500"/>
                </a:lnTo>
                <a:lnTo>
                  <a:pt x="645032" y="317500"/>
                </a:lnTo>
                <a:lnTo>
                  <a:pt x="689863" y="355600"/>
                </a:lnTo>
                <a:lnTo>
                  <a:pt x="689609" y="355600"/>
                </a:lnTo>
                <a:lnTo>
                  <a:pt x="711200" y="368300"/>
                </a:lnTo>
                <a:lnTo>
                  <a:pt x="732154" y="381000"/>
                </a:lnTo>
                <a:lnTo>
                  <a:pt x="752601" y="406400"/>
                </a:lnTo>
                <a:lnTo>
                  <a:pt x="772286" y="419100"/>
                </a:lnTo>
                <a:lnTo>
                  <a:pt x="791336" y="431800"/>
                </a:lnTo>
                <a:lnTo>
                  <a:pt x="809751" y="457200"/>
                </a:lnTo>
                <a:lnTo>
                  <a:pt x="827658" y="469900"/>
                </a:lnTo>
                <a:lnTo>
                  <a:pt x="845184" y="495300"/>
                </a:lnTo>
                <a:lnTo>
                  <a:pt x="878585" y="533400"/>
                </a:lnTo>
                <a:lnTo>
                  <a:pt x="909954" y="558800"/>
                </a:lnTo>
                <a:lnTo>
                  <a:pt x="939419" y="596900"/>
                </a:lnTo>
                <a:lnTo>
                  <a:pt x="939291" y="596900"/>
                </a:lnTo>
                <a:lnTo>
                  <a:pt x="966977" y="635000"/>
                </a:lnTo>
                <a:lnTo>
                  <a:pt x="992758" y="660400"/>
                </a:lnTo>
                <a:lnTo>
                  <a:pt x="1004824" y="685800"/>
                </a:lnTo>
                <a:lnTo>
                  <a:pt x="1016507" y="698500"/>
                </a:lnTo>
                <a:lnTo>
                  <a:pt x="1027937" y="723900"/>
                </a:lnTo>
                <a:lnTo>
                  <a:pt x="1038859" y="736600"/>
                </a:lnTo>
                <a:lnTo>
                  <a:pt x="1049274" y="762000"/>
                </a:lnTo>
                <a:lnTo>
                  <a:pt x="1059560" y="787400"/>
                </a:lnTo>
                <a:lnTo>
                  <a:pt x="1069212" y="800100"/>
                </a:lnTo>
                <a:lnTo>
                  <a:pt x="1078610" y="825500"/>
                </a:lnTo>
                <a:lnTo>
                  <a:pt x="1087627" y="850900"/>
                </a:lnTo>
                <a:lnTo>
                  <a:pt x="1096263" y="876300"/>
                </a:lnTo>
                <a:lnTo>
                  <a:pt x="1104519" y="901700"/>
                </a:lnTo>
                <a:lnTo>
                  <a:pt x="1112393" y="939800"/>
                </a:lnTo>
                <a:lnTo>
                  <a:pt x="1120012" y="965200"/>
                </a:lnTo>
                <a:lnTo>
                  <a:pt x="1127125" y="990600"/>
                </a:lnTo>
                <a:lnTo>
                  <a:pt x="1134109" y="1028700"/>
                </a:lnTo>
                <a:lnTo>
                  <a:pt x="1140713" y="1066800"/>
                </a:lnTo>
                <a:lnTo>
                  <a:pt x="1147063" y="1104900"/>
                </a:lnTo>
                <a:lnTo>
                  <a:pt x="1152905" y="1143000"/>
                </a:lnTo>
                <a:lnTo>
                  <a:pt x="1158621" y="1181100"/>
                </a:lnTo>
                <a:lnTo>
                  <a:pt x="1163954" y="1219200"/>
                </a:lnTo>
                <a:lnTo>
                  <a:pt x="1169034" y="1270000"/>
                </a:lnTo>
                <a:lnTo>
                  <a:pt x="1174241" y="1320800"/>
                </a:lnTo>
                <a:lnTo>
                  <a:pt x="1184148" y="1422400"/>
                </a:lnTo>
                <a:lnTo>
                  <a:pt x="1193291" y="1549400"/>
                </a:lnTo>
                <a:lnTo>
                  <a:pt x="1197609" y="1612900"/>
                </a:lnTo>
                <a:lnTo>
                  <a:pt x="1201674" y="1676400"/>
                </a:lnTo>
                <a:lnTo>
                  <a:pt x="1205356" y="1739900"/>
                </a:lnTo>
                <a:lnTo>
                  <a:pt x="1208785" y="1816100"/>
                </a:lnTo>
                <a:lnTo>
                  <a:pt x="1214627" y="1955800"/>
                </a:lnTo>
                <a:lnTo>
                  <a:pt x="1218691" y="2095500"/>
                </a:lnTo>
                <a:lnTo>
                  <a:pt x="1220977" y="2247900"/>
                </a:lnTo>
                <a:lnTo>
                  <a:pt x="1220977" y="2387600"/>
                </a:lnTo>
                <a:lnTo>
                  <a:pt x="1218819" y="2540000"/>
                </a:lnTo>
                <a:lnTo>
                  <a:pt x="1213865" y="2679700"/>
                </a:lnTo>
                <a:lnTo>
                  <a:pt x="1210436" y="2743200"/>
                </a:lnTo>
                <a:lnTo>
                  <a:pt x="1206246" y="2819400"/>
                </a:lnTo>
                <a:lnTo>
                  <a:pt x="1201165" y="2882900"/>
                </a:lnTo>
                <a:lnTo>
                  <a:pt x="1195324" y="2946400"/>
                </a:lnTo>
                <a:lnTo>
                  <a:pt x="1188720" y="3009900"/>
                </a:lnTo>
                <a:lnTo>
                  <a:pt x="1181227" y="3060700"/>
                </a:lnTo>
                <a:lnTo>
                  <a:pt x="1172718" y="3111500"/>
                </a:lnTo>
                <a:lnTo>
                  <a:pt x="1163447" y="3175000"/>
                </a:lnTo>
                <a:lnTo>
                  <a:pt x="1153159" y="3213100"/>
                </a:lnTo>
                <a:lnTo>
                  <a:pt x="1141856" y="3263900"/>
                </a:lnTo>
                <a:lnTo>
                  <a:pt x="1135633" y="3289300"/>
                </a:lnTo>
                <a:lnTo>
                  <a:pt x="1128776" y="3302000"/>
                </a:lnTo>
                <a:lnTo>
                  <a:pt x="1121282" y="3327400"/>
                </a:lnTo>
                <a:lnTo>
                  <a:pt x="1113154" y="3340100"/>
                </a:lnTo>
                <a:lnTo>
                  <a:pt x="1104264" y="3365500"/>
                </a:lnTo>
                <a:lnTo>
                  <a:pt x="1094994" y="3390900"/>
                </a:lnTo>
                <a:lnTo>
                  <a:pt x="1074674" y="3429000"/>
                </a:lnTo>
                <a:lnTo>
                  <a:pt x="1052322" y="3467100"/>
                </a:lnTo>
                <a:lnTo>
                  <a:pt x="1028191" y="3505200"/>
                </a:lnTo>
                <a:lnTo>
                  <a:pt x="1028319" y="3505200"/>
                </a:lnTo>
                <a:lnTo>
                  <a:pt x="1002283" y="3530600"/>
                </a:lnTo>
                <a:lnTo>
                  <a:pt x="1002537" y="3530600"/>
                </a:lnTo>
                <a:lnTo>
                  <a:pt x="975105" y="3568700"/>
                </a:lnTo>
                <a:lnTo>
                  <a:pt x="975359" y="3568700"/>
                </a:lnTo>
                <a:lnTo>
                  <a:pt x="946784" y="3606800"/>
                </a:lnTo>
                <a:lnTo>
                  <a:pt x="917194" y="3632200"/>
                </a:lnTo>
                <a:lnTo>
                  <a:pt x="886968" y="3670300"/>
                </a:lnTo>
                <a:lnTo>
                  <a:pt x="895857" y="3670300"/>
                </a:lnTo>
                <a:lnTo>
                  <a:pt x="926464" y="3644900"/>
                </a:lnTo>
                <a:lnTo>
                  <a:pt x="956309" y="3606800"/>
                </a:lnTo>
                <a:lnTo>
                  <a:pt x="985011" y="3581400"/>
                </a:lnTo>
                <a:lnTo>
                  <a:pt x="1012571" y="3543300"/>
                </a:lnTo>
                <a:lnTo>
                  <a:pt x="1038732" y="3505200"/>
                </a:lnTo>
                <a:lnTo>
                  <a:pt x="1063116" y="3467100"/>
                </a:lnTo>
                <a:lnTo>
                  <a:pt x="1085850" y="3429000"/>
                </a:lnTo>
                <a:lnTo>
                  <a:pt x="1106551" y="3390900"/>
                </a:lnTo>
                <a:lnTo>
                  <a:pt x="1115949" y="3365500"/>
                </a:lnTo>
                <a:lnTo>
                  <a:pt x="1124838" y="3352800"/>
                </a:lnTo>
                <a:lnTo>
                  <a:pt x="1133221" y="3327400"/>
                </a:lnTo>
                <a:lnTo>
                  <a:pt x="1140840" y="3314700"/>
                </a:lnTo>
                <a:lnTo>
                  <a:pt x="1147826" y="3289300"/>
                </a:lnTo>
                <a:lnTo>
                  <a:pt x="1154176" y="3263900"/>
                </a:lnTo>
                <a:lnTo>
                  <a:pt x="1165605" y="3225800"/>
                </a:lnTo>
                <a:lnTo>
                  <a:pt x="1175893" y="3175000"/>
                </a:lnTo>
                <a:lnTo>
                  <a:pt x="1185290" y="3124200"/>
                </a:lnTo>
                <a:lnTo>
                  <a:pt x="1193800" y="3060700"/>
                </a:lnTo>
                <a:lnTo>
                  <a:pt x="1201293" y="3009900"/>
                </a:lnTo>
                <a:lnTo>
                  <a:pt x="1208024" y="2946400"/>
                </a:lnTo>
                <a:lnTo>
                  <a:pt x="1213865" y="2882900"/>
                </a:lnTo>
                <a:lnTo>
                  <a:pt x="1218819" y="2819400"/>
                </a:lnTo>
                <a:lnTo>
                  <a:pt x="1223009" y="2755900"/>
                </a:lnTo>
                <a:lnTo>
                  <a:pt x="1226565" y="2679700"/>
                </a:lnTo>
                <a:lnTo>
                  <a:pt x="1231391" y="2540000"/>
                </a:lnTo>
                <a:lnTo>
                  <a:pt x="1233677" y="2387600"/>
                </a:lnTo>
                <a:lnTo>
                  <a:pt x="1233677" y="2247900"/>
                </a:lnTo>
                <a:lnTo>
                  <a:pt x="1231391" y="2095500"/>
                </a:lnTo>
                <a:lnTo>
                  <a:pt x="1227201" y="1955800"/>
                </a:lnTo>
                <a:lnTo>
                  <a:pt x="1221485" y="1816100"/>
                </a:lnTo>
                <a:lnTo>
                  <a:pt x="1218056" y="1739900"/>
                </a:lnTo>
                <a:lnTo>
                  <a:pt x="1214247" y="1676400"/>
                </a:lnTo>
                <a:lnTo>
                  <a:pt x="1210309" y="1612900"/>
                </a:lnTo>
                <a:lnTo>
                  <a:pt x="1205991" y="1549400"/>
                </a:lnTo>
                <a:lnTo>
                  <a:pt x="1201420" y="1485900"/>
                </a:lnTo>
                <a:lnTo>
                  <a:pt x="1196721" y="1422400"/>
                </a:lnTo>
                <a:lnTo>
                  <a:pt x="1191895" y="1371600"/>
                </a:lnTo>
                <a:lnTo>
                  <a:pt x="1181734" y="1270000"/>
                </a:lnTo>
                <a:lnTo>
                  <a:pt x="1176527" y="1219200"/>
                </a:lnTo>
                <a:lnTo>
                  <a:pt x="1171194" y="1181100"/>
                </a:lnTo>
                <a:lnTo>
                  <a:pt x="1165478" y="1143000"/>
                </a:lnTo>
                <a:lnTo>
                  <a:pt x="1159509" y="1104900"/>
                </a:lnTo>
                <a:lnTo>
                  <a:pt x="1153286" y="1066800"/>
                </a:lnTo>
                <a:lnTo>
                  <a:pt x="1146555" y="1028700"/>
                </a:lnTo>
                <a:lnTo>
                  <a:pt x="1139571" y="990600"/>
                </a:lnTo>
                <a:lnTo>
                  <a:pt x="1132331" y="965200"/>
                </a:lnTo>
                <a:lnTo>
                  <a:pt x="1124711" y="927100"/>
                </a:lnTo>
                <a:lnTo>
                  <a:pt x="1108328" y="876300"/>
                </a:lnTo>
                <a:lnTo>
                  <a:pt x="1090422" y="825500"/>
                </a:lnTo>
                <a:lnTo>
                  <a:pt x="1071118" y="774700"/>
                </a:lnTo>
                <a:lnTo>
                  <a:pt x="1050035" y="736600"/>
                </a:lnTo>
                <a:lnTo>
                  <a:pt x="1038859" y="711200"/>
                </a:lnTo>
                <a:lnTo>
                  <a:pt x="1027302" y="698500"/>
                </a:lnTo>
                <a:lnTo>
                  <a:pt x="1015491" y="673100"/>
                </a:lnTo>
                <a:lnTo>
                  <a:pt x="1003046" y="660400"/>
                </a:lnTo>
                <a:lnTo>
                  <a:pt x="977010" y="622300"/>
                </a:lnTo>
                <a:lnTo>
                  <a:pt x="949071" y="584200"/>
                </a:lnTo>
                <a:lnTo>
                  <a:pt x="919352" y="558800"/>
                </a:lnTo>
                <a:lnTo>
                  <a:pt x="887729" y="520700"/>
                </a:lnTo>
                <a:lnTo>
                  <a:pt x="854328" y="482600"/>
                </a:lnTo>
                <a:lnTo>
                  <a:pt x="836929" y="469900"/>
                </a:lnTo>
                <a:lnTo>
                  <a:pt x="818896" y="444500"/>
                </a:lnTo>
                <a:lnTo>
                  <a:pt x="800100" y="431800"/>
                </a:lnTo>
                <a:lnTo>
                  <a:pt x="780796" y="406400"/>
                </a:lnTo>
                <a:lnTo>
                  <a:pt x="760856" y="393700"/>
                </a:lnTo>
                <a:lnTo>
                  <a:pt x="740282" y="368300"/>
                </a:lnTo>
                <a:lnTo>
                  <a:pt x="719074" y="355600"/>
                </a:lnTo>
                <a:lnTo>
                  <a:pt x="697356" y="342900"/>
                </a:lnTo>
                <a:lnTo>
                  <a:pt x="652272" y="304800"/>
                </a:lnTo>
                <a:lnTo>
                  <a:pt x="605281" y="279400"/>
                </a:lnTo>
                <a:lnTo>
                  <a:pt x="556386" y="254000"/>
                </a:lnTo>
                <a:lnTo>
                  <a:pt x="505968" y="215900"/>
                </a:lnTo>
                <a:lnTo>
                  <a:pt x="454025" y="190500"/>
                </a:lnTo>
                <a:lnTo>
                  <a:pt x="346201" y="139700"/>
                </a:lnTo>
                <a:lnTo>
                  <a:pt x="177546" y="63500"/>
                </a:lnTo>
                <a:lnTo>
                  <a:pt x="120141" y="50800"/>
                </a:lnTo>
                <a:lnTo>
                  <a:pt x="45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107692" y="3457955"/>
            <a:ext cx="3169920" cy="1816735"/>
          </a:xfrm>
          <a:custGeom>
            <a:avLst/>
            <a:gdLst/>
            <a:ahLst/>
            <a:cxnLst/>
            <a:rect l="l" t="t" r="r" b="b"/>
            <a:pathLst>
              <a:path w="3169920" h="1816735">
                <a:moveTo>
                  <a:pt x="0" y="1816608"/>
                </a:moveTo>
                <a:lnTo>
                  <a:pt x="3169920" y="1816608"/>
                </a:lnTo>
                <a:lnTo>
                  <a:pt x="3169920" y="0"/>
                </a:lnTo>
                <a:lnTo>
                  <a:pt x="0" y="0"/>
                </a:lnTo>
                <a:lnTo>
                  <a:pt x="0" y="1816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2107692" y="3457955"/>
            <a:ext cx="3169920" cy="18167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01955" marR="1315085" indent="-311150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solidFill>
                  <a:srgbClr val="00AF50"/>
                </a:solidFill>
                <a:latin typeface="맑은 고딕"/>
                <a:cs typeface="맑은 고딕"/>
              </a:rPr>
              <a:t>&lt;</a:t>
            </a:r>
            <a:r>
              <a:rPr sz="1400" b="1" spc="-10" dirty="0">
                <a:solidFill>
                  <a:srgbClr val="00AF50"/>
                </a:solidFill>
                <a:latin typeface="맑은 고딕"/>
                <a:cs typeface="맑은 고딕"/>
              </a:rPr>
              <a:t>p </a:t>
            </a:r>
            <a:r>
              <a:rPr sz="1400" b="1" spc="-10" dirty="0">
                <a:solidFill>
                  <a:srgbClr val="00AFEF"/>
                </a:solidFill>
                <a:latin typeface="맑은 고딕"/>
                <a:cs typeface="맑은 고딕"/>
              </a:rPr>
              <a:t>id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10" dirty="0">
                <a:solidFill>
                  <a:srgbClr val="CC00CC"/>
                </a:solidFill>
                <a:latin typeface="맑은 고딕"/>
                <a:cs typeface="맑은 고딕"/>
              </a:rPr>
              <a:t>"firstP"  </a:t>
            </a:r>
            <a:r>
              <a:rPr sz="1400" b="1" spc="-5" dirty="0">
                <a:solidFill>
                  <a:srgbClr val="00AFEF"/>
                </a:solidFill>
                <a:latin typeface="맑은 고딕"/>
                <a:cs typeface="맑은 고딕"/>
              </a:rPr>
              <a:t>s</a:t>
            </a:r>
            <a:r>
              <a:rPr sz="1400" b="1" spc="-15" dirty="0">
                <a:solidFill>
                  <a:srgbClr val="00AFEF"/>
                </a:solidFill>
                <a:latin typeface="맑은 고딕"/>
                <a:cs typeface="맑은 고딕"/>
              </a:rPr>
              <a:t>t</a:t>
            </a:r>
            <a:r>
              <a:rPr sz="1400" b="1" spc="-5" dirty="0">
                <a:solidFill>
                  <a:srgbClr val="00AFEF"/>
                </a:solidFill>
                <a:latin typeface="맑은 고딕"/>
                <a:cs typeface="맑은 고딕"/>
              </a:rPr>
              <a:t>yle</a:t>
            </a:r>
            <a:r>
              <a:rPr sz="1400" spc="-5" dirty="0">
                <a:latin typeface="맑은 고딕"/>
                <a:cs typeface="맑은 고딕"/>
              </a:rPr>
              <a:t>=</a:t>
            </a:r>
            <a:r>
              <a:rPr sz="1400" spc="-5" dirty="0">
                <a:solidFill>
                  <a:srgbClr val="CC00CC"/>
                </a:solidFill>
                <a:latin typeface="맑은 고딕"/>
                <a:cs typeface="맑은 고딕"/>
              </a:rPr>
              <a:t>"</a:t>
            </a:r>
            <a:r>
              <a:rPr sz="1400" spc="-15" dirty="0">
                <a:solidFill>
                  <a:srgbClr val="CC00CC"/>
                </a:solidFill>
                <a:latin typeface="맑은 고딕"/>
                <a:cs typeface="맑은 고딕"/>
              </a:rPr>
              <a:t>c</a:t>
            </a:r>
            <a:r>
              <a:rPr sz="1400" spc="-5" dirty="0">
                <a:solidFill>
                  <a:srgbClr val="CC00CC"/>
                </a:solidFill>
                <a:latin typeface="맑은 고딕"/>
                <a:cs typeface="맑은 고딕"/>
              </a:rPr>
              <a:t>o</a:t>
            </a:r>
            <a:r>
              <a:rPr sz="1400" spc="-15" dirty="0">
                <a:solidFill>
                  <a:srgbClr val="CC00CC"/>
                </a:solidFill>
                <a:latin typeface="맑은 고딕"/>
                <a:cs typeface="맑은 고딕"/>
              </a:rPr>
              <a:t>l</a:t>
            </a:r>
            <a:r>
              <a:rPr sz="1400" spc="-5" dirty="0">
                <a:solidFill>
                  <a:srgbClr val="CC00CC"/>
                </a:solidFill>
                <a:latin typeface="맑은 고딕"/>
                <a:cs typeface="맑은 고딕"/>
              </a:rPr>
              <a:t>o</a:t>
            </a:r>
            <a:r>
              <a:rPr sz="1400" spc="70" dirty="0">
                <a:solidFill>
                  <a:srgbClr val="CC00CC"/>
                </a:solidFill>
                <a:latin typeface="맑은 고딕"/>
                <a:cs typeface="맑은 고딕"/>
              </a:rPr>
              <a:t>r</a:t>
            </a:r>
            <a:r>
              <a:rPr sz="1400" dirty="0">
                <a:solidFill>
                  <a:srgbClr val="CC00CC"/>
                </a:solidFill>
                <a:latin typeface="맑은 고딕"/>
                <a:cs typeface="맑은 고딕"/>
              </a:rPr>
              <a:t>:</a:t>
            </a:r>
            <a:r>
              <a:rPr sz="1400" spc="-5" dirty="0">
                <a:solidFill>
                  <a:srgbClr val="CC00CC"/>
                </a:solidFill>
                <a:latin typeface="맑은 고딕"/>
                <a:cs typeface="맑은 고딕"/>
              </a:rPr>
              <a:t>bl</a:t>
            </a:r>
            <a:r>
              <a:rPr sz="1400" dirty="0">
                <a:solidFill>
                  <a:srgbClr val="CC00CC"/>
                </a:solidFill>
                <a:latin typeface="맑은 고딕"/>
                <a:cs typeface="맑은 고딕"/>
              </a:rPr>
              <a:t>u</a:t>
            </a:r>
            <a:r>
              <a:rPr sz="1400" spc="-70" dirty="0">
                <a:solidFill>
                  <a:srgbClr val="CC00CC"/>
                </a:solidFill>
                <a:latin typeface="맑은 고딕"/>
                <a:cs typeface="맑은 고딕"/>
              </a:rPr>
              <a:t>e</a:t>
            </a:r>
            <a:r>
              <a:rPr sz="1400" spc="-5" dirty="0">
                <a:solidFill>
                  <a:srgbClr val="CC00CC"/>
                </a:solidFill>
                <a:latin typeface="맑은 고딕"/>
                <a:cs typeface="맑은 고딕"/>
              </a:rPr>
              <a:t>"</a:t>
            </a:r>
            <a:endParaRPr sz="1400">
              <a:latin typeface="맑은 고딕"/>
              <a:cs typeface="맑은 고딕"/>
            </a:endParaRPr>
          </a:p>
          <a:p>
            <a:pPr marL="401955">
              <a:lnSpc>
                <a:spcPct val="100000"/>
              </a:lnSpc>
            </a:pPr>
            <a:r>
              <a:rPr sz="1400" b="1" spc="-10" dirty="0">
                <a:solidFill>
                  <a:srgbClr val="00AFEF"/>
                </a:solidFill>
                <a:latin typeface="맑은 고딕"/>
                <a:cs typeface="맑은 고딕"/>
              </a:rPr>
              <a:t>onclick</a:t>
            </a:r>
            <a:r>
              <a:rPr sz="1400" spc="-10" dirty="0">
                <a:latin typeface="맑은 고딕"/>
                <a:cs typeface="맑은 고딕"/>
              </a:rPr>
              <a:t>=</a:t>
            </a:r>
            <a:r>
              <a:rPr sz="1400" spc="-10" dirty="0">
                <a:solidFill>
                  <a:srgbClr val="CC00CC"/>
                </a:solidFill>
                <a:latin typeface="맑은 고딕"/>
                <a:cs typeface="맑은 고딕"/>
              </a:rPr>
              <a:t>"this.style.color='teal'"</a:t>
            </a:r>
            <a:r>
              <a:rPr sz="1400" spc="-10" dirty="0">
                <a:solidFill>
                  <a:srgbClr val="00AF50"/>
                </a:solidFill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C00000"/>
                </a:solidFill>
                <a:latin typeface="맑은 고딕"/>
                <a:cs typeface="맑은 고딕"/>
              </a:rPr>
              <a:t>이것은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</a:pPr>
            <a:r>
              <a:rPr sz="1400" spc="-15" dirty="0">
                <a:solidFill>
                  <a:srgbClr val="C00000"/>
                </a:solidFill>
                <a:latin typeface="맑은 고딕"/>
                <a:cs typeface="맑은 고딕"/>
              </a:rPr>
              <a:t>&lt;span</a:t>
            </a:r>
            <a:r>
              <a:rPr sz="1400" spc="5" dirty="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맑은 고딕"/>
                <a:cs typeface="맑은 고딕"/>
              </a:rPr>
              <a:t>style="color:red"&gt;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sz="1400" spc="-10" dirty="0">
                <a:solidFill>
                  <a:srgbClr val="C00000"/>
                </a:solidFill>
                <a:latin typeface="맑은 고딕"/>
                <a:cs typeface="맑은 고딕"/>
              </a:rPr>
              <a:t>문장입니다.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</a:pPr>
            <a:r>
              <a:rPr sz="1400" spc="-10" dirty="0">
                <a:solidFill>
                  <a:srgbClr val="C00000"/>
                </a:solidFill>
                <a:latin typeface="맑은 고딕"/>
                <a:cs typeface="맑은 고딕"/>
              </a:rPr>
              <a:t>&lt;/span&gt;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5" dirty="0">
                <a:solidFill>
                  <a:srgbClr val="00AF50"/>
                </a:solidFill>
                <a:latin typeface="맑은 고딕"/>
                <a:cs typeface="맑은 고딕"/>
              </a:rPr>
              <a:t>&lt;</a:t>
            </a:r>
            <a:r>
              <a:rPr sz="1400" b="1" spc="-15" dirty="0">
                <a:solidFill>
                  <a:srgbClr val="00AF50"/>
                </a:solidFill>
                <a:latin typeface="맑은 고딕"/>
                <a:cs typeface="맑은 고딕"/>
              </a:rPr>
              <a:t>/p</a:t>
            </a:r>
            <a:r>
              <a:rPr sz="1400" spc="-15" dirty="0">
                <a:solidFill>
                  <a:srgbClr val="00AF50"/>
                </a:solidFill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321808" y="4239767"/>
            <a:ext cx="472440" cy="250190"/>
          </a:xfrm>
          <a:custGeom>
            <a:avLst/>
            <a:gdLst/>
            <a:ahLst/>
            <a:cxnLst/>
            <a:rect l="l" t="t" r="r" b="b"/>
            <a:pathLst>
              <a:path w="472439" h="250189">
                <a:moveTo>
                  <a:pt x="347471" y="0"/>
                </a:moveTo>
                <a:lnTo>
                  <a:pt x="347471" y="62483"/>
                </a:lnTo>
                <a:lnTo>
                  <a:pt x="0" y="62483"/>
                </a:lnTo>
                <a:lnTo>
                  <a:pt x="0" y="187451"/>
                </a:lnTo>
                <a:lnTo>
                  <a:pt x="347471" y="187451"/>
                </a:lnTo>
                <a:lnTo>
                  <a:pt x="347471" y="249935"/>
                </a:lnTo>
                <a:lnTo>
                  <a:pt x="472439" y="124967"/>
                </a:lnTo>
                <a:lnTo>
                  <a:pt x="3474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992869" y="3422903"/>
            <a:ext cx="850900" cy="274320"/>
          </a:xfrm>
          <a:custGeom>
            <a:avLst/>
            <a:gdLst/>
            <a:ahLst/>
            <a:cxnLst/>
            <a:rect l="l" t="t" r="r" b="b"/>
            <a:pathLst>
              <a:path w="850900" h="274320">
                <a:moveTo>
                  <a:pt x="775542" y="243779"/>
                </a:moveTo>
                <a:lnTo>
                  <a:pt x="766445" y="274193"/>
                </a:lnTo>
                <a:lnTo>
                  <a:pt x="850391" y="259461"/>
                </a:lnTo>
                <a:lnTo>
                  <a:pt x="837538" y="247396"/>
                </a:lnTo>
                <a:lnTo>
                  <a:pt x="787653" y="247396"/>
                </a:lnTo>
                <a:lnTo>
                  <a:pt x="775542" y="243779"/>
                </a:lnTo>
                <a:close/>
              </a:path>
              <a:path w="850900" h="274320">
                <a:moveTo>
                  <a:pt x="779192" y="231578"/>
                </a:moveTo>
                <a:lnTo>
                  <a:pt x="775542" y="243779"/>
                </a:lnTo>
                <a:lnTo>
                  <a:pt x="787653" y="247396"/>
                </a:lnTo>
                <a:lnTo>
                  <a:pt x="791336" y="235204"/>
                </a:lnTo>
                <a:lnTo>
                  <a:pt x="779192" y="231578"/>
                </a:lnTo>
                <a:close/>
              </a:path>
              <a:path w="850900" h="274320">
                <a:moveTo>
                  <a:pt x="788288" y="201168"/>
                </a:moveTo>
                <a:lnTo>
                  <a:pt x="779192" y="231578"/>
                </a:lnTo>
                <a:lnTo>
                  <a:pt x="791336" y="235204"/>
                </a:lnTo>
                <a:lnTo>
                  <a:pt x="787653" y="247396"/>
                </a:lnTo>
                <a:lnTo>
                  <a:pt x="837538" y="247396"/>
                </a:lnTo>
                <a:lnTo>
                  <a:pt x="788288" y="201168"/>
                </a:lnTo>
                <a:close/>
              </a:path>
              <a:path w="850900" h="274320">
                <a:moveTo>
                  <a:pt x="3555" y="0"/>
                </a:moveTo>
                <a:lnTo>
                  <a:pt x="0" y="12192"/>
                </a:lnTo>
                <a:lnTo>
                  <a:pt x="775542" y="243779"/>
                </a:lnTo>
                <a:lnTo>
                  <a:pt x="779192" y="231578"/>
                </a:lnTo>
                <a:lnTo>
                  <a:pt x="355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805671" y="3214116"/>
            <a:ext cx="1285875" cy="76200"/>
          </a:xfrm>
          <a:custGeom>
            <a:avLst/>
            <a:gdLst/>
            <a:ahLst/>
            <a:cxnLst/>
            <a:rect l="l" t="t" r="r" b="b"/>
            <a:pathLst>
              <a:path w="1285875" h="76200">
                <a:moveTo>
                  <a:pt x="1209421" y="0"/>
                </a:moveTo>
                <a:lnTo>
                  <a:pt x="1209421" y="76200"/>
                </a:lnTo>
                <a:lnTo>
                  <a:pt x="1272921" y="44450"/>
                </a:lnTo>
                <a:lnTo>
                  <a:pt x="1222121" y="44450"/>
                </a:lnTo>
                <a:lnTo>
                  <a:pt x="1222121" y="31750"/>
                </a:lnTo>
                <a:lnTo>
                  <a:pt x="1272921" y="31750"/>
                </a:lnTo>
                <a:lnTo>
                  <a:pt x="1209421" y="0"/>
                </a:lnTo>
                <a:close/>
              </a:path>
              <a:path w="1285875" h="76200">
                <a:moveTo>
                  <a:pt x="120942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9421" y="44450"/>
                </a:lnTo>
                <a:lnTo>
                  <a:pt x="1209421" y="31750"/>
                </a:lnTo>
                <a:close/>
              </a:path>
              <a:path w="1285875" h="76200">
                <a:moveTo>
                  <a:pt x="1272921" y="31750"/>
                </a:moveTo>
                <a:lnTo>
                  <a:pt x="1222121" y="31750"/>
                </a:lnTo>
                <a:lnTo>
                  <a:pt x="1222121" y="44450"/>
                </a:lnTo>
                <a:lnTo>
                  <a:pt x="1272921" y="44450"/>
                </a:lnTo>
                <a:lnTo>
                  <a:pt x="1285621" y="38100"/>
                </a:lnTo>
                <a:lnTo>
                  <a:pt x="1272921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20938" y="2903854"/>
            <a:ext cx="1320165" cy="296545"/>
          </a:xfrm>
          <a:custGeom>
            <a:avLst/>
            <a:gdLst/>
            <a:ahLst/>
            <a:cxnLst/>
            <a:rect l="l" t="t" r="r" b="b"/>
            <a:pathLst>
              <a:path w="1320165" h="296544">
                <a:moveTo>
                  <a:pt x="1244190" y="31234"/>
                </a:moveTo>
                <a:lnTo>
                  <a:pt x="0" y="283845"/>
                </a:lnTo>
                <a:lnTo>
                  <a:pt x="2539" y="296291"/>
                </a:lnTo>
                <a:lnTo>
                  <a:pt x="1246705" y="43660"/>
                </a:lnTo>
                <a:lnTo>
                  <a:pt x="1244190" y="31234"/>
                </a:lnTo>
                <a:close/>
              </a:path>
              <a:path w="1320165" h="296544">
                <a:moveTo>
                  <a:pt x="1311757" y="28702"/>
                </a:moveTo>
                <a:lnTo>
                  <a:pt x="1256664" y="28702"/>
                </a:lnTo>
                <a:lnTo>
                  <a:pt x="1259077" y="41148"/>
                </a:lnTo>
                <a:lnTo>
                  <a:pt x="1246705" y="43660"/>
                </a:lnTo>
                <a:lnTo>
                  <a:pt x="1252981" y="74675"/>
                </a:lnTo>
                <a:lnTo>
                  <a:pt x="1311757" y="28702"/>
                </a:lnTo>
                <a:close/>
              </a:path>
              <a:path w="1320165" h="296544">
                <a:moveTo>
                  <a:pt x="1256664" y="28702"/>
                </a:moveTo>
                <a:lnTo>
                  <a:pt x="1244190" y="31234"/>
                </a:lnTo>
                <a:lnTo>
                  <a:pt x="1246705" y="43660"/>
                </a:lnTo>
                <a:lnTo>
                  <a:pt x="1259077" y="41148"/>
                </a:lnTo>
                <a:lnTo>
                  <a:pt x="1256664" y="28702"/>
                </a:lnTo>
                <a:close/>
              </a:path>
              <a:path w="1320165" h="296544">
                <a:moveTo>
                  <a:pt x="1237868" y="0"/>
                </a:moveTo>
                <a:lnTo>
                  <a:pt x="1244190" y="31234"/>
                </a:lnTo>
                <a:lnTo>
                  <a:pt x="1256664" y="28702"/>
                </a:lnTo>
                <a:lnTo>
                  <a:pt x="1311757" y="28702"/>
                </a:lnTo>
                <a:lnTo>
                  <a:pt x="1320037" y="22225"/>
                </a:lnTo>
                <a:lnTo>
                  <a:pt x="123786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048242" y="3512311"/>
            <a:ext cx="218566" cy="1531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304908" y="3585971"/>
            <a:ext cx="268605" cy="153035"/>
          </a:xfrm>
          <a:custGeom>
            <a:avLst/>
            <a:gdLst/>
            <a:ahLst/>
            <a:cxnLst/>
            <a:rect l="l" t="t" r="r" b="b"/>
            <a:pathLst>
              <a:path w="268604" h="153035">
                <a:moveTo>
                  <a:pt x="24002" y="0"/>
                </a:moveTo>
                <a:lnTo>
                  <a:pt x="0" y="79755"/>
                </a:lnTo>
                <a:lnTo>
                  <a:pt x="20700" y="85851"/>
                </a:lnTo>
                <a:lnTo>
                  <a:pt x="29916" y="87895"/>
                </a:lnTo>
                <a:lnTo>
                  <a:pt x="38703" y="88296"/>
                </a:lnTo>
                <a:lnTo>
                  <a:pt x="47061" y="87030"/>
                </a:lnTo>
                <a:lnTo>
                  <a:pt x="54991" y="84073"/>
                </a:lnTo>
                <a:lnTo>
                  <a:pt x="61329" y="80073"/>
                </a:lnTo>
                <a:lnTo>
                  <a:pt x="38115" y="80073"/>
                </a:lnTo>
                <a:lnTo>
                  <a:pt x="31009" y="79692"/>
                </a:lnTo>
                <a:lnTo>
                  <a:pt x="23368" y="77977"/>
                </a:lnTo>
                <a:lnTo>
                  <a:pt x="11175" y="74294"/>
                </a:lnTo>
                <a:lnTo>
                  <a:pt x="30352" y="10667"/>
                </a:lnTo>
                <a:lnTo>
                  <a:pt x="54910" y="10667"/>
                </a:lnTo>
                <a:lnTo>
                  <a:pt x="45593" y="6476"/>
                </a:lnTo>
                <a:lnTo>
                  <a:pt x="24002" y="0"/>
                </a:lnTo>
                <a:close/>
              </a:path>
              <a:path w="268604" h="153035">
                <a:moveTo>
                  <a:pt x="54910" y="10667"/>
                </a:moveTo>
                <a:lnTo>
                  <a:pt x="30352" y="10667"/>
                </a:lnTo>
                <a:lnTo>
                  <a:pt x="42925" y="14477"/>
                </a:lnTo>
                <a:lnTo>
                  <a:pt x="56834" y="20762"/>
                </a:lnTo>
                <a:lnTo>
                  <a:pt x="65420" y="29702"/>
                </a:lnTo>
                <a:lnTo>
                  <a:pt x="68697" y="41284"/>
                </a:lnTo>
                <a:lnTo>
                  <a:pt x="66675" y="55498"/>
                </a:lnTo>
                <a:lnTo>
                  <a:pt x="38115" y="80073"/>
                </a:lnTo>
                <a:lnTo>
                  <a:pt x="61329" y="80073"/>
                </a:lnTo>
                <a:lnTo>
                  <a:pt x="78418" y="40231"/>
                </a:lnTo>
                <a:lnTo>
                  <a:pt x="74199" y="25685"/>
                </a:lnTo>
                <a:lnTo>
                  <a:pt x="63265" y="14426"/>
                </a:lnTo>
                <a:lnTo>
                  <a:pt x="54910" y="10667"/>
                </a:lnTo>
                <a:close/>
              </a:path>
              <a:path w="268604" h="153035">
                <a:moveTo>
                  <a:pt x="119665" y="30480"/>
                </a:moveTo>
                <a:lnTo>
                  <a:pt x="88703" y="54006"/>
                </a:lnTo>
                <a:lnTo>
                  <a:pt x="83057" y="79835"/>
                </a:lnTo>
                <a:lnTo>
                  <a:pt x="84200" y="87635"/>
                </a:lnTo>
                <a:lnTo>
                  <a:pt x="119012" y="116161"/>
                </a:lnTo>
                <a:lnTo>
                  <a:pt x="127047" y="116205"/>
                </a:lnTo>
                <a:lnTo>
                  <a:pt x="134582" y="114534"/>
                </a:lnTo>
                <a:lnTo>
                  <a:pt x="141605" y="111125"/>
                </a:lnTo>
                <a:lnTo>
                  <a:pt x="144224" y="109092"/>
                </a:lnTo>
                <a:lnTo>
                  <a:pt x="121920" y="109092"/>
                </a:lnTo>
                <a:lnTo>
                  <a:pt x="104267" y="103885"/>
                </a:lnTo>
                <a:lnTo>
                  <a:pt x="98425" y="98678"/>
                </a:lnTo>
                <a:lnTo>
                  <a:pt x="95250" y="90931"/>
                </a:lnTo>
                <a:lnTo>
                  <a:pt x="93366" y="84953"/>
                </a:lnTo>
                <a:lnTo>
                  <a:pt x="92662" y="78628"/>
                </a:lnTo>
                <a:lnTo>
                  <a:pt x="93124" y="71947"/>
                </a:lnTo>
                <a:lnTo>
                  <a:pt x="116840" y="38607"/>
                </a:lnTo>
                <a:lnTo>
                  <a:pt x="124714" y="37591"/>
                </a:lnTo>
                <a:lnTo>
                  <a:pt x="147397" y="37591"/>
                </a:lnTo>
                <a:lnTo>
                  <a:pt x="144114" y="35432"/>
                </a:lnTo>
                <a:lnTo>
                  <a:pt x="136525" y="32384"/>
                </a:lnTo>
                <a:lnTo>
                  <a:pt x="127833" y="30575"/>
                </a:lnTo>
                <a:lnTo>
                  <a:pt x="119665" y="30480"/>
                </a:lnTo>
                <a:close/>
              </a:path>
              <a:path w="268604" h="153035">
                <a:moveTo>
                  <a:pt x="147397" y="37591"/>
                </a:moveTo>
                <a:lnTo>
                  <a:pt x="124714" y="37591"/>
                </a:lnTo>
                <a:lnTo>
                  <a:pt x="133582" y="40290"/>
                </a:lnTo>
                <a:lnTo>
                  <a:pt x="142367" y="42925"/>
                </a:lnTo>
                <a:lnTo>
                  <a:pt x="148463" y="47878"/>
                </a:lnTo>
                <a:lnTo>
                  <a:pt x="151511" y="55371"/>
                </a:lnTo>
                <a:lnTo>
                  <a:pt x="153296" y="61182"/>
                </a:lnTo>
                <a:lnTo>
                  <a:pt x="153892" y="67563"/>
                </a:lnTo>
                <a:lnTo>
                  <a:pt x="153296" y="74517"/>
                </a:lnTo>
                <a:lnTo>
                  <a:pt x="129794" y="108330"/>
                </a:lnTo>
                <a:lnTo>
                  <a:pt x="121920" y="109092"/>
                </a:lnTo>
                <a:lnTo>
                  <a:pt x="144224" y="109092"/>
                </a:lnTo>
                <a:lnTo>
                  <a:pt x="162960" y="74850"/>
                </a:lnTo>
                <a:lnTo>
                  <a:pt x="163385" y="66611"/>
                </a:lnTo>
                <a:lnTo>
                  <a:pt x="162286" y="58848"/>
                </a:lnTo>
                <a:lnTo>
                  <a:pt x="159639" y="51561"/>
                </a:lnTo>
                <a:lnTo>
                  <a:pt x="155688" y="45011"/>
                </a:lnTo>
                <a:lnTo>
                  <a:pt x="150510" y="39639"/>
                </a:lnTo>
                <a:lnTo>
                  <a:pt x="147397" y="37591"/>
                </a:lnTo>
                <a:close/>
              </a:path>
              <a:path w="268604" h="153035">
                <a:moveTo>
                  <a:pt x="265650" y="81406"/>
                </a:moveTo>
                <a:lnTo>
                  <a:pt x="257048" y="81406"/>
                </a:lnTo>
                <a:lnTo>
                  <a:pt x="254635" y="87375"/>
                </a:lnTo>
                <a:lnTo>
                  <a:pt x="252857" y="92455"/>
                </a:lnTo>
                <a:lnTo>
                  <a:pt x="235331" y="150367"/>
                </a:lnTo>
                <a:lnTo>
                  <a:pt x="244094" y="153034"/>
                </a:lnTo>
                <a:lnTo>
                  <a:pt x="265650" y="81406"/>
                </a:lnTo>
                <a:close/>
              </a:path>
              <a:path w="268604" h="153035">
                <a:moveTo>
                  <a:pt x="200063" y="61975"/>
                </a:moveTo>
                <a:lnTo>
                  <a:pt x="192405" y="61975"/>
                </a:lnTo>
                <a:lnTo>
                  <a:pt x="192659" y="62102"/>
                </a:lnTo>
                <a:lnTo>
                  <a:pt x="192277" y="66166"/>
                </a:lnTo>
                <a:lnTo>
                  <a:pt x="192314" y="69214"/>
                </a:lnTo>
                <a:lnTo>
                  <a:pt x="192532" y="70738"/>
                </a:lnTo>
                <a:lnTo>
                  <a:pt x="201802" y="140334"/>
                </a:lnTo>
                <a:lnTo>
                  <a:pt x="205867" y="141604"/>
                </a:lnTo>
                <a:lnTo>
                  <a:pt x="218604" y="126872"/>
                </a:lnTo>
                <a:lnTo>
                  <a:pt x="208152" y="126872"/>
                </a:lnTo>
                <a:lnTo>
                  <a:pt x="207899" y="126745"/>
                </a:lnTo>
                <a:lnTo>
                  <a:pt x="207899" y="124840"/>
                </a:lnTo>
                <a:lnTo>
                  <a:pt x="207645" y="121284"/>
                </a:lnTo>
                <a:lnTo>
                  <a:pt x="206883" y="116204"/>
                </a:lnTo>
                <a:lnTo>
                  <a:pt x="200063" y="61975"/>
                </a:lnTo>
                <a:close/>
              </a:path>
              <a:path w="268604" h="153035">
                <a:moveTo>
                  <a:pt x="187451" y="49148"/>
                </a:moveTo>
                <a:lnTo>
                  <a:pt x="163449" y="128777"/>
                </a:lnTo>
                <a:lnTo>
                  <a:pt x="171958" y="131444"/>
                </a:lnTo>
                <a:lnTo>
                  <a:pt x="188214" y="77342"/>
                </a:lnTo>
                <a:lnTo>
                  <a:pt x="190754" y="69214"/>
                </a:lnTo>
                <a:lnTo>
                  <a:pt x="192024" y="64134"/>
                </a:lnTo>
                <a:lnTo>
                  <a:pt x="192405" y="61975"/>
                </a:lnTo>
                <a:lnTo>
                  <a:pt x="200063" y="61975"/>
                </a:lnTo>
                <a:lnTo>
                  <a:pt x="198882" y="52577"/>
                </a:lnTo>
                <a:lnTo>
                  <a:pt x="187451" y="49148"/>
                </a:lnTo>
                <a:close/>
              </a:path>
              <a:path w="268604" h="153035">
                <a:moveTo>
                  <a:pt x="257301" y="70103"/>
                </a:moveTo>
                <a:lnTo>
                  <a:pt x="215011" y="118363"/>
                </a:lnTo>
                <a:lnTo>
                  <a:pt x="209169" y="125475"/>
                </a:lnTo>
                <a:lnTo>
                  <a:pt x="208152" y="126872"/>
                </a:lnTo>
                <a:lnTo>
                  <a:pt x="218604" y="126872"/>
                </a:lnTo>
                <a:lnTo>
                  <a:pt x="252095" y="88137"/>
                </a:lnTo>
                <a:lnTo>
                  <a:pt x="253238" y="86994"/>
                </a:lnTo>
                <a:lnTo>
                  <a:pt x="254762" y="84708"/>
                </a:lnTo>
                <a:lnTo>
                  <a:pt x="256667" y="81406"/>
                </a:lnTo>
                <a:lnTo>
                  <a:pt x="265650" y="81406"/>
                </a:lnTo>
                <a:lnTo>
                  <a:pt x="268097" y="73278"/>
                </a:lnTo>
                <a:lnTo>
                  <a:pt x="257301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616820" y="3677792"/>
            <a:ext cx="213868" cy="1570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2279904" y="1563624"/>
            <a:ext cx="2834640" cy="1600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2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latin typeface="맑은 고딕"/>
                <a:cs typeface="맑은 고딕"/>
              </a:rPr>
              <a:t>DOM 객체의</a:t>
            </a:r>
            <a:r>
              <a:rPr sz="1400" spc="1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구성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1400" spc="-5" dirty="0">
                <a:latin typeface="맑은 고딕"/>
                <a:cs typeface="맑은 고딕"/>
              </a:rPr>
              <a:t>프로퍼티(property)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1400" spc="-10" dirty="0">
                <a:latin typeface="맑은 고딕"/>
                <a:cs typeface="맑은 고딕"/>
              </a:rPr>
              <a:t>메소드(method)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1400" spc="-10" dirty="0">
                <a:latin typeface="맑은 고딕"/>
                <a:cs typeface="맑은 고딕"/>
              </a:rPr>
              <a:t>컬렉션(collection)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1400" spc="-10" dirty="0">
                <a:latin typeface="맑은 고딕"/>
                <a:cs typeface="맑은 고딕"/>
              </a:rPr>
              <a:t>이벤트 리스너(event</a:t>
            </a:r>
            <a:r>
              <a:rPr sz="1400" spc="5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listener)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sz="1400" spc="-5" dirty="0">
                <a:latin typeface="맑은 고딕"/>
                <a:cs typeface="맑은 고딕"/>
              </a:rPr>
              <a:t>CSS3</a:t>
            </a:r>
            <a:r>
              <a:rPr sz="1400" spc="-2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스타일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811017" y="5304535"/>
            <a:ext cx="14128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5" dirty="0">
                <a:latin typeface="맑은 고딕"/>
                <a:cs typeface="맑은 고딕"/>
              </a:rPr>
              <a:t>&lt;p&gt;…&lt;/p&gt;</a:t>
            </a:r>
            <a:r>
              <a:rPr sz="1400" b="1" spc="25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태그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958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DOM </a:t>
            </a:r>
            <a:r>
              <a:rPr sz="1800" dirty="0"/>
              <a:t>객체의 프로퍼티와 </a:t>
            </a:r>
            <a:r>
              <a:rPr sz="1800" spc="-5" dirty="0"/>
              <a:t>DOM </a:t>
            </a:r>
            <a:r>
              <a:rPr sz="1800" dirty="0"/>
              <a:t>객체사이의</a:t>
            </a:r>
            <a:r>
              <a:rPr sz="1800" spc="-85" dirty="0"/>
              <a:t> </a:t>
            </a:r>
            <a:r>
              <a:rPr sz="1800" dirty="0"/>
              <a:t>관계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79776" y="4383023"/>
            <a:ext cx="5386070" cy="649605"/>
          </a:xfrm>
          <a:custGeom>
            <a:avLst/>
            <a:gdLst/>
            <a:ahLst/>
            <a:cxnLst/>
            <a:rect l="l" t="t" r="r" b="b"/>
            <a:pathLst>
              <a:path w="5386070" h="649604">
                <a:moveTo>
                  <a:pt x="5082540" y="0"/>
                </a:moveTo>
                <a:lnTo>
                  <a:pt x="303275" y="0"/>
                </a:lnTo>
                <a:lnTo>
                  <a:pt x="254078" y="3968"/>
                </a:lnTo>
                <a:lnTo>
                  <a:pt x="207410" y="15459"/>
                </a:lnTo>
                <a:lnTo>
                  <a:pt x="163895" y="33847"/>
                </a:lnTo>
                <a:lnTo>
                  <a:pt x="124157" y="58509"/>
                </a:lnTo>
                <a:lnTo>
                  <a:pt x="88820" y="88820"/>
                </a:lnTo>
                <a:lnTo>
                  <a:pt x="58509" y="124157"/>
                </a:lnTo>
                <a:lnTo>
                  <a:pt x="33847" y="163895"/>
                </a:lnTo>
                <a:lnTo>
                  <a:pt x="15459" y="207410"/>
                </a:lnTo>
                <a:lnTo>
                  <a:pt x="3968" y="254078"/>
                </a:lnTo>
                <a:lnTo>
                  <a:pt x="0" y="303275"/>
                </a:lnTo>
                <a:lnTo>
                  <a:pt x="0" y="345948"/>
                </a:lnTo>
                <a:lnTo>
                  <a:pt x="3968" y="395145"/>
                </a:lnTo>
                <a:lnTo>
                  <a:pt x="15459" y="441813"/>
                </a:lnTo>
                <a:lnTo>
                  <a:pt x="33847" y="485328"/>
                </a:lnTo>
                <a:lnTo>
                  <a:pt x="58509" y="525066"/>
                </a:lnTo>
                <a:lnTo>
                  <a:pt x="88820" y="560403"/>
                </a:lnTo>
                <a:lnTo>
                  <a:pt x="124157" y="590714"/>
                </a:lnTo>
                <a:lnTo>
                  <a:pt x="163895" y="615376"/>
                </a:lnTo>
                <a:lnTo>
                  <a:pt x="207410" y="633764"/>
                </a:lnTo>
                <a:lnTo>
                  <a:pt x="254078" y="645255"/>
                </a:lnTo>
                <a:lnTo>
                  <a:pt x="303275" y="649224"/>
                </a:lnTo>
                <a:lnTo>
                  <a:pt x="5082540" y="649224"/>
                </a:lnTo>
                <a:lnTo>
                  <a:pt x="5131737" y="645255"/>
                </a:lnTo>
                <a:lnTo>
                  <a:pt x="5178405" y="633764"/>
                </a:lnTo>
                <a:lnTo>
                  <a:pt x="5221920" y="615376"/>
                </a:lnTo>
                <a:lnTo>
                  <a:pt x="5261658" y="590714"/>
                </a:lnTo>
                <a:lnTo>
                  <a:pt x="5296995" y="560403"/>
                </a:lnTo>
                <a:lnTo>
                  <a:pt x="5327306" y="525066"/>
                </a:lnTo>
                <a:lnTo>
                  <a:pt x="5351968" y="485328"/>
                </a:lnTo>
                <a:lnTo>
                  <a:pt x="5370356" y="441813"/>
                </a:lnTo>
                <a:lnTo>
                  <a:pt x="5381847" y="395145"/>
                </a:lnTo>
                <a:lnTo>
                  <a:pt x="5385816" y="345948"/>
                </a:lnTo>
                <a:lnTo>
                  <a:pt x="5385816" y="303275"/>
                </a:lnTo>
                <a:lnTo>
                  <a:pt x="5381847" y="254078"/>
                </a:lnTo>
                <a:lnTo>
                  <a:pt x="5370356" y="207410"/>
                </a:lnTo>
                <a:lnTo>
                  <a:pt x="5351968" y="163895"/>
                </a:lnTo>
                <a:lnTo>
                  <a:pt x="5327306" y="124157"/>
                </a:lnTo>
                <a:lnTo>
                  <a:pt x="5296995" y="88820"/>
                </a:lnTo>
                <a:lnTo>
                  <a:pt x="5261658" y="58509"/>
                </a:lnTo>
                <a:lnTo>
                  <a:pt x="5221920" y="33847"/>
                </a:lnTo>
                <a:lnTo>
                  <a:pt x="5178405" y="15459"/>
                </a:lnTo>
                <a:lnTo>
                  <a:pt x="5131737" y="3968"/>
                </a:lnTo>
                <a:lnTo>
                  <a:pt x="508254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58439" y="3240023"/>
            <a:ext cx="4173220" cy="646430"/>
          </a:xfrm>
          <a:custGeom>
            <a:avLst/>
            <a:gdLst/>
            <a:ahLst/>
            <a:cxnLst/>
            <a:rect l="l" t="t" r="r" b="b"/>
            <a:pathLst>
              <a:path w="4173220" h="646429">
                <a:moveTo>
                  <a:pt x="3870833" y="0"/>
                </a:moveTo>
                <a:lnTo>
                  <a:pt x="301879" y="0"/>
                </a:lnTo>
                <a:lnTo>
                  <a:pt x="252905" y="3950"/>
                </a:lnTo>
                <a:lnTo>
                  <a:pt x="206451" y="15387"/>
                </a:lnTo>
                <a:lnTo>
                  <a:pt x="163135" y="33689"/>
                </a:lnTo>
                <a:lnTo>
                  <a:pt x="123581" y="58237"/>
                </a:lnTo>
                <a:lnTo>
                  <a:pt x="88407" y="88407"/>
                </a:lnTo>
                <a:lnTo>
                  <a:pt x="58237" y="123581"/>
                </a:lnTo>
                <a:lnTo>
                  <a:pt x="33689" y="163135"/>
                </a:lnTo>
                <a:lnTo>
                  <a:pt x="15387" y="206451"/>
                </a:lnTo>
                <a:lnTo>
                  <a:pt x="3950" y="252905"/>
                </a:lnTo>
                <a:lnTo>
                  <a:pt x="0" y="301878"/>
                </a:lnTo>
                <a:lnTo>
                  <a:pt x="0" y="344297"/>
                </a:lnTo>
                <a:lnTo>
                  <a:pt x="3950" y="393270"/>
                </a:lnTo>
                <a:lnTo>
                  <a:pt x="15387" y="439724"/>
                </a:lnTo>
                <a:lnTo>
                  <a:pt x="33689" y="483040"/>
                </a:lnTo>
                <a:lnTo>
                  <a:pt x="58237" y="522594"/>
                </a:lnTo>
                <a:lnTo>
                  <a:pt x="88407" y="557768"/>
                </a:lnTo>
                <a:lnTo>
                  <a:pt x="123581" y="587938"/>
                </a:lnTo>
                <a:lnTo>
                  <a:pt x="163135" y="612486"/>
                </a:lnTo>
                <a:lnTo>
                  <a:pt x="206451" y="630788"/>
                </a:lnTo>
                <a:lnTo>
                  <a:pt x="252905" y="642225"/>
                </a:lnTo>
                <a:lnTo>
                  <a:pt x="301879" y="646176"/>
                </a:lnTo>
                <a:lnTo>
                  <a:pt x="3870833" y="646176"/>
                </a:lnTo>
                <a:lnTo>
                  <a:pt x="3919806" y="642225"/>
                </a:lnTo>
                <a:lnTo>
                  <a:pt x="3966260" y="630788"/>
                </a:lnTo>
                <a:lnTo>
                  <a:pt x="4009576" y="612486"/>
                </a:lnTo>
                <a:lnTo>
                  <a:pt x="4049130" y="587938"/>
                </a:lnTo>
                <a:lnTo>
                  <a:pt x="4084304" y="557768"/>
                </a:lnTo>
                <a:lnTo>
                  <a:pt x="4114474" y="522594"/>
                </a:lnTo>
                <a:lnTo>
                  <a:pt x="4139022" y="483040"/>
                </a:lnTo>
                <a:lnTo>
                  <a:pt x="4157324" y="439724"/>
                </a:lnTo>
                <a:lnTo>
                  <a:pt x="4168761" y="393270"/>
                </a:lnTo>
                <a:lnTo>
                  <a:pt x="4172712" y="344297"/>
                </a:lnTo>
                <a:lnTo>
                  <a:pt x="4172712" y="301878"/>
                </a:lnTo>
                <a:lnTo>
                  <a:pt x="4168761" y="252905"/>
                </a:lnTo>
                <a:lnTo>
                  <a:pt x="4157324" y="206451"/>
                </a:lnTo>
                <a:lnTo>
                  <a:pt x="4139022" y="163135"/>
                </a:lnTo>
                <a:lnTo>
                  <a:pt x="4114474" y="123581"/>
                </a:lnTo>
                <a:lnTo>
                  <a:pt x="4084304" y="88407"/>
                </a:lnTo>
                <a:lnTo>
                  <a:pt x="4049130" y="58237"/>
                </a:lnTo>
                <a:lnTo>
                  <a:pt x="4009576" y="33689"/>
                </a:lnTo>
                <a:lnTo>
                  <a:pt x="3966260" y="15387"/>
                </a:lnTo>
                <a:lnTo>
                  <a:pt x="3919806" y="3950"/>
                </a:lnTo>
                <a:lnTo>
                  <a:pt x="3870833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89120" y="1563636"/>
            <a:ext cx="1259586" cy="4061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68367" y="1551444"/>
            <a:ext cx="1094993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21123" y="1595627"/>
            <a:ext cx="1143000" cy="289560"/>
          </a:xfrm>
          <a:prstGeom prst="rect">
            <a:avLst/>
          </a:prstGeom>
          <a:solidFill>
            <a:srgbClr val="C55A11"/>
          </a:solidFill>
          <a:ln w="9144">
            <a:solidFill>
              <a:srgbClr val="C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89120" y="2346960"/>
            <a:ext cx="1259586" cy="427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87823" y="2343911"/>
            <a:ext cx="656081" cy="4823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421123" y="2378964"/>
            <a:ext cx="1143000" cy="3111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49952" y="1885188"/>
            <a:ext cx="82550" cy="493395"/>
          </a:xfrm>
          <a:custGeom>
            <a:avLst/>
            <a:gdLst/>
            <a:ahLst/>
            <a:cxnLst/>
            <a:rect l="l" t="t" r="r" b="b"/>
            <a:pathLst>
              <a:path w="82550" h="493394">
                <a:moveTo>
                  <a:pt x="27432" y="410972"/>
                </a:moveTo>
                <a:lnTo>
                  <a:pt x="0" y="410972"/>
                </a:lnTo>
                <a:lnTo>
                  <a:pt x="41148" y="493267"/>
                </a:lnTo>
                <a:lnTo>
                  <a:pt x="75437" y="424688"/>
                </a:lnTo>
                <a:lnTo>
                  <a:pt x="27432" y="424688"/>
                </a:lnTo>
                <a:lnTo>
                  <a:pt x="27432" y="410972"/>
                </a:lnTo>
                <a:close/>
              </a:path>
              <a:path w="82550" h="493394">
                <a:moveTo>
                  <a:pt x="54863" y="0"/>
                </a:moveTo>
                <a:lnTo>
                  <a:pt x="27432" y="0"/>
                </a:lnTo>
                <a:lnTo>
                  <a:pt x="27432" y="424688"/>
                </a:lnTo>
                <a:lnTo>
                  <a:pt x="54863" y="424688"/>
                </a:lnTo>
                <a:lnTo>
                  <a:pt x="54863" y="0"/>
                </a:lnTo>
                <a:close/>
              </a:path>
              <a:path w="82550" h="493394">
                <a:moveTo>
                  <a:pt x="82296" y="410972"/>
                </a:moveTo>
                <a:lnTo>
                  <a:pt x="54863" y="410972"/>
                </a:lnTo>
                <a:lnTo>
                  <a:pt x="54863" y="424688"/>
                </a:lnTo>
                <a:lnTo>
                  <a:pt x="75437" y="424688"/>
                </a:lnTo>
                <a:lnTo>
                  <a:pt x="82296" y="4109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90088" y="3371075"/>
            <a:ext cx="887730" cy="4396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75432" y="3374135"/>
            <a:ext cx="710945" cy="4823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22092" y="3403091"/>
            <a:ext cx="771525" cy="32321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400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10071" y="3361956"/>
            <a:ext cx="881633" cy="4427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01511" y="3368052"/>
            <a:ext cx="695706" cy="4792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942076" y="3393947"/>
            <a:ext cx="765175" cy="32639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409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59607" y="4526279"/>
            <a:ext cx="948690" cy="436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33344" y="4529340"/>
            <a:ext cx="595121" cy="4792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991611" y="4558284"/>
            <a:ext cx="832485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368040" y="3726179"/>
            <a:ext cx="82550" cy="831850"/>
          </a:xfrm>
          <a:custGeom>
            <a:avLst/>
            <a:gdLst/>
            <a:ahLst/>
            <a:cxnLst/>
            <a:rect l="l" t="t" r="r" b="b"/>
            <a:pathLst>
              <a:path w="82550" h="831850">
                <a:moveTo>
                  <a:pt x="27432" y="749173"/>
                </a:moveTo>
                <a:lnTo>
                  <a:pt x="0" y="749173"/>
                </a:lnTo>
                <a:lnTo>
                  <a:pt x="41148" y="831469"/>
                </a:lnTo>
                <a:lnTo>
                  <a:pt x="75437" y="762889"/>
                </a:lnTo>
                <a:lnTo>
                  <a:pt x="27432" y="762889"/>
                </a:lnTo>
                <a:lnTo>
                  <a:pt x="27432" y="749173"/>
                </a:lnTo>
                <a:close/>
              </a:path>
              <a:path w="82550" h="831850">
                <a:moveTo>
                  <a:pt x="54863" y="0"/>
                </a:moveTo>
                <a:lnTo>
                  <a:pt x="27432" y="0"/>
                </a:lnTo>
                <a:lnTo>
                  <a:pt x="27432" y="762889"/>
                </a:lnTo>
                <a:lnTo>
                  <a:pt x="54863" y="762889"/>
                </a:lnTo>
                <a:lnTo>
                  <a:pt x="54863" y="0"/>
                </a:lnTo>
                <a:close/>
              </a:path>
              <a:path w="82550" h="831850">
                <a:moveTo>
                  <a:pt x="82296" y="749173"/>
                </a:moveTo>
                <a:lnTo>
                  <a:pt x="54863" y="749173"/>
                </a:lnTo>
                <a:lnTo>
                  <a:pt x="54863" y="762889"/>
                </a:lnTo>
                <a:lnTo>
                  <a:pt x="75437" y="762889"/>
                </a:lnTo>
                <a:lnTo>
                  <a:pt x="82296" y="74917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37176" y="4526279"/>
            <a:ext cx="680465" cy="4366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65191" y="4529340"/>
            <a:ext cx="418338" cy="47928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869179" y="4558284"/>
            <a:ext cx="5638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23759" y="4526279"/>
            <a:ext cx="692657" cy="4183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26807" y="4520184"/>
            <a:ext cx="674370" cy="4823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255764" y="4558284"/>
            <a:ext cx="576580" cy="30226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46320" y="5727191"/>
            <a:ext cx="680465" cy="4335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34128" y="5727191"/>
            <a:ext cx="701801" cy="4823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878323" y="5759196"/>
            <a:ext cx="563880" cy="31750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8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04431" y="5724144"/>
            <a:ext cx="680466" cy="4366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92240" y="5727191"/>
            <a:ext cx="701802" cy="47928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536435" y="5756147"/>
            <a:ext cx="5638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45095" y="5730240"/>
            <a:ext cx="677418" cy="43662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29856" y="5733288"/>
            <a:ext cx="701801" cy="47928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277100" y="5762244"/>
            <a:ext cx="56134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9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40623" y="5724144"/>
            <a:ext cx="479285" cy="4366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040623" y="5727191"/>
            <a:ext cx="476262" cy="47928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8072628" y="5756147"/>
            <a:ext cx="36322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95"/>
              </a:spcBef>
            </a:pPr>
            <a:r>
              <a:rPr sz="1400" spc="-15" dirty="0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68040" y="2689860"/>
            <a:ext cx="1638935" cy="712470"/>
          </a:xfrm>
          <a:custGeom>
            <a:avLst/>
            <a:gdLst/>
            <a:ahLst/>
            <a:cxnLst/>
            <a:rect l="l" t="t" r="r" b="b"/>
            <a:pathLst>
              <a:path w="1638935" h="712470">
                <a:moveTo>
                  <a:pt x="27432" y="629792"/>
                </a:moveTo>
                <a:lnTo>
                  <a:pt x="0" y="629792"/>
                </a:lnTo>
                <a:lnTo>
                  <a:pt x="41148" y="712088"/>
                </a:lnTo>
                <a:lnTo>
                  <a:pt x="75437" y="643509"/>
                </a:lnTo>
                <a:lnTo>
                  <a:pt x="27432" y="643509"/>
                </a:lnTo>
                <a:lnTo>
                  <a:pt x="27432" y="629792"/>
                </a:lnTo>
                <a:close/>
              </a:path>
              <a:path w="1638935" h="712470">
                <a:moveTo>
                  <a:pt x="1611376" y="342264"/>
                </a:moveTo>
                <a:lnTo>
                  <a:pt x="27432" y="342264"/>
                </a:lnTo>
                <a:lnTo>
                  <a:pt x="27432" y="643509"/>
                </a:lnTo>
                <a:lnTo>
                  <a:pt x="54863" y="643509"/>
                </a:lnTo>
                <a:lnTo>
                  <a:pt x="54863" y="369824"/>
                </a:lnTo>
                <a:lnTo>
                  <a:pt x="41148" y="369824"/>
                </a:lnTo>
                <a:lnTo>
                  <a:pt x="54863" y="356107"/>
                </a:lnTo>
                <a:lnTo>
                  <a:pt x="1611376" y="356107"/>
                </a:lnTo>
                <a:lnTo>
                  <a:pt x="1611376" y="342264"/>
                </a:lnTo>
                <a:close/>
              </a:path>
              <a:path w="1638935" h="712470">
                <a:moveTo>
                  <a:pt x="82296" y="629792"/>
                </a:moveTo>
                <a:lnTo>
                  <a:pt x="54863" y="629792"/>
                </a:lnTo>
                <a:lnTo>
                  <a:pt x="54863" y="643509"/>
                </a:lnTo>
                <a:lnTo>
                  <a:pt x="75437" y="643509"/>
                </a:lnTo>
                <a:lnTo>
                  <a:pt x="82296" y="629792"/>
                </a:lnTo>
                <a:close/>
              </a:path>
              <a:path w="1638935" h="712470">
                <a:moveTo>
                  <a:pt x="54863" y="356107"/>
                </a:moveTo>
                <a:lnTo>
                  <a:pt x="41148" y="369824"/>
                </a:lnTo>
                <a:lnTo>
                  <a:pt x="54863" y="369824"/>
                </a:lnTo>
                <a:lnTo>
                  <a:pt x="54863" y="356107"/>
                </a:lnTo>
                <a:close/>
              </a:path>
              <a:path w="1638935" h="712470">
                <a:moveTo>
                  <a:pt x="1638808" y="342264"/>
                </a:moveTo>
                <a:lnTo>
                  <a:pt x="1625092" y="342264"/>
                </a:lnTo>
                <a:lnTo>
                  <a:pt x="1611376" y="356107"/>
                </a:lnTo>
                <a:lnTo>
                  <a:pt x="54863" y="356107"/>
                </a:lnTo>
                <a:lnTo>
                  <a:pt x="54863" y="369824"/>
                </a:lnTo>
                <a:lnTo>
                  <a:pt x="1638808" y="369824"/>
                </a:lnTo>
                <a:lnTo>
                  <a:pt x="1638808" y="342264"/>
                </a:lnTo>
                <a:close/>
              </a:path>
              <a:path w="1638935" h="712470">
                <a:moveTo>
                  <a:pt x="1638808" y="0"/>
                </a:moveTo>
                <a:lnTo>
                  <a:pt x="1611376" y="0"/>
                </a:lnTo>
                <a:lnTo>
                  <a:pt x="1611376" y="356107"/>
                </a:lnTo>
                <a:lnTo>
                  <a:pt x="1625092" y="342264"/>
                </a:lnTo>
                <a:lnTo>
                  <a:pt x="1638808" y="342264"/>
                </a:lnTo>
                <a:lnTo>
                  <a:pt x="16388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77384" y="2689860"/>
            <a:ext cx="1387475" cy="704215"/>
          </a:xfrm>
          <a:custGeom>
            <a:avLst/>
            <a:gdLst/>
            <a:ahLst/>
            <a:cxnLst/>
            <a:rect l="l" t="t" r="r" b="b"/>
            <a:pathLst>
              <a:path w="1387475" h="704214">
                <a:moveTo>
                  <a:pt x="1332483" y="621664"/>
                </a:moveTo>
                <a:lnTo>
                  <a:pt x="1305052" y="621664"/>
                </a:lnTo>
                <a:lnTo>
                  <a:pt x="1346200" y="703961"/>
                </a:lnTo>
                <a:lnTo>
                  <a:pt x="1380490" y="635380"/>
                </a:lnTo>
                <a:lnTo>
                  <a:pt x="1332483" y="635380"/>
                </a:lnTo>
                <a:lnTo>
                  <a:pt x="1332483" y="621664"/>
                </a:lnTo>
                <a:close/>
              </a:path>
              <a:path w="1387475" h="704214">
                <a:moveTo>
                  <a:pt x="1332483" y="351916"/>
                </a:moveTo>
                <a:lnTo>
                  <a:pt x="1332483" y="635380"/>
                </a:lnTo>
                <a:lnTo>
                  <a:pt x="1359915" y="635380"/>
                </a:lnTo>
                <a:lnTo>
                  <a:pt x="1359915" y="365632"/>
                </a:lnTo>
                <a:lnTo>
                  <a:pt x="1346200" y="365632"/>
                </a:lnTo>
                <a:lnTo>
                  <a:pt x="1332483" y="351916"/>
                </a:lnTo>
                <a:close/>
              </a:path>
              <a:path w="1387475" h="704214">
                <a:moveTo>
                  <a:pt x="1387348" y="621664"/>
                </a:moveTo>
                <a:lnTo>
                  <a:pt x="1359915" y="621664"/>
                </a:lnTo>
                <a:lnTo>
                  <a:pt x="1359915" y="635380"/>
                </a:lnTo>
                <a:lnTo>
                  <a:pt x="1380490" y="635380"/>
                </a:lnTo>
                <a:lnTo>
                  <a:pt x="1387348" y="621664"/>
                </a:lnTo>
                <a:close/>
              </a:path>
              <a:path w="1387475" h="704214">
                <a:moveTo>
                  <a:pt x="27431" y="0"/>
                </a:moveTo>
                <a:lnTo>
                  <a:pt x="0" y="0"/>
                </a:lnTo>
                <a:lnTo>
                  <a:pt x="0" y="365632"/>
                </a:lnTo>
                <a:lnTo>
                  <a:pt x="1332483" y="365632"/>
                </a:lnTo>
                <a:lnTo>
                  <a:pt x="1332483" y="351916"/>
                </a:lnTo>
                <a:lnTo>
                  <a:pt x="27431" y="351916"/>
                </a:lnTo>
                <a:lnTo>
                  <a:pt x="13715" y="338200"/>
                </a:lnTo>
                <a:lnTo>
                  <a:pt x="27431" y="338200"/>
                </a:lnTo>
                <a:lnTo>
                  <a:pt x="27431" y="0"/>
                </a:lnTo>
                <a:close/>
              </a:path>
              <a:path w="1387475" h="704214">
                <a:moveTo>
                  <a:pt x="1359915" y="338200"/>
                </a:moveTo>
                <a:lnTo>
                  <a:pt x="27431" y="338200"/>
                </a:lnTo>
                <a:lnTo>
                  <a:pt x="27431" y="351916"/>
                </a:lnTo>
                <a:lnTo>
                  <a:pt x="1332483" y="351916"/>
                </a:lnTo>
                <a:lnTo>
                  <a:pt x="1346200" y="365632"/>
                </a:lnTo>
                <a:lnTo>
                  <a:pt x="1359915" y="365632"/>
                </a:lnTo>
                <a:lnTo>
                  <a:pt x="1359915" y="338200"/>
                </a:lnTo>
                <a:close/>
              </a:path>
              <a:path w="1387475" h="704214">
                <a:moveTo>
                  <a:pt x="27431" y="338200"/>
                </a:moveTo>
                <a:lnTo>
                  <a:pt x="13715" y="338200"/>
                </a:lnTo>
                <a:lnTo>
                  <a:pt x="27431" y="351916"/>
                </a:lnTo>
                <a:lnTo>
                  <a:pt x="27431" y="3382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08447" y="3720084"/>
            <a:ext cx="1228725" cy="840105"/>
          </a:xfrm>
          <a:custGeom>
            <a:avLst/>
            <a:gdLst/>
            <a:ahLst/>
            <a:cxnLst/>
            <a:rect l="l" t="t" r="r" b="b"/>
            <a:pathLst>
              <a:path w="1228725" h="840104">
                <a:moveTo>
                  <a:pt x="27431" y="757301"/>
                </a:moveTo>
                <a:lnTo>
                  <a:pt x="0" y="757301"/>
                </a:lnTo>
                <a:lnTo>
                  <a:pt x="41148" y="839597"/>
                </a:lnTo>
                <a:lnTo>
                  <a:pt x="75437" y="771017"/>
                </a:lnTo>
                <a:lnTo>
                  <a:pt x="27431" y="771017"/>
                </a:lnTo>
                <a:lnTo>
                  <a:pt x="27431" y="757301"/>
                </a:lnTo>
                <a:close/>
              </a:path>
              <a:path w="1228725" h="840104">
                <a:moveTo>
                  <a:pt x="1200912" y="406146"/>
                </a:moveTo>
                <a:lnTo>
                  <a:pt x="27431" y="406146"/>
                </a:lnTo>
                <a:lnTo>
                  <a:pt x="27431" y="771017"/>
                </a:lnTo>
                <a:lnTo>
                  <a:pt x="54863" y="771017"/>
                </a:lnTo>
                <a:lnTo>
                  <a:pt x="54863" y="433578"/>
                </a:lnTo>
                <a:lnTo>
                  <a:pt x="41148" y="433578"/>
                </a:lnTo>
                <a:lnTo>
                  <a:pt x="54863" y="419862"/>
                </a:lnTo>
                <a:lnTo>
                  <a:pt x="1200912" y="419862"/>
                </a:lnTo>
                <a:lnTo>
                  <a:pt x="1200912" y="406146"/>
                </a:lnTo>
                <a:close/>
              </a:path>
              <a:path w="1228725" h="840104">
                <a:moveTo>
                  <a:pt x="82296" y="757301"/>
                </a:moveTo>
                <a:lnTo>
                  <a:pt x="54863" y="757301"/>
                </a:lnTo>
                <a:lnTo>
                  <a:pt x="54863" y="771017"/>
                </a:lnTo>
                <a:lnTo>
                  <a:pt x="75437" y="771017"/>
                </a:lnTo>
                <a:lnTo>
                  <a:pt x="82296" y="757301"/>
                </a:lnTo>
                <a:close/>
              </a:path>
              <a:path w="1228725" h="840104">
                <a:moveTo>
                  <a:pt x="54863" y="419862"/>
                </a:moveTo>
                <a:lnTo>
                  <a:pt x="41148" y="433578"/>
                </a:lnTo>
                <a:lnTo>
                  <a:pt x="54863" y="433578"/>
                </a:lnTo>
                <a:lnTo>
                  <a:pt x="54863" y="419862"/>
                </a:lnTo>
                <a:close/>
              </a:path>
              <a:path w="1228725" h="840104">
                <a:moveTo>
                  <a:pt x="1228343" y="406146"/>
                </a:moveTo>
                <a:lnTo>
                  <a:pt x="1214627" y="406146"/>
                </a:lnTo>
                <a:lnTo>
                  <a:pt x="1200912" y="419862"/>
                </a:lnTo>
                <a:lnTo>
                  <a:pt x="54863" y="419862"/>
                </a:lnTo>
                <a:lnTo>
                  <a:pt x="54863" y="433578"/>
                </a:lnTo>
                <a:lnTo>
                  <a:pt x="1228343" y="433578"/>
                </a:lnTo>
                <a:lnTo>
                  <a:pt x="1228343" y="406146"/>
                </a:lnTo>
                <a:close/>
              </a:path>
              <a:path w="1228725" h="840104">
                <a:moveTo>
                  <a:pt x="1228343" y="0"/>
                </a:moveTo>
                <a:lnTo>
                  <a:pt x="1200912" y="0"/>
                </a:lnTo>
                <a:lnTo>
                  <a:pt x="1200912" y="419862"/>
                </a:lnTo>
                <a:lnTo>
                  <a:pt x="1214627" y="406146"/>
                </a:lnTo>
                <a:lnTo>
                  <a:pt x="1228343" y="406146"/>
                </a:lnTo>
                <a:lnTo>
                  <a:pt x="12283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09359" y="3720084"/>
            <a:ext cx="1273175" cy="840105"/>
          </a:xfrm>
          <a:custGeom>
            <a:avLst/>
            <a:gdLst/>
            <a:ahLst/>
            <a:cxnLst/>
            <a:rect l="l" t="t" r="r" b="b"/>
            <a:pathLst>
              <a:path w="1273175" h="840104">
                <a:moveTo>
                  <a:pt x="1218311" y="757301"/>
                </a:moveTo>
                <a:lnTo>
                  <a:pt x="1190879" y="757301"/>
                </a:lnTo>
                <a:lnTo>
                  <a:pt x="1232026" y="839597"/>
                </a:lnTo>
                <a:lnTo>
                  <a:pt x="1266316" y="771017"/>
                </a:lnTo>
                <a:lnTo>
                  <a:pt x="1218311" y="771017"/>
                </a:lnTo>
                <a:lnTo>
                  <a:pt x="1218311" y="757301"/>
                </a:lnTo>
                <a:close/>
              </a:path>
              <a:path w="1273175" h="840104">
                <a:moveTo>
                  <a:pt x="1218311" y="419862"/>
                </a:moveTo>
                <a:lnTo>
                  <a:pt x="1218311" y="771017"/>
                </a:lnTo>
                <a:lnTo>
                  <a:pt x="1245742" y="771017"/>
                </a:lnTo>
                <a:lnTo>
                  <a:pt x="1245742" y="433578"/>
                </a:lnTo>
                <a:lnTo>
                  <a:pt x="1232026" y="433578"/>
                </a:lnTo>
                <a:lnTo>
                  <a:pt x="1218311" y="419862"/>
                </a:lnTo>
                <a:close/>
              </a:path>
              <a:path w="1273175" h="840104">
                <a:moveTo>
                  <a:pt x="1273174" y="757301"/>
                </a:moveTo>
                <a:lnTo>
                  <a:pt x="1245742" y="757301"/>
                </a:lnTo>
                <a:lnTo>
                  <a:pt x="1245742" y="771017"/>
                </a:lnTo>
                <a:lnTo>
                  <a:pt x="1266316" y="771017"/>
                </a:lnTo>
                <a:lnTo>
                  <a:pt x="1273174" y="757301"/>
                </a:lnTo>
                <a:close/>
              </a:path>
              <a:path w="1273175" h="840104">
                <a:moveTo>
                  <a:pt x="27431" y="0"/>
                </a:moveTo>
                <a:lnTo>
                  <a:pt x="0" y="0"/>
                </a:lnTo>
                <a:lnTo>
                  <a:pt x="0" y="433578"/>
                </a:lnTo>
                <a:lnTo>
                  <a:pt x="1218311" y="433578"/>
                </a:lnTo>
                <a:lnTo>
                  <a:pt x="1218311" y="419862"/>
                </a:lnTo>
                <a:lnTo>
                  <a:pt x="27431" y="419862"/>
                </a:lnTo>
                <a:lnTo>
                  <a:pt x="13715" y="406146"/>
                </a:lnTo>
                <a:lnTo>
                  <a:pt x="27431" y="406146"/>
                </a:lnTo>
                <a:lnTo>
                  <a:pt x="27431" y="0"/>
                </a:lnTo>
                <a:close/>
              </a:path>
              <a:path w="1273175" h="840104">
                <a:moveTo>
                  <a:pt x="1245742" y="406146"/>
                </a:moveTo>
                <a:lnTo>
                  <a:pt x="27431" y="406146"/>
                </a:lnTo>
                <a:lnTo>
                  <a:pt x="27431" y="419862"/>
                </a:lnTo>
                <a:lnTo>
                  <a:pt x="1218311" y="419862"/>
                </a:lnTo>
                <a:lnTo>
                  <a:pt x="1232026" y="433578"/>
                </a:lnTo>
                <a:lnTo>
                  <a:pt x="1245742" y="433578"/>
                </a:lnTo>
                <a:lnTo>
                  <a:pt x="1245742" y="406146"/>
                </a:lnTo>
                <a:close/>
              </a:path>
              <a:path w="1273175" h="840104">
                <a:moveTo>
                  <a:pt x="27431" y="406146"/>
                </a:moveTo>
                <a:lnTo>
                  <a:pt x="13715" y="406146"/>
                </a:lnTo>
                <a:lnTo>
                  <a:pt x="27431" y="419862"/>
                </a:lnTo>
                <a:lnTo>
                  <a:pt x="27431" y="40614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78752" y="4860035"/>
            <a:ext cx="779145" cy="895985"/>
          </a:xfrm>
          <a:custGeom>
            <a:avLst/>
            <a:gdLst/>
            <a:ahLst/>
            <a:cxnLst/>
            <a:rect l="l" t="t" r="r" b="b"/>
            <a:pathLst>
              <a:path w="779145" h="895985">
                <a:moveTo>
                  <a:pt x="27431" y="813193"/>
                </a:moveTo>
                <a:lnTo>
                  <a:pt x="0" y="813193"/>
                </a:lnTo>
                <a:lnTo>
                  <a:pt x="41148" y="895489"/>
                </a:lnTo>
                <a:lnTo>
                  <a:pt x="75438" y="826909"/>
                </a:lnTo>
                <a:lnTo>
                  <a:pt x="27431" y="826909"/>
                </a:lnTo>
                <a:lnTo>
                  <a:pt x="27431" y="813193"/>
                </a:lnTo>
                <a:close/>
              </a:path>
              <a:path w="779145" h="895985">
                <a:moveTo>
                  <a:pt x="751331" y="434085"/>
                </a:moveTo>
                <a:lnTo>
                  <a:pt x="27431" y="434085"/>
                </a:lnTo>
                <a:lnTo>
                  <a:pt x="27431" y="826909"/>
                </a:lnTo>
                <a:lnTo>
                  <a:pt x="54864" y="826909"/>
                </a:lnTo>
                <a:lnTo>
                  <a:pt x="54864" y="461517"/>
                </a:lnTo>
                <a:lnTo>
                  <a:pt x="41148" y="461517"/>
                </a:lnTo>
                <a:lnTo>
                  <a:pt x="54864" y="447801"/>
                </a:lnTo>
                <a:lnTo>
                  <a:pt x="751331" y="447801"/>
                </a:lnTo>
                <a:lnTo>
                  <a:pt x="751331" y="434085"/>
                </a:lnTo>
                <a:close/>
              </a:path>
              <a:path w="779145" h="895985">
                <a:moveTo>
                  <a:pt x="82296" y="813193"/>
                </a:moveTo>
                <a:lnTo>
                  <a:pt x="54864" y="813193"/>
                </a:lnTo>
                <a:lnTo>
                  <a:pt x="54864" y="826909"/>
                </a:lnTo>
                <a:lnTo>
                  <a:pt x="75438" y="826909"/>
                </a:lnTo>
                <a:lnTo>
                  <a:pt x="82296" y="813193"/>
                </a:lnTo>
                <a:close/>
              </a:path>
              <a:path w="779145" h="895985">
                <a:moveTo>
                  <a:pt x="54864" y="447801"/>
                </a:moveTo>
                <a:lnTo>
                  <a:pt x="41148" y="461517"/>
                </a:lnTo>
                <a:lnTo>
                  <a:pt x="54864" y="461517"/>
                </a:lnTo>
                <a:lnTo>
                  <a:pt x="54864" y="447801"/>
                </a:lnTo>
                <a:close/>
              </a:path>
              <a:path w="779145" h="895985">
                <a:moveTo>
                  <a:pt x="778764" y="434085"/>
                </a:moveTo>
                <a:lnTo>
                  <a:pt x="765048" y="434085"/>
                </a:lnTo>
                <a:lnTo>
                  <a:pt x="751331" y="447801"/>
                </a:lnTo>
                <a:lnTo>
                  <a:pt x="54864" y="447801"/>
                </a:lnTo>
                <a:lnTo>
                  <a:pt x="54864" y="461517"/>
                </a:lnTo>
                <a:lnTo>
                  <a:pt x="778764" y="461517"/>
                </a:lnTo>
                <a:lnTo>
                  <a:pt x="778764" y="434085"/>
                </a:lnTo>
                <a:close/>
              </a:path>
              <a:path w="779145" h="895985">
                <a:moveTo>
                  <a:pt x="778764" y="0"/>
                </a:moveTo>
                <a:lnTo>
                  <a:pt x="751331" y="0"/>
                </a:lnTo>
                <a:lnTo>
                  <a:pt x="751331" y="447801"/>
                </a:lnTo>
                <a:lnTo>
                  <a:pt x="765048" y="434085"/>
                </a:lnTo>
                <a:lnTo>
                  <a:pt x="778764" y="434085"/>
                </a:lnTo>
                <a:lnTo>
                  <a:pt x="7787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516241" y="4860035"/>
            <a:ext cx="82550" cy="902335"/>
          </a:xfrm>
          <a:custGeom>
            <a:avLst/>
            <a:gdLst/>
            <a:ahLst/>
            <a:cxnLst/>
            <a:rect l="l" t="t" r="r" b="b"/>
            <a:pathLst>
              <a:path w="82550" h="902335">
                <a:moveTo>
                  <a:pt x="27431" y="819543"/>
                </a:moveTo>
                <a:lnTo>
                  <a:pt x="0" y="819543"/>
                </a:lnTo>
                <a:lnTo>
                  <a:pt x="41148" y="901839"/>
                </a:lnTo>
                <a:lnTo>
                  <a:pt x="75437" y="833259"/>
                </a:lnTo>
                <a:lnTo>
                  <a:pt x="27431" y="833259"/>
                </a:lnTo>
                <a:lnTo>
                  <a:pt x="27431" y="819543"/>
                </a:lnTo>
                <a:close/>
              </a:path>
              <a:path w="82550" h="902335">
                <a:moveTo>
                  <a:pt x="27431" y="450976"/>
                </a:moveTo>
                <a:lnTo>
                  <a:pt x="27431" y="833259"/>
                </a:lnTo>
                <a:lnTo>
                  <a:pt x="54863" y="833259"/>
                </a:lnTo>
                <a:lnTo>
                  <a:pt x="54863" y="464692"/>
                </a:lnTo>
                <a:lnTo>
                  <a:pt x="41148" y="464692"/>
                </a:lnTo>
                <a:lnTo>
                  <a:pt x="27431" y="450976"/>
                </a:lnTo>
                <a:close/>
              </a:path>
              <a:path w="82550" h="902335">
                <a:moveTo>
                  <a:pt x="82295" y="819543"/>
                </a:moveTo>
                <a:lnTo>
                  <a:pt x="54863" y="819543"/>
                </a:lnTo>
                <a:lnTo>
                  <a:pt x="54863" y="833259"/>
                </a:lnTo>
                <a:lnTo>
                  <a:pt x="75437" y="833259"/>
                </a:lnTo>
                <a:lnTo>
                  <a:pt x="82295" y="819543"/>
                </a:lnTo>
                <a:close/>
              </a:path>
              <a:path w="82550" h="902335">
                <a:moveTo>
                  <a:pt x="39750" y="0"/>
                </a:moveTo>
                <a:lnTo>
                  <a:pt x="12318" y="0"/>
                </a:lnTo>
                <a:lnTo>
                  <a:pt x="12318" y="464692"/>
                </a:lnTo>
                <a:lnTo>
                  <a:pt x="27431" y="464692"/>
                </a:lnTo>
                <a:lnTo>
                  <a:pt x="27431" y="450976"/>
                </a:lnTo>
                <a:lnTo>
                  <a:pt x="39750" y="450976"/>
                </a:lnTo>
                <a:lnTo>
                  <a:pt x="26034" y="437260"/>
                </a:lnTo>
                <a:lnTo>
                  <a:pt x="39750" y="437260"/>
                </a:lnTo>
                <a:lnTo>
                  <a:pt x="39750" y="0"/>
                </a:lnTo>
                <a:close/>
              </a:path>
              <a:path w="82550" h="902335">
                <a:moveTo>
                  <a:pt x="54863" y="437260"/>
                </a:moveTo>
                <a:lnTo>
                  <a:pt x="39750" y="437260"/>
                </a:lnTo>
                <a:lnTo>
                  <a:pt x="39750" y="450976"/>
                </a:lnTo>
                <a:lnTo>
                  <a:pt x="27431" y="450976"/>
                </a:lnTo>
                <a:lnTo>
                  <a:pt x="41148" y="464692"/>
                </a:lnTo>
                <a:lnTo>
                  <a:pt x="54863" y="464692"/>
                </a:lnTo>
                <a:lnTo>
                  <a:pt x="54863" y="437260"/>
                </a:lnTo>
                <a:close/>
              </a:path>
              <a:path w="82550" h="902335">
                <a:moveTo>
                  <a:pt x="39750" y="437260"/>
                </a:moveTo>
                <a:lnTo>
                  <a:pt x="26034" y="437260"/>
                </a:lnTo>
                <a:lnTo>
                  <a:pt x="39750" y="450976"/>
                </a:lnTo>
                <a:lnTo>
                  <a:pt x="39750" y="437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528559" y="4860035"/>
            <a:ext cx="767080" cy="895985"/>
          </a:xfrm>
          <a:custGeom>
            <a:avLst/>
            <a:gdLst/>
            <a:ahLst/>
            <a:cxnLst/>
            <a:rect l="l" t="t" r="r" b="b"/>
            <a:pathLst>
              <a:path w="767079" h="895985">
                <a:moveTo>
                  <a:pt x="711962" y="813193"/>
                </a:moveTo>
                <a:lnTo>
                  <a:pt x="684530" y="813193"/>
                </a:lnTo>
                <a:lnTo>
                  <a:pt x="725678" y="895489"/>
                </a:lnTo>
                <a:lnTo>
                  <a:pt x="759968" y="826909"/>
                </a:lnTo>
                <a:lnTo>
                  <a:pt x="711962" y="826909"/>
                </a:lnTo>
                <a:lnTo>
                  <a:pt x="711962" y="813193"/>
                </a:lnTo>
                <a:close/>
              </a:path>
              <a:path w="767079" h="895985">
                <a:moveTo>
                  <a:pt x="711962" y="447801"/>
                </a:moveTo>
                <a:lnTo>
                  <a:pt x="711962" y="826909"/>
                </a:lnTo>
                <a:lnTo>
                  <a:pt x="739394" y="826909"/>
                </a:lnTo>
                <a:lnTo>
                  <a:pt x="739394" y="461517"/>
                </a:lnTo>
                <a:lnTo>
                  <a:pt x="725678" y="461517"/>
                </a:lnTo>
                <a:lnTo>
                  <a:pt x="711962" y="447801"/>
                </a:lnTo>
                <a:close/>
              </a:path>
              <a:path w="767079" h="895985">
                <a:moveTo>
                  <a:pt x="766826" y="813193"/>
                </a:moveTo>
                <a:lnTo>
                  <a:pt x="739394" y="813193"/>
                </a:lnTo>
                <a:lnTo>
                  <a:pt x="739394" y="826909"/>
                </a:lnTo>
                <a:lnTo>
                  <a:pt x="759968" y="826909"/>
                </a:lnTo>
                <a:lnTo>
                  <a:pt x="766826" y="813193"/>
                </a:lnTo>
                <a:close/>
              </a:path>
              <a:path w="767079" h="895985">
                <a:moveTo>
                  <a:pt x="27432" y="0"/>
                </a:moveTo>
                <a:lnTo>
                  <a:pt x="0" y="0"/>
                </a:lnTo>
                <a:lnTo>
                  <a:pt x="0" y="461517"/>
                </a:lnTo>
                <a:lnTo>
                  <a:pt x="711962" y="461517"/>
                </a:lnTo>
                <a:lnTo>
                  <a:pt x="711962" y="447801"/>
                </a:lnTo>
                <a:lnTo>
                  <a:pt x="27432" y="447801"/>
                </a:lnTo>
                <a:lnTo>
                  <a:pt x="13716" y="434085"/>
                </a:lnTo>
                <a:lnTo>
                  <a:pt x="27432" y="434085"/>
                </a:lnTo>
                <a:lnTo>
                  <a:pt x="27432" y="0"/>
                </a:lnTo>
                <a:close/>
              </a:path>
              <a:path w="767079" h="895985">
                <a:moveTo>
                  <a:pt x="739394" y="434085"/>
                </a:moveTo>
                <a:lnTo>
                  <a:pt x="27432" y="434085"/>
                </a:lnTo>
                <a:lnTo>
                  <a:pt x="27432" y="447801"/>
                </a:lnTo>
                <a:lnTo>
                  <a:pt x="711962" y="447801"/>
                </a:lnTo>
                <a:lnTo>
                  <a:pt x="725678" y="461517"/>
                </a:lnTo>
                <a:lnTo>
                  <a:pt x="739394" y="461517"/>
                </a:lnTo>
                <a:lnTo>
                  <a:pt x="739394" y="434085"/>
                </a:lnTo>
                <a:close/>
              </a:path>
              <a:path w="767079" h="895985">
                <a:moveTo>
                  <a:pt x="27432" y="434085"/>
                </a:moveTo>
                <a:lnTo>
                  <a:pt x="13716" y="434085"/>
                </a:lnTo>
                <a:lnTo>
                  <a:pt x="27432" y="447801"/>
                </a:lnTo>
                <a:lnTo>
                  <a:pt x="27432" y="43408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16195" y="4878196"/>
            <a:ext cx="82550" cy="880110"/>
          </a:xfrm>
          <a:custGeom>
            <a:avLst/>
            <a:gdLst/>
            <a:ahLst/>
            <a:cxnLst/>
            <a:rect l="l" t="t" r="r" b="b"/>
            <a:pathLst>
              <a:path w="82550" h="880110">
                <a:moveTo>
                  <a:pt x="27425" y="797869"/>
                </a:moveTo>
                <a:lnTo>
                  <a:pt x="0" y="798131"/>
                </a:lnTo>
                <a:lnTo>
                  <a:pt x="41909" y="880033"/>
                </a:lnTo>
                <a:lnTo>
                  <a:pt x="75342" y="811580"/>
                </a:lnTo>
                <a:lnTo>
                  <a:pt x="27558" y="811580"/>
                </a:lnTo>
                <a:lnTo>
                  <a:pt x="27425" y="797869"/>
                </a:lnTo>
                <a:close/>
              </a:path>
              <a:path w="82550" h="880110">
                <a:moveTo>
                  <a:pt x="54857" y="797606"/>
                </a:moveTo>
                <a:lnTo>
                  <a:pt x="27425" y="797869"/>
                </a:lnTo>
                <a:lnTo>
                  <a:pt x="27558" y="811580"/>
                </a:lnTo>
                <a:lnTo>
                  <a:pt x="54990" y="811314"/>
                </a:lnTo>
                <a:lnTo>
                  <a:pt x="54857" y="797606"/>
                </a:lnTo>
                <a:close/>
              </a:path>
              <a:path w="82550" h="880110">
                <a:moveTo>
                  <a:pt x="82295" y="797344"/>
                </a:moveTo>
                <a:lnTo>
                  <a:pt x="54857" y="797606"/>
                </a:lnTo>
                <a:lnTo>
                  <a:pt x="54990" y="811314"/>
                </a:lnTo>
                <a:lnTo>
                  <a:pt x="27558" y="811580"/>
                </a:lnTo>
                <a:lnTo>
                  <a:pt x="75342" y="811580"/>
                </a:lnTo>
                <a:lnTo>
                  <a:pt x="82295" y="797344"/>
                </a:lnTo>
                <a:close/>
              </a:path>
              <a:path w="82550" h="880110">
                <a:moveTo>
                  <a:pt x="47116" y="0"/>
                </a:moveTo>
                <a:lnTo>
                  <a:pt x="19684" y="253"/>
                </a:lnTo>
                <a:lnTo>
                  <a:pt x="27425" y="797869"/>
                </a:lnTo>
                <a:lnTo>
                  <a:pt x="54857" y="797606"/>
                </a:lnTo>
                <a:lnTo>
                  <a:pt x="471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305550" y="2581097"/>
            <a:ext cx="10922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html의</a:t>
            </a:r>
            <a:r>
              <a:rPr sz="1200" spc="-6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children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687819" y="2826385"/>
            <a:ext cx="175895" cy="414655"/>
          </a:xfrm>
          <a:custGeom>
            <a:avLst/>
            <a:gdLst/>
            <a:ahLst/>
            <a:cxnLst/>
            <a:rect l="l" t="t" r="r" b="b"/>
            <a:pathLst>
              <a:path w="175895" h="414655">
                <a:moveTo>
                  <a:pt x="9144" y="308610"/>
                </a:moveTo>
                <a:lnTo>
                  <a:pt x="2285" y="309879"/>
                </a:lnTo>
                <a:lnTo>
                  <a:pt x="0" y="313181"/>
                </a:lnTo>
                <a:lnTo>
                  <a:pt x="634" y="316611"/>
                </a:lnTo>
                <a:lnTo>
                  <a:pt x="17779" y="414147"/>
                </a:lnTo>
                <a:lnTo>
                  <a:pt x="29494" y="404494"/>
                </a:lnTo>
                <a:lnTo>
                  <a:pt x="28066" y="404494"/>
                </a:lnTo>
                <a:lnTo>
                  <a:pt x="16128" y="400176"/>
                </a:lnTo>
                <a:lnTo>
                  <a:pt x="24337" y="377956"/>
                </a:lnTo>
                <a:lnTo>
                  <a:pt x="13080" y="314325"/>
                </a:lnTo>
                <a:lnTo>
                  <a:pt x="12446" y="310895"/>
                </a:lnTo>
                <a:lnTo>
                  <a:pt x="9144" y="308610"/>
                </a:lnTo>
                <a:close/>
              </a:path>
              <a:path w="175895" h="414655">
                <a:moveTo>
                  <a:pt x="24337" y="377956"/>
                </a:moveTo>
                <a:lnTo>
                  <a:pt x="16128" y="400176"/>
                </a:lnTo>
                <a:lnTo>
                  <a:pt x="28066" y="404494"/>
                </a:lnTo>
                <a:lnTo>
                  <a:pt x="29286" y="401192"/>
                </a:lnTo>
                <a:lnTo>
                  <a:pt x="28448" y="401192"/>
                </a:lnTo>
                <a:lnTo>
                  <a:pt x="18033" y="397510"/>
                </a:lnTo>
                <a:lnTo>
                  <a:pt x="26555" y="390495"/>
                </a:lnTo>
                <a:lnTo>
                  <a:pt x="24337" y="377956"/>
                </a:lnTo>
                <a:close/>
              </a:path>
              <a:path w="175895" h="414655">
                <a:moveTo>
                  <a:pt x="88900" y="339089"/>
                </a:moveTo>
                <a:lnTo>
                  <a:pt x="86232" y="341375"/>
                </a:lnTo>
                <a:lnTo>
                  <a:pt x="36158" y="382592"/>
                </a:lnTo>
                <a:lnTo>
                  <a:pt x="28066" y="404494"/>
                </a:lnTo>
                <a:lnTo>
                  <a:pt x="29494" y="404494"/>
                </a:lnTo>
                <a:lnTo>
                  <a:pt x="94233" y="351154"/>
                </a:lnTo>
                <a:lnTo>
                  <a:pt x="97027" y="348995"/>
                </a:lnTo>
                <a:lnTo>
                  <a:pt x="97408" y="344931"/>
                </a:lnTo>
                <a:lnTo>
                  <a:pt x="95123" y="342264"/>
                </a:lnTo>
                <a:lnTo>
                  <a:pt x="92836" y="339470"/>
                </a:lnTo>
                <a:lnTo>
                  <a:pt x="88900" y="339089"/>
                </a:lnTo>
                <a:close/>
              </a:path>
              <a:path w="175895" h="414655">
                <a:moveTo>
                  <a:pt x="26555" y="390495"/>
                </a:moveTo>
                <a:lnTo>
                  <a:pt x="18033" y="397510"/>
                </a:lnTo>
                <a:lnTo>
                  <a:pt x="28448" y="401192"/>
                </a:lnTo>
                <a:lnTo>
                  <a:pt x="26555" y="390495"/>
                </a:lnTo>
                <a:close/>
              </a:path>
              <a:path w="175895" h="414655">
                <a:moveTo>
                  <a:pt x="36158" y="382592"/>
                </a:moveTo>
                <a:lnTo>
                  <a:pt x="26555" y="390495"/>
                </a:lnTo>
                <a:lnTo>
                  <a:pt x="28448" y="401192"/>
                </a:lnTo>
                <a:lnTo>
                  <a:pt x="29286" y="401192"/>
                </a:lnTo>
                <a:lnTo>
                  <a:pt x="36158" y="382592"/>
                </a:lnTo>
                <a:close/>
              </a:path>
              <a:path w="175895" h="414655">
                <a:moveTo>
                  <a:pt x="163956" y="0"/>
                </a:moveTo>
                <a:lnTo>
                  <a:pt x="24337" y="377956"/>
                </a:lnTo>
                <a:lnTo>
                  <a:pt x="26555" y="390495"/>
                </a:lnTo>
                <a:lnTo>
                  <a:pt x="36158" y="382592"/>
                </a:lnTo>
                <a:lnTo>
                  <a:pt x="175895" y="4317"/>
                </a:lnTo>
                <a:lnTo>
                  <a:pt x="1639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514715" y="4316348"/>
            <a:ext cx="1196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서로 </a:t>
            </a:r>
            <a:r>
              <a:rPr sz="1200" spc="-5" dirty="0">
                <a:latin typeface="맑은 고딕"/>
                <a:cs typeface="맑은 고딕"/>
              </a:rPr>
              <a:t>sibling</a:t>
            </a:r>
            <a:r>
              <a:rPr sz="1200" spc="-4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관계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71104" y="4416678"/>
            <a:ext cx="363855" cy="161290"/>
          </a:xfrm>
          <a:custGeom>
            <a:avLst/>
            <a:gdLst/>
            <a:ahLst/>
            <a:cxnLst/>
            <a:rect l="l" t="t" r="r" b="b"/>
            <a:pathLst>
              <a:path w="363854" h="161289">
                <a:moveTo>
                  <a:pt x="68199" y="64008"/>
                </a:moveTo>
                <a:lnTo>
                  <a:pt x="64262" y="64516"/>
                </a:lnTo>
                <a:lnTo>
                  <a:pt x="61975" y="67183"/>
                </a:lnTo>
                <a:lnTo>
                  <a:pt x="0" y="144526"/>
                </a:lnTo>
                <a:lnTo>
                  <a:pt x="97790" y="160401"/>
                </a:lnTo>
                <a:lnTo>
                  <a:pt x="101219" y="161036"/>
                </a:lnTo>
                <a:lnTo>
                  <a:pt x="104521" y="158623"/>
                </a:lnTo>
                <a:lnTo>
                  <a:pt x="105028" y="155194"/>
                </a:lnTo>
                <a:lnTo>
                  <a:pt x="105664" y="151765"/>
                </a:lnTo>
                <a:lnTo>
                  <a:pt x="103250" y="148463"/>
                </a:lnTo>
                <a:lnTo>
                  <a:pt x="99822" y="147955"/>
                </a:lnTo>
                <a:lnTo>
                  <a:pt x="87375" y="145923"/>
                </a:lnTo>
                <a:lnTo>
                  <a:pt x="13970" y="145923"/>
                </a:lnTo>
                <a:lnTo>
                  <a:pt x="9525" y="133985"/>
                </a:lnTo>
                <a:lnTo>
                  <a:pt x="31320" y="125629"/>
                </a:lnTo>
                <a:lnTo>
                  <a:pt x="71881" y="75184"/>
                </a:lnTo>
                <a:lnTo>
                  <a:pt x="74168" y="72390"/>
                </a:lnTo>
                <a:lnTo>
                  <a:pt x="73660" y="68453"/>
                </a:lnTo>
                <a:lnTo>
                  <a:pt x="68199" y="64008"/>
                </a:lnTo>
                <a:close/>
              </a:path>
              <a:path w="363854" h="161289">
                <a:moveTo>
                  <a:pt x="31320" y="125629"/>
                </a:moveTo>
                <a:lnTo>
                  <a:pt x="9525" y="133985"/>
                </a:lnTo>
                <a:lnTo>
                  <a:pt x="13970" y="145923"/>
                </a:lnTo>
                <a:lnTo>
                  <a:pt x="19272" y="143891"/>
                </a:lnTo>
                <a:lnTo>
                  <a:pt x="16637" y="143891"/>
                </a:lnTo>
                <a:lnTo>
                  <a:pt x="12700" y="133731"/>
                </a:lnTo>
                <a:lnTo>
                  <a:pt x="24806" y="133731"/>
                </a:lnTo>
                <a:lnTo>
                  <a:pt x="31320" y="125629"/>
                </a:lnTo>
                <a:close/>
              </a:path>
              <a:path w="363854" h="161289">
                <a:moveTo>
                  <a:pt x="35900" y="137518"/>
                </a:moveTo>
                <a:lnTo>
                  <a:pt x="13970" y="145923"/>
                </a:lnTo>
                <a:lnTo>
                  <a:pt x="87375" y="145923"/>
                </a:lnTo>
                <a:lnTo>
                  <a:pt x="35900" y="137518"/>
                </a:lnTo>
                <a:close/>
              </a:path>
              <a:path w="363854" h="161289">
                <a:moveTo>
                  <a:pt x="12700" y="133731"/>
                </a:moveTo>
                <a:lnTo>
                  <a:pt x="16637" y="143891"/>
                </a:lnTo>
                <a:lnTo>
                  <a:pt x="23401" y="135478"/>
                </a:lnTo>
                <a:lnTo>
                  <a:pt x="12700" y="133731"/>
                </a:lnTo>
                <a:close/>
              </a:path>
              <a:path w="363854" h="161289">
                <a:moveTo>
                  <a:pt x="23401" y="135478"/>
                </a:moveTo>
                <a:lnTo>
                  <a:pt x="16637" y="143891"/>
                </a:lnTo>
                <a:lnTo>
                  <a:pt x="19272" y="143891"/>
                </a:lnTo>
                <a:lnTo>
                  <a:pt x="35900" y="137518"/>
                </a:lnTo>
                <a:lnTo>
                  <a:pt x="23401" y="135478"/>
                </a:lnTo>
                <a:close/>
              </a:path>
              <a:path w="363854" h="161289">
                <a:moveTo>
                  <a:pt x="359028" y="0"/>
                </a:moveTo>
                <a:lnTo>
                  <a:pt x="31320" y="125629"/>
                </a:lnTo>
                <a:lnTo>
                  <a:pt x="23401" y="135478"/>
                </a:lnTo>
                <a:lnTo>
                  <a:pt x="35900" y="137518"/>
                </a:lnTo>
                <a:lnTo>
                  <a:pt x="363600" y="11938"/>
                </a:lnTo>
                <a:lnTo>
                  <a:pt x="359028" y="0"/>
                </a:lnTo>
                <a:close/>
              </a:path>
              <a:path w="363854" h="161289">
                <a:moveTo>
                  <a:pt x="24806" y="133731"/>
                </a:moveTo>
                <a:lnTo>
                  <a:pt x="12700" y="133731"/>
                </a:lnTo>
                <a:lnTo>
                  <a:pt x="23401" y="135478"/>
                </a:lnTo>
                <a:lnTo>
                  <a:pt x="24806" y="1337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634609" y="6259169"/>
            <a:ext cx="1189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form의  </a:t>
            </a:r>
            <a:r>
              <a:rPr sz="1200" dirty="0">
                <a:latin typeface="맑은 고딕"/>
                <a:cs typeface="맑은 고딕"/>
              </a:rPr>
              <a:t>f</a:t>
            </a:r>
            <a:r>
              <a:rPr sz="1200" spc="-10" dirty="0">
                <a:latin typeface="맑은 고딕"/>
                <a:cs typeface="맑은 고딕"/>
              </a:rPr>
              <a:t>i</a:t>
            </a:r>
            <a:r>
              <a:rPr sz="1200" spc="0" dirty="0">
                <a:latin typeface="맑은 고딕"/>
                <a:cs typeface="맑은 고딕"/>
              </a:rPr>
              <a:t>rs</a:t>
            </a:r>
            <a:r>
              <a:rPr sz="1200" spc="-10" dirty="0">
                <a:latin typeface="맑은 고딕"/>
                <a:cs typeface="맑은 고딕"/>
              </a:rPr>
              <a:t>t</a:t>
            </a:r>
            <a:r>
              <a:rPr sz="1200" spc="-5" dirty="0">
                <a:latin typeface="맑은 고딕"/>
                <a:cs typeface="맑은 고딕"/>
              </a:rPr>
              <a:t>El</a:t>
            </a:r>
            <a:r>
              <a:rPr sz="1200" dirty="0">
                <a:latin typeface="맑은 고딕"/>
                <a:cs typeface="맑은 고딕"/>
              </a:rPr>
              <a:t>eme</a:t>
            </a:r>
            <a:r>
              <a:rPr sz="1200" spc="-5" dirty="0">
                <a:latin typeface="맑은 고딕"/>
                <a:cs typeface="맑은 고딕"/>
              </a:rPr>
              <a:t>nt</a:t>
            </a:r>
            <a:r>
              <a:rPr sz="1200" spc="0" dirty="0">
                <a:latin typeface="맑은 고딕"/>
                <a:cs typeface="맑은 고딕"/>
              </a:rPr>
              <a:t>C</a:t>
            </a:r>
            <a:r>
              <a:rPr sz="1200" dirty="0">
                <a:latin typeface="맑은 고딕"/>
                <a:cs typeface="맑은 고딕"/>
              </a:rPr>
              <a:t>h</a:t>
            </a:r>
            <a:r>
              <a:rPr sz="1200" spc="-10" dirty="0">
                <a:latin typeface="맑은 고딕"/>
                <a:cs typeface="맑은 고딕"/>
              </a:rPr>
              <a:t>il</a:t>
            </a:r>
            <a:r>
              <a:rPr sz="1200" dirty="0">
                <a:latin typeface="맑은 고딕"/>
                <a:cs typeface="맑은 고딕"/>
              </a:rPr>
              <a:t>d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31635" y="5913094"/>
            <a:ext cx="304165" cy="316230"/>
          </a:xfrm>
          <a:custGeom>
            <a:avLst/>
            <a:gdLst/>
            <a:ahLst/>
            <a:cxnLst/>
            <a:rect l="l" t="t" r="r" b="b"/>
            <a:pathLst>
              <a:path w="304165" h="316229">
                <a:moveTo>
                  <a:pt x="286735" y="18175"/>
                </a:moveTo>
                <a:lnTo>
                  <a:pt x="274533" y="21649"/>
                </a:lnTo>
                <a:lnTo>
                  <a:pt x="0" y="307428"/>
                </a:lnTo>
                <a:lnTo>
                  <a:pt x="9143" y="316229"/>
                </a:lnTo>
                <a:lnTo>
                  <a:pt x="283780" y="30344"/>
                </a:lnTo>
                <a:lnTo>
                  <a:pt x="286735" y="18175"/>
                </a:lnTo>
                <a:close/>
              </a:path>
              <a:path w="304165" h="316229">
                <a:moveTo>
                  <a:pt x="303028" y="4686"/>
                </a:moveTo>
                <a:lnTo>
                  <a:pt x="290830" y="4686"/>
                </a:lnTo>
                <a:lnTo>
                  <a:pt x="299973" y="13487"/>
                </a:lnTo>
                <a:lnTo>
                  <a:pt x="283780" y="30344"/>
                </a:lnTo>
                <a:lnTo>
                  <a:pt x="268477" y="93344"/>
                </a:lnTo>
                <a:lnTo>
                  <a:pt x="267715" y="96748"/>
                </a:lnTo>
                <a:lnTo>
                  <a:pt x="269748" y="100190"/>
                </a:lnTo>
                <a:lnTo>
                  <a:pt x="276606" y="101828"/>
                </a:lnTo>
                <a:lnTo>
                  <a:pt x="280035" y="99733"/>
                </a:lnTo>
                <a:lnTo>
                  <a:pt x="280796" y="96329"/>
                </a:lnTo>
                <a:lnTo>
                  <a:pt x="303028" y="4686"/>
                </a:lnTo>
                <a:close/>
              </a:path>
              <a:path w="304165" h="316229">
                <a:moveTo>
                  <a:pt x="304164" y="0"/>
                </a:moveTo>
                <a:lnTo>
                  <a:pt x="205486" y="28105"/>
                </a:lnTo>
                <a:lnTo>
                  <a:pt x="203453" y="31610"/>
                </a:lnTo>
                <a:lnTo>
                  <a:pt x="205486" y="38353"/>
                </a:lnTo>
                <a:lnTo>
                  <a:pt x="208914" y="40309"/>
                </a:lnTo>
                <a:lnTo>
                  <a:pt x="274533" y="21649"/>
                </a:lnTo>
                <a:lnTo>
                  <a:pt x="290830" y="4686"/>
                </a:lnTo>
                <a:lnTo>
                  <a:pt x="303028" y="4686"/>
                </a:lnTo>
                <a:lnTo>
                  <a:pt x="304164" y="0"/>
                </a:lnTo>
                <a:close/>
              </a:path>
              <a:path w="304165" h="316229">
                <a:moveTo>
                  <a:pt x="293851" y="7594"/>
                </a:moveTo>
                <a:lnTo>
                  <a:pt x="289306" y="7594"/>
                </a:lnTo>
                <a:lnTo>
                  <a:pt x="297180" y="15201"/>
                </a:lnTo>
                <a:lnTo>
                  <a:pt x="286735" y="18175"/>
                </a:lnTo>
                <a:lnTo>
                  <a:pt x="283780" y="30344"/>
                </a:lnTo>
                <a:lnTo>
                  <a:pt x="299973" y="13487"/>
                </a:lnTo>
                <a:lnTo>
                  <a:pt x="293851" y="7594"/>
                </a:lnTo>
                <a:close/>
              </a:path>
              <a:path w="304165" h="316229">
                <a:moveTo>
                  <a:pt x="290830" y="4686"/>
                </a:moveTo>
                <a:lnTo>
                  <a:pt x="274533" y="21649"/>
                </a:lnTo>
                <a:lnTo>
                  <a:pt x="286735" y="18175"/>
                </a:lnTo>
                <a:lnTo>
                  <a:pt x="289306" y="7594"/>
                </a:lnTo>
                <a:lnTo>
                  <a:pt x="293851" y="7594"/>
                </a:lnTo>
                <a:lnTo>
                  <a:pt x="290830" y="4686"/>
                </a:lnTo>
                <a:close/>
              </a:path>
              <a:path w="304165" h="316229">
                <a:moveTo>
                  <a:pt x="289306" y="7594"/>
                </a:moveTo>
                <a:lnTo>
                  <a:pt x="286735" y="18175"/>
                </a:lnTo>
                <a:lnTo>
                  <a:pt x="297180" y="15201"/>
                </a:lnTo>
                <a:lnTo>
                  <a:pt x="289306" y="759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8677147" y="6259169"/>
            <a:ext cx="1165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form의  </a:t>
            </a:r>
            <a:r>
              <a:rPr sz="1200" spc="-10" dirty="0">
                <a:latin typeface="맑은 고딕"/>
                <a:cs typeface="맑은 고딕"/>
              </a:rPr>
              <a:t>l</a:t>
            </a:r>
            <a:r>
              <a:rPr sz="1200" spc="-5" dirty="0">
                <a:latin typeface="맑은 고딕"/>
                <a:cs typeface="맑은 고딕"/>
              </a:rPr>
              <a:t>a</a:t>
            </a:r>
            <a:r>
              <a:rPr sz="1200" spc="0" dirty="0">
                <a:latin typeface="맑은 고딕"/>
                <a:cs typeface="맑은 고딕"/>
              </a:rPr>
              <a:t>s</a:t>
            </a:r>
            <a:r>
              <a:rPr sz="1200" spc="-10" dirty="0">
                <a:latin typeface="맑은 고딕"/>
                <a:cs typeface="맑은 고딕"/>
              </a:rPr>
              <a:t>t</a:t>
            </a:r>
            <a:r>
              <a:rPr sz="1200" spc="-5" dirty="0">
                <a:latin typeface="맑은 고딕"/>
                <a:cs typeface="맑은 고딕"/>
              </a:rPr>
              <a:t>El</a:t>
            </a:r>
            <a:r>
              <a:rPr sz="1200" dirty="0">
                <a:latin typeface="맑은 고딕"/>
                <a:cs typeface="맑은 고딕"/>
              </a:rPr>
              <a:t>eme</a:t>
            </a:r>
            <a:r>
              <a:rPr sz="1200" spc="-5" dirty="0">
                <a:latin typeface="맑은 고딕"/>
                <a:cs typeface="맑은 고딕"/>
              </a:rPr>
              <a:t>nt</a:t>
            </a:r>
            <a:r>
              <a:rPr sz="1200" spc="0" dirty="0">
                <a:latin typeface="맑은 고딕"/>
                <a:cs typeface="맑은 고딕"/>
              </a:rPr>
              <a:t>C</a:t>
            </a:r>
            <a:r>
              <a:rPr sz="1200" dirty="0">
                <a:latin typeface="맑은 고딕"/>
                <a:cs typeface="맑은 고딕"/>
              </a:rPr>
              <a:t>h</a:t>
            </a:r>
            <a:r>
              <a:rPr sz="1200" spc="-10" dirty="0">
                <a:latin typeface="맑은 고딕"/>
                <a:cs typeface="맑은 고딕"/>
              </a:rPr>
              <a:t>il</a:t>
            </a:r>
            <a:r>
              <a:rPr sz="1200" dirty="0">
                <a:latin typeface="맑은 고딕"/>
                <a:cs typeface="맑은 고딕"/>
              </a:rPr>
              <a:t>d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33816" y="5895771"/>
            <a:ext cx="835025" cy="335280"/>
          </a:xfrm>
          <a:custGeom>
            <a:avLst/>
            <a:gdLst/>
            <a:ahLst/>
            <a:cxnLst/>
            <a:rect l="l" t="t" r="r" b="b"/>
            <a:pathLst>
              <a:path w="835025" h="335279">
                <a:moveTo>
                  <a:pt x="35966" y="24048"/>
                </a:moveTo>
                <a:lnTo>
                  <a:pt x="23535" y="26179"/>
                </a:lnTo>
                <a:lnTo>
                  <a:pt x="31506" y="35929"/>
                </a:lnTo>
                <a:lnTo>
                  <a:pt x="830452" y="335102"/>
                </a:lnTo>
                <a:lnTo>
                  <a:pt x="834898" y="323202"/>
                </a:lnTo>
                <a:lnTo>
                  <a:pt x="35966" y="24048"/>
                </a:lnTo>
                <a:close/>
              </a:path>
              <a:path w="835025" h="335279">
                <a:moveTo>
                  <a:pt x="101091" y="0"/>
                </a:moveTo>
                <a:lnTo>
                  <a:pt x="0" y="17335"/>
                </a:lnTo>
                <a:lnTo>
                  <a:pt x="62610" y="94119"/>
                </a:lnTo>
                <a:lnTo>
                  <a:pt x="64897" y="96837"/>
                </a:lnTo>
                <a:lnTo>
                  <a:pt x="68833" y="97243"/>
                </a:lnTo>
                <a:lnTo>
                  <a:pt x="71500" y="95021"/>
                </a:lnTo>
                <a:lnTo>
                  <a:pt x="74294" y="92811"/>
                </a:lnTo>
                <a:lnTo>
                  <a:pt x="74675" y="88811"/>
                </a:lnTo>
                <a:lnTo>
                  <a:pt x="72516" y="86093"/>
                </a:lnTo>
                <a:lnTo>
                  <a:pt x="31506" y="35929"/>
                </a:lnTo>
                <a:lnTo>
                  <a:pt x="9525" y="27698"/>
                </a:lnTo>
                <a:lnTo>
                  <a:pt x="13969" y="15811"/>
                </a:lnTo>
                <a:lnTo>
                  <a:pt x="83996" y="15811"/>
                </a:lnTo>
                <a:lnTo>
                  <a:pt x="103250" y="12509"/>
                </a:lnTo>
                <a:lnTo>
                  <a:pt x="105536" y="9232"/>
                </a:lnTo>
                <a:lnTo>
                  <a:pt x="105028" y="5778"/>
                </a:lnTo>
                <a:lnTo>
                  <a:pt x="104393" y="2324"/>
                </a:lnTo>
                <a:lnTo>
                  <a:pt x="101091" y="0"/>
                </a:lnTo>
                <a:close/>
              </a:path>
              <a:path w="835025" h="335279">
                <a:moveTo>
                  <a:pt x="13969" y="15811"/>
                </a:moveTo>
                <a:lnTo>
                  <a:pt x="9525" y="27698"/>
                </a:lnTo>
                <a:lnTo>
                  <a:pt x="31506" y="35929"/>
                </a:lnTo>
                <a:lnTo>
                  <a:pt x="25036" y="28016"/>
                </a:lnTo>
                <a:lnTo>
                  <a:pt x="12826" y="28016"/>
                </a:lnTo>
                <a:lnTo>
                  <a:pt x="16636" y="17741"/>
                </a:lnTo>
                <a:lnTo>
                  <a:pt x="19125" y="17741"/>
                </a:lnTo>
                <a:lnTo>
                  <a:pt x="13969" y="15811"/>
                </a:lnTo>
                <a:close/>
              </a:path>
              <a:path w="835025" h="335279">
                <a:moveTo>
                  <a:pt x="16636" y="17741"/>
                </a:moveTo>
                <a:lnTo>
                  <a:pt x="12826" y="28016"/>
                </a:lnTo>
                <a:lnTo>
                  <a:pt x="23535" y="26179"/>
                </a:lnTo>
                <a:lnTo>
                  <a:pt x="16636" y="17741"/>
                </a:lnTo>
                <a:close/>
              </a:path>
              <a:path w="835025" h="335279">
                <a:moveTo>
                  <a:pt x="23535" y="26179"/>
                </a:moveTo>
                <a:lnTo>
                  <a:pt x="12826" y="28016"/>
                </a:lnTo>
                <a:lnTo>
                  <a:pt x="25036" y="28016"/>
                </a:lnTo>
                <a:lnTo>
                  <a:pt x="23535" y="26179"/>
                </a:lnTo>
                <a:close/>
              </a:path>
              <a:path w="835025" h="335279">
                <a:moveTo>
                  <a:pt x="19125" y="17741"/>
                </a:moveTo>
                <a:lnTo>
                  <a:pt x="16636" y="17741"/>
                </a:lnTo>
                <a:lnTo>
                  <a:pt x="23535" y="26179"/>
                </a:lnTo>
                <a:lnTo>
                  <a:pt x="35966" y="24048"/>
                </a:lnTo>
                <a:lnTo>
                  <a:pt x="19125" y="17741"/>
                </a:lnTo>
                <a:close/>
              </a:path>
              <a:path w="835025" h="335279">
                <a:moveTo>
                  <a:pt x="83996" y="15811"/>
                </a:moveTo>
                <a:lnTo>
                  <a:pt x="13969" y="15811"/>
                </a:lnTo>
                <a:lnTo>
                  <a:pt x="35966" y="24048"/>
                </a:lnTo>
                <a:lnTo>
                  <a:pt x="83996" y="1581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017766" y="3456558"/>
            <a:ext cx="2073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body의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childElementCount=2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42965" y="4769942"/>
            <a:ext cx="1635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p의</a:t>
            </a:r>
            <a:r>
              <a:rPr sz="1200" spc="-5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nextElementSibling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431535" y="4657852"/>
            <a:ext cx="1822450" cy="103505"/>
          </a:xfrm>
          <a:custGeom>
            <a:avLst/>
            <a:gdLst/>
            <a:ahLst/>
            <a:cxnLst/>
            <a:rect l="l" t="t" r="r" b="b"/>
            <a:pathLst>
              <a:path w="1822450" h="103504">
                <a:moveTo>
                  <a:pt x="50800" y="53340"/>
                </a:moveTo>
                <a:lnTo>
                  <a:pt x="0" y="53593"/>
                </a:lnTo>
                <a:lnTo>
                  <a:pt x="0" y="66293"/>
                </a:lnTo>
                <a:lnTo>
                  <a:pt x="50800" y="66040"/>
                </a:lnTo>
                <a:lnTo>
                  <a:pt x="50800" y="53340"/>
                </a:lnTo>
                <a:close/>
              </a:path>
              <a:path w="1822450" h="103504">
                <a:moveTo>
                  <a:pt x="139700" y="52959"/>
                </a:moveTo>
                <a:lnTo>
                  <a:pt x="88900" y="53212"/>
                </a:lnTo>
                <a:lnTo>
                  <a:pt x="88900" y="65912"/>
                </a:lnTo>
                <a:lnTo>
                  <a:pt x="139700" y="65659"/>
                </a:lnTo>
                <a:lnTo>
                  <a:pt x="139700" y="52959"/>
                </a:lnTo>
                <a:close/>
              </a:path>
              <a:path w="1822450" h="103504">
                <a:moveTo>
                  <a:pt x="228600" y="52578"/>
                </a:moveTo>
                <a:lnTo>
                  <a:pt x="177800" y="52831"/>
                </a:lnTo>
                <a:lnTo>
                  <a:pt x="177800" y="65531"/>
                </a:lnTo>
                <a:lnTo>
                  <a:pt x="228600" y="65278"/>
                </a:lnTo>
                <a:lnTo>
                  <a:pt x="228600" y="52578"/>
                </a:lnTo>
                <a:close/>
              </a:path>
              <a:path w="1822450" h="103504">
                <a:moveTo>
                  <a:pt x="317500" y="52070"/>
                </a:moveTo>
                <a:lnTo>
                  <a:pt x="266700" y="52324"/>
                </a:lnTo>
                <a:lnTo>
                  <a:pt x="266700" y="65024"/>
                </a:lnTo>
                <a:lnTo>
                  <a:pt x="317500" y="64770"/>
                </a:lnTo>
                <a:lnTo>
                  <a:pt x="317500" y="52070"/>
                </a:lnTo>
                <a:close/>
              </a:path>
              <a:path w="1822450" h="103504">
                <a:moveTo>
                  <a:pt x="406400" y="51689"/>
                </a:moveTo>
                <a:lnTo>
                  <a:pt x="355600" y="51943"/>
                </a:lnTo>
                <a:lnTo>
                  <a:pt x="355600" y="64643"/>
                </a:lnTo>
                <a:lnTo>
                  <a:pt x="406400" y="64389"/>
                </a:lnTo>
                <a:lnTo>
                  <a:pt x="406400" y="51689"/>
                </a:lnTo>
                <a:close/>
              </a:path>
              <a:path w="1822450" h="103504">
                <a:moveTo>
                  <a:pt x="495300" y="51308"/>
                </a:moveTo>
                <a:lnTo>
                  <a:pt x="444500" y="51562"/>
                </a:lnTo>
                <a:lnTo>
                  <a:pt x="444500" y="64262"/>
                </a:lnTo>
                <a:lnTo>
                  <a:pt x="495300" y="64008"/>
                </a:lnTo>
                <a:lnTo>
                  <a:pt x="495300" y="51308"/>
                </a:lnTo>
                <a:close/>
              </a:path>
              <a:path w="1822450" h="103504">
                <a:moveTo>
                  <a:pt x="584200" y="50800"/>
                </a:moveTo>
                <a:lnTo>
                  <a:pt x="533400" y="51054"/>
                </a:lnTo>
                <a:lnTo>
                  <a:pt x="533400" y="63754"/>
                </a:lnTo>
                <a:lnTo>
                  <a:pt x="584200" y="63500"/>
                </a:lnTo>
                <a:lnTo>
                  <a:pt x="584200" y="50800"/>
                </a:lnTo>
                <a:close/>
              </a:path>
              <a:path w="1822450" h="103504">
                <a:moveTo>
                  <a:pt x="673100" y="50418"/>
                </a:moveTo>
                <a:lnTo>
                  <a:pt x="622300" y="50673"/>
                </a:lnTo>
                <a:lnTo>
                  <a:pt x="622300" y="63373"/>
                </a:lnTo>
                <a:lnTo>
                  <a:pt x="673100" y="63118"/>
                </a:lnTo>
                <a:lnTo>
                  <a:pt x="673100" y="50418"/>
                </a:lnTo>
                <a:close/>
              </a:path>
              <a:path w="1822450" h="103504">
                <a:moveTo>
                  <a:pt x="762000" y="50037"/>
                </a:moveTo>
                <a:lnTo>
                  <a:pt x="711200" y="50292"/>
                </a:lnTo>
                <a:lnTo>
                  <a:pt x="711200" y="62992"/>
                </a:lnTo>
                <a:lnTo>
                  <a:pt x="762000" y="62737"/>
                </a:lnTo>
                <a:lnTo>
                  <a:pt x="762000" y="50037"/>
                </a:lnTo>
                <a:close/>
              </a:path>
              <a:path w="1822450" h="103504">
                <a:moveTo>
                  <a:pt x="850900" y="49530"/>
                </a:moveTo>
                <a:lnTo>
                  <a:pt x="800100" y="49784"/>
                </a:lnTo>
                <a:lnTo>
                  <a:pt x="800100" y="62484"/>
                </a:lnTo>
                <a:lnTo>
                  <a:pt x="850900" y="62230"/>
                </a:lnTo>
                <a:lnTo>
                  <a:pt x="850900" y="49530"/>
                </a:lnTo>
                <a:close/>
              </a:path>
              <a:path w="1822450" h="103504">
                <a:moveTo>
                  <a:pt x="939800" y="49149"/>
                </a:moveTo>
                <a:lnTo>
                  <a:pt x="889000" y="49403"/>
                </a:lnTo>
                <a:lnTo>
                  <a:pt x="889000" y="62103"/>
                </a:lnTo>
                <a:lnTo>
                  <a:pt x="939800" y="61849"/>
                </a:lnTo>
                <a:lnTo>
                  <a:pt x="939800" y="49149"/>
                </a:lnTo>
                <a:close/>
              </a:path>
              <a:path w="1822450" h="103504">
                <a:moveTo>
                  <a:pt x="1028700" y="48768"/>
                </a:moveTo>
                <a:lnTo>
                  <a:pt x="977900" y="49022"/>
                </a:lnTo>
                <a:lnTo>
                  <a:pt x="977900" y="61722"/>
                </a:lnTo>
                <a:lnTo>
                  <a:pt x="1028700" y="61468"/>
                </a:lnTo>
                <a:lnTo>
                  <a:pt x="1028700" y="48768"/>
                </a:lnTo>
                <a:close/>
              </a:path>
              <a:path w="1822450" h="103504">
                <a:moveTo>
                  <a:pt x="1117599" y="48260"/>
                </a:moveTo>
                <a:lnTo>
                  <a:pt x="1066800" y="48514"/>
                </a:lnTo>
                <a:lnTo>
                  <a:pt x="1066800" y="61214"/>
                </a:lnTo>
                <a:lnTo>
                  <a:pt x="1117599" y="60960"/>
                </a:lnTo>
                <a:lnTo>
                  <a:pt x="1117599" y="48260"/>
                </a:lnTo>
                <a:close/>
              </a:path>
              <a:path w="1822450" h="103504">
                <a:moveTo>
                  <a:pt x="1206499" y="47879"/>
                </a:moveTo>
                <a:lnTo>
                  <a:pt x="1155699" y="48133"/>
                </a:lnTo>
                <a:lnTo>
                  <a:pt x="1155699" y="60833"/>
                </a:lnTo>
                <a:lnTo>
                  <a:pt x="1206499" y="60579"/>
                </a:lnTo>
                <a:lnTo>
                  <a:pt x="1206499" y="47879"/>
                </a:lnTo>
                <a:close/>
              </a:path>
              <a:path w="1822450" h="103504">
                <a:moveTo>
                  <a:pt x="1295399" y="47498"/>
                </a:moveTo>
                <a:lnTo>
                  <a:pt x="1244599" y="47752"/>
                </a:lnTo>
                <a:lnTo>
                  <a:pt x="1244599" y="60452"/>
                </a:lnTo>
                <a:lnTo>
                  <a:pt x="1295399" y="60198"/>
                </a:lnTo>
                <a:lnTo>
                  <a:pt x="1295399" y="47498"/>
                </a:lnTo>
                <a:close/>
              </a:path>
              <a:path w="1822450" h="103504">
                <a:moveTo>
                  <a:pt x="1384299" y="46990"/>
                </a:moveTo>
                <a:lnTo>
                  <a:pt x="1333499" y="47243"/>
                </a:lnTo>
                <a:lnTo>
                  <a:pt x="1333499" y="59943"/>
                </a:lnTo>
                <a:lnTo>
                  <a:pt x="1384299" y="59690"/>
                </a:lnTo>
                <a:lnTo>
                  <a:pt x="1384299" y="46990"/>
                </a:lnTo>
                <a:close/>
              </a:path>
              <a:path w="1822450" h="103504">
                <a:moveTo>
                  <a:pt x="1473199" y="46609"/>
                </a:moveTo>
                <a:lnTo>
                  <a:pt x="1422399" y="46862"/>
                </a:lnTo>
                <a:lnTo>
                  <a:pt x="1422399" y="59562"/>
                </a:lnTo>
                <a:lnTo>
                  <a:pt x="1473199" y="59309"/>
                </a:lnTo>
                <a:lnTo>
                  <a:pt x="1473199" y="46609"/>
                </a:lnTo>
                <a:close/>
              </a:path>
              <a:path w="1822450" h="103504">
                <a:moveTo>
                  <a:pt x="1562099" y="46228"/>
                </a:moveTo>
                <a:lnTo>
                  <a:pt x="1511299" y="46481"/>
                </a:lnTo>
                <a:lnTo>
                  <a:pt x="1511299" y="59181"/>
                </a:lnTo>
                <a:lnTo>
                  <a:pt x="1562099" y="58928"/>
                </a:lnTo>
                <a:lnTo>
                  <a:pt x="1562099" y="46228"/>
                </a:lnTo>
                <a:close/>
              </a:path>
              <a:path w="1822450" h="103504">
                <a:moveTo>
                  <a:pt x="1650999" y="45720"/>
                </a:moveTo>
                <a:lnTo>
                  <a:pt x="1600199" y="45974"/>
                </a:lnTo>
                <a:lnTo>
                  <a:pt x="1600199" y="58674"/>
                </a:lnTo>
                <a:lnTo>
                  <a:pt x="1650999" y="58420"/>
                </a:lnTo>
                <a:lnTo>
                  <a:pt x="1650999" y="45720"/>
                </a:lnTo>
                <a:close/>
              </a:path>
              <a:path w="1822450" h="103504">
                <a:moveTo>
                  <a:pt x="1811443" y="44958"/>
                </a:moveTo>
                <a:lnTo>
                  <a:pt x="1809749" y="44958"/>
                </a:lnTo>
                <a:lnTo>
                  <a:pt x="1809877" y="57658"/>
                </a:lnTo>
                <a:lnTo>
                  <a:pt x="1786247" y="57846"/>
                </a:lnTo>
                <a:lnTo>
                  <a:pt x="1727581" y="92456"/>
                </a:lnTo>
                <a:lnTo>
                  <a:pt x="1726564" y="96393"/>
                </a:lnTo>
                <a:lnTo>
                  <a:pt x="1730120" y="102489"/>
                </a:lnTo>
                <a:lnTo>
                  <a:pt x="1734058" y="103378"/>
                </a:lnTo>
                <a:lnTo>
                  <a:pt x="1822449" y="51308"/>
                </a:lnTo>
                <a:lnTo>
                  <a:pt x="1811443" y="44958"/>
                </a:lnTo>
                <a:close/>
              </a:path>
              <a:path w="1822450" h="103504">
                <a:moveTo>
                  <a:pt x="1739899" y="45339"/>
                </a:moveTo>
                <a:lnTo>
                  <a:pt x="1689099" y="45593"/>
                </a:lnTo>
                <a:lnTo>
                  <a:pt x="1689099" y="58293"/>
                </a:lnTo>
                <a:lnTo>
                  <a:pt x="1739899" y="58039"/>
                </a:lnTo>
                <a:lnTo>
                  <a:pt x="1739899" y="45339"/>
                </a:lnTo>
                <a:close/>
              </a:path>
              <a:path w="1822450" h="103504">
                <a:moveTo>
                  <a:pt x="1786316" y="45145"/>
                </a:moveTo>
                <a:lnTo>
                  <a:pt x="1777999" y="45212"/>
                </a:lnTo>
                <a:lnTo>
                  <a:pt x="1777999" y="57912"/>
                </a:lnTo>
                <a:lnTo>
                  <a:pt x="1786247" y="57846"/>
                </a:lnTo>
                <a:lnTo>
                  <a:pt x="1797167" y="51400"/>
                </a:lnTo>
                <a:lnTo>
                  <a:pt x="1786316" y="45145"/>
                </a:lnTo>
                <a:close/>
              </a:path>
              <a:path w="1822450" h="103504">
                <a:moveTo>
                  <a:pt x="1797167" y="51400"/>
                </a:moveTo>
                <a:lnTo>
                  <a:pt x="1786247" y="57846"/>
                </a:lnTo>
                <a:lnTo>
                  <a:pt x="1809877" y="57658"/>
                </a:lnTo>
                <a:lnTo>
                  <a:pt x="1809869" y="56896"/>
                </a:lnTo>
                <a:lnTo>
                  <a:pt x="1806702" y="56896"/>
                </a:lnTo>
                <a:lnTo>
                  <a:pt x="1797167" y="51400"/>
                </a:lnTo>
                <a:close/>
              </a:path>
              <a:path w="1822450" h="103504">
                <a:moveTo>
                  <a:pt x="1806574" y="45847"/>
                </a:moveTo>
                <a:lnTo>
                  <a:pt x="1797167" y="51400"/>
                </a:lnTo>
                <a:lnTo>
                  <a:pt x="1806702" y="56896"/>
                </a:lnTo>
                <a:lnTo>
                  <a:pt x="1806574" y="45847"/>
                </a:lnTo>
                <a:close/>
              </a:path>
              <a:path w="1822450" h="103504">
                <a:moveTo>
                  <a:pt x="1809758" y="45847"/>
                </a:moveTo>
                <a:lnTo>
                  <a:pt x="1806574" y="45847"/>
                </a:lnTo>
                <a:lnTo>
                  <a:pt x="1806702" y="56896"/>
                </a:lnTo>
                <a:lnTo>
                  <a:pt x="1809869" y="56896"/>
                </a:lnTo>
                <a:lnTo>
                  <a:pt x="1809758" y="45847"/>
                </a:lnTo>
                <a:close/>
              </a:path>
              <a:path w="1822450" h="103504">
                <a:moveTo>
                  <a:pt x="1809749" y="44958"/>
                </a:moveTo>
                <a:lnTo>
                  <a:pt x="1786316" y="45145"/>
                </a:lnTo>
                <a:lnTo>
                  <a:pt x="1797167" y="51400"/>
                </a:lnTo>
                <a:lnTo>
                  <a:pt x="1806574" y="45847"/>
                </a:lnTo>
                <a:lnTo>
                  <a:pt x="1809758" y="45847"/>
                </a:lnTo>
                <a:lnTo>
                  <a:pt x="1809749" y="44958"/>
                </a:lnTo>
                <a:close/>
              </a:path>
              <a:path w="1822450" h="103504">
                <a:moveTo>
                  <a:pt x="1733549" y="0"/>
                </a:moveTo>
                <a:lnTo>
                  <a:pt x="1729739" y="1016"/>
                </a:lnTo>
                <a:lnTo>
                  <a:pt x="1726184" y="7112"/>
                </a:lnTo>
                <a:lnTo>
                  <a:pt x="1727199" y="11049"/>
                </a:lnTo>
                <a:lnTo>
                  <a:pt x="1786316" y="45145"/>
                </a:lnTo>
                <a:lnTo>
                  <a:pt x="1811443" y="44958"/>
                </a:lnTo>
                <a:lnTo>
                  <a:pt x="173354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822191" y="4666615"/>
            <a:ext cx="1045844" cy="103505"/>
          </a:xfrm>
          <a:custGeom>
            <a:avLst/>
            <a:gdLst/>
            <a:ahLst/>
            <a:cxnLst/>
            <a:rect l="l" t="t" r="r" b="b"/>
            <a:pathLst>
              <a:path w="1045845" h="103504">
                <a:moveTo>
                  <a:pt x="1045591" y="45339"/>
                </a:moveTo>
                <a:lnTo>
                  <a:pt x="994791" y="45339"/>
                </a:lnTo>
                <a:lnTo>
                  <a:pt x="994791" y="58039"/>
                </a:lnTo>
                <a:lnTo>
                  <a:pt x="1045591" y="58039"/>
                </a:lnTo>
                <a:lnTo>
                  <a:pt x="1045591" y="45339"/>
                </a:lnTo>
                <a:close/>
              </a:path>
              <a:path w="1045845" h="103504">
                <a:moveTo>
                  <a:pt x="956691" y="45339"/>
                </a:moveTo>
                <a:lnTo>
                  <a:pt x="905891" y="45339"/>
                </a:lnTo>
                <a:lnTo>
                  <a:pt x="905891" y="58039"/>
                </a:lnTo>
                <a:lnTo>
                  <a:pt x="956691" y="58039"/>
                </a:lnTo>
                <a:lnTo>
                  <a:pt x="956691" y="45339"/>
                </a:lnTo>
                <a:close/>
              </a:path>
              <a:path w="1045845" h="103504">
                <a:moveTo>
                  <a:pt x="867791" y="45339"/>
                </a:moveTo>
                <a:lnTo>
                  <a:pt x="816991" y="45339"/>
                </a:lnTo>
                <a:lnTo>
                  <a:pt x="816991" y="58039"/>
                </a:lnTo>
                <a:lnTo>
                  <a:pt x="867791" y="58039"/>
                </a:lnTo>
                <a:lnTo>
                  <a:pt x="867791" y="45339"/>
                </a:lnTo>
                <a:close/>
              </a:path>
              <a:path w="1045845" h="103504">
                <a:moveTo>
                  <a:pt x="778891" y="45339"/>
                </a:moveTo>
                <a:lnTo>
                  <a:pt x="728091" y="45339"/>
                </a:lnTo>
                <a:lnTo>
                  <a:pt x="728091" y="58039"/>
                </a:lnTo>
                <a:lnTo>
                  <a:pt x="778891" y="58039"/>
                </a:lnTo>
                <a:lnTo>
                  <a:pt x="778891" y="45339"/>
                </a:lnTo>
                <a:close/>
              </a:path>
              <a:path w="1045845" h="103504">
                <a:moveTo>
                  <a:pt x="689991" y="45339"/>
                </a:moveTo>
                <a:lnTo>
                  <a:pt x="639191" y="45339"/>
                </a:lnTo>
                <a:lnTo>
                  <a:pt x="639191" y="58039"/>
                </a:lnTo>
                <a:lnTo>
                  <a:pt x="689991" y="58039"/>
                </a:lnTo>
                <a:lnTo>
                  <a:pt x="689991" y="45339"/>
                </a:lnTo>
                <a:close/>
              </a:path>
              <a:path w="1045845" h="103504">
                <a:moveTo>
                  <a:pt x="601091" y="45339"/>
                </a:moveTo>
                <a:lnTo>
                  <a:pt x="550291" y="45339"/>
                </a:lnTo>
                <a:lnTo>
                  <a:pt x="550291" y="58039"/>
                </a:lnTo>
                <a:lnTo>
                  <a:pt x="601091" y="58039"/>
                </a:lnTo>
                <a:lnTo>
                  <a:pt x="601091" y="45339"/>
                </a:lnTo>
                <a:close/>
              </a:path>
              <a:path w="1045845" h="103504">
                <a:moveTo>
                  <a:pt x="512191" y="45339"/>
                </a:moveTo>
                <a:lnTo>
                  <a:pt x="461391" y="45339"/>
                </a:lnTo>
                <a:lnTo>
                  <a:pt x="461391" y="58039"/>
                </a:lnTo>
                <a:lnTo>
                  <a:pt x="512191" y="58039"/>
                </a:lnTo>
                <a:lnTo>
                  <a:pt x="512191" y="45339"/>
                </a:lnTo>
                <a:close/>
              </a:path>
              <a:path w="1045845" h="103504">
                <a:moveTo>
                  <a:pt x="423291" y="45339"/>
                </a:moveTo>
                <a:lnTo>
                  <a:pt x="372491" y="45339"/>
                </a:lnTo>
                <a:lnTo>
                  <a:pt x="372491" y="58039"/>
                </a:lnTo>
                <a:lnTo>
                  <a:pt x="423291" y="58039"/>
                </a:lnTo>
                <a:lnTo>
                  <a:pt x="423291" y="45339"/>
                </a:lnTo>
                <a:close/>
              </a:path>
              <a:path w="1045845" h="103504">
                <a:moveTo>
                  <a:pt x="334391" y="45339"/>
                </a:moveTo>
                <a:lnTo>
                  <a:pt x="283591" y="45339"/>
                </a:lnTo>
                <a:lnTo>
                  <a:pt x="283591" y="58039"/>
                </a:lnTo>
                <a:lnTo>
                  <a:pt x="334391" y="58039"/>
                </a:lnTo>
                <a:lnTo>
                  <a:pt x="334391" y="45339"/>
                </a:lnTo>
                <a:close/>
              </a:path>
              <a:path w="1045845" h="103504">
                <a:moveTo>
                  <a:pt x="245491" y="45339"/>
                </a:moveTo>
                <a:lnTo>
                  <a:pt x="194691" y="45339"/>
                </a:lnTo>
                <a:lnTo>
                  <a:pt x="194691" y="58039"/>
                </a:lnTo>
                <a:lnTo>
                  <a:pt x="245491" y="58039"/>
                </a:lnTo>
                <a:lnTo>
                  <a:pt x="245491" y="45339"/>
                </a:lnTo>
                <a:close/>
              </a:path>
              <a:path w="1045845" h="103504">
                <a:moveTo>
                  <a:pt x="156591" y="45339"/>
                </a:moveTo>
                <a:lnTo>
                  <a:pt x="105791" y="45339"/>
                </a:lnTo>
                <a:lnTo>
                  <a:pt x="105791" y="58039"/>
                </a:lnTo>
                <a:lnTo>
                  <a:pt x="156591" y="58039"/>
                </a:lnTo>
                <a:lnTo>
                  <a:pt x="156591" y="45339"/>
                </a:lnTo>
                <a:close/>
              </a:path>
              <a:path w="1045845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6" y="92456"/>
                </a:lnTo>
                <a:lnTo>
                  <a:pt x="35995" y="58039"/>
                </a:lnTo>
                <a:lnTo>
                  <a:pt x="16891" y="58039"/>
                </a:lnTo>
                <a:lnTo>
                  <a:pt x="1689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16891" y="46228"/>
                </a:lnTo>
                <a:lnTo>
                  <a:pt x="16891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6"/>
                </a:lnTo>
                <a:lnTo>
                  <a:pt x="88646" y="0"/>
                </a:lnTo>
                <a:close/>
              </a:path>
              <a:path w="1045845" h="103504">
                <a:moveTo>
                  <a:pt x="25109" y="51689"/>
                </a:moveTo>
                <a:lnTo>
                  <a:pt x="16891" y="56483"/>
                </a:lnTo>
                <a:lnTo>
                  <a:pt x="16891" y="58039"/>
                </a:lnTo>
                <a:lnTo>
                  <a:pt x="35995" y="58039"/>
                </a:lnTo>
                <a:lnTo>
                  <a:pt x="25109" y="51689"/>
                </a:lnTo>
                <a:close/>
              </a:path>
              <a:path w="1045845" h="103504">
                <a:moveTo>
                  <a:pt x="67691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67691" y="58039"/>
                </a:lnTo>
                <a:lnTo>
                  <a:pt x="67691" y="45339"/>
                </a:lnTo>
                <a:close/>
              </a:path>
              <a:path w="1045845" h="103504">
                <a:moveTo>
                  <a:pt x="15748" y="46228"/>
                </a:moveTo>
                <a:lnTo>
                  <a:pt x="15748" y="57150"/>
                </a:lnTo>
                <a:lnTo>
                  <a:pt x="16891" y="56483"/>
                </a:lnTo>
                <a:lnTo>
                  <a:pt x="16891" y="46894"/>
                </a:lnTo>
                <a:lnTo>
                  <a:pt x="15748" y="46228"/>
                </a:lnTo>
                <a:close/>
              </a:path>
              <a:path w="1045845" h="103504">
                <a:moveTo>
                  <a:pt x="16891" y="56483"/>
                </a:moveTo>
                <a:lnTo>
                  <a:pt x="15748" y="57150"/>
                </a:lnTo>
                <a:lnTo>
                  <a:pt x="16891" y="57150"/>
                </a:lnTo>
                <a:lnTo>
                  <a:pt x="16891" y="56483"/>
                </a:lnTo>
                <a:close/>
              </a:path>
              <a:path w="1045845" h="103504">
                <a:moveTo>
                  <a:pt x="16891" y="46894"/>
                </a:moveTo>
                <a:lnTo>
                  <a:pt x="16891" y="56483"/>
                </a:lnTo>
                <a:lnTo>
                  <a:pt x="25109" y="51689"/>
                </a:lnTo>
                <a:lnTo>
                  <a:pt x="16891" y="46894"/>
                </a:lnTo>
                <a:close/>
              </a:path>
              <a:path w="1045845" h="103504">
                <a:moveTo>
                  <a:pt x="35995" y="45339"/>
                </a:moveTo>
                <a:lnTo>
                  <a:pt x="16891" y="45339"/>
                </a:lnTo>
                <a:lnTo>
                  <a:pt x="16891" y="46894"/>
                </a:lnTo>
                <a:lnTo>
                  <a:pt x="25109" y="51689"/>
                </a:lnTo>
                <a:lnTo>
                  <a:pt x="35995" y="45339"/>
                </a:lnTo>
                <a:close/>
              </a:path>
              <a:path w="1045845" h="103504">
                <a:moveTo>
                  <a:pt x="16891" y="46228"/>
                </a:moveTo>
                <a:lnTo>
                  <a:pt x="15748" y="46228"/>
                </a:lnTo>
                <a:lnTo>
                  <a:pt x="16891" y="46894"/>
                </a:lnTo>
                <a:lnTo>
                  <a:pt x="16891" y="4622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4176140" y="4740097"/>
            <a:ext cx="6064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p의  </a:t>
            </a:r>
            <a:r>
              <a:rPr sz="1200" dirty="0">
                <a:latin typeface="맑은 고딕"/>
                <a:cs typeface="맑은 고딕"/>
              </a:rPr>
              <a:t>p</a:t>
            </a:r>
            <a:r>
              <a:rPr sz="1200" spc="-20" dirty="0">
                <a:latin typeface="맑은 고딕"/>
                <a:cs typeface="맑은 고딕"/>
              </a:rPr>
              <a:t>r</a:t>
            </a:r>
            <a:r>
              <a:rPr sz="1200" dirty="0">
                <a:latin typeface="맑은 고딕"/>
                <a:cs typeface="맑은 고딕"/>
              </a:rPr>
              <a:t>e</a:t>
            </a:r>
            <a:r>
              <a:rPr sz="1200" spc="-10" dirty="0">
                <a:latin typeface="맑은 고딕"/>
                <a:cs typeface="맑은 고딕"/>
              </a:rPr>
              <a:t>vi</a:t>
            </a:r>
            <a:r>
              <a:rPr sz="1200" spc="-5" dirty="0">
                <a:latin typeface="맑은 고딕"/>
                <a:cs typeface="맑은 고딕"/>
              </a:rPr>
              <a:t>o</a:t>
            </a:r>
            <a:r>
              <a:rPr sz="1200" dirty="0">
                <a:latin typeface="맑은 고딕"/>
                <a:cs typeface="맑은 고딕"/>
              </a:rPr>
              <a:t>us  </a:t>
            </a:r>
            <a:r>
              <a:rPr sz="1200" spc="-5" dirty="0">
                <a:latin typeface="맑은 고딕"/>
                <a:cs typeface="맑은 고딕"/>
              </a:rPr>
              <a:t>Element  </a:t>
            </a:r>
            <a:r>
              <a:rPr sz="1200" spc="-10" dirty="0">
                <a:latin typeface="맑은 고딕"/>
                <a:cs typeface="맑은 고딕"/>
              </a:rPr>
              <a:t>Sibling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94024" y="3707891"/>
            <a:ext cx="1228725" cy="859155"/>
          </a:xfrm>
          <a:custGeom>
            <a:avLst/>
            <a:gdLst/>
            <a:ahLst/>
            <a:cxnLst/>
            <a:rect l="l" t="t" r="r" b="b"/>
            <a:pathLst>
              <a:path w="1228725" h="859154">
                <a:moveTo>
                  <a:pt x="71624" y="807211"/>
                </a:moveTo>
                <a:lnTo>
                  <a:pt x="59940" y="812037"/>
                </a:lnTo>
                <a:lnTo>
                  <a:pt x="66417" y="827912"/>
                </a:lnTo>
                <a:lnTo>
                  <a:pt x="79498" y="858900"/>
                </a:lnTo>
                <a:lnTo>
                  <a:pt x="91182" y="854074"/>
                </a:lnTo>
                <a:lnTo>
                  <a:pt x="78228" y="823086"/>
                </a:lnTo>
                <a:lnTo>
                  <a:pt x="71624" y="807211"/>
                </a:lnTo>
                <a:close/>
              </a:path>
              <a:path w="1228725" h="859154">
                <a:moveTo>
                  <a:pt x="40001" y="724661"/>
                </a:moveTo>
                <a:lnTo>
                  <a:pt x="27936" y="728598"/>
                </a:lnTo>
                <a:lnTo>
                  <a:pt x="30349" y="735710"/>
                </a:lnTo>
                <a:lnTo>
                  <a:pt x="41525" y="766190"/>
                </a:lnTo>
                <a:lnTo>
                  <a:pt x="45589" y="776604"/>
                </a:lnTo>
                <a:lnTo>
                  <a:pt x="57400" y="771905"/>
                </a:lnTo>
                <a:lnTo>
                  <a:pt x="53386" y="761745"/>
                </a:lnTo>
                <a:lnTo>
                  <a:pt x="42380" y="731646"/>
                </a:lnTo>
                <a:lnTo>
                  <a:pt x="40001" y="724661"/>
                </a:lnTo>
                <a:close/>
              </a:path>
              <a:path w="1228725" h="859154">
                <a:moveTo>
                  <a:pt x="53416" y="761618"/>
                </a:moveTo>
                <a:close/>
              </a:path>
              <a:path w="1228725" h="859154">
                <a:moveTo>
                  <a:pt x="42287" y="731392"/>
                </a:moveTo>
                <a:lnTo>
                  <a:pt x="42287" y="731646"/>
                </a:lnTo>
                <a:lnTo>
                  <a:pt x="42287" y="731392"/>
                </a:lnTo>
                <a:close/>
              </a:path>
              <a:path w="1228725" h="859154">
                <a:moveTo>
                  <a:pt x="17395" y="639698"/>
                </a:moveTo>
                <a:lnTo>
                  <a:pt x="4822" y="641857"/>
                </a:lnTo>
                <a:lnTo>
                  <a:pt x="5711" y="646683"/>
                </a:lnTo>
                <a:lnTo>
                  <a:pt x="12061" y="675766"/>
                </a:lnTo>
                <a:lnTo>
                  <a:pt x="16633" y="691895"/>
                </a:lnTo>
                <a:lnTo>
                  <a:pt x="28825" y="688466"/>
                </a:lnTo>
                <a:lnTo>
                  <a:pt x="24486" y="672972"/>
                </a:lnTo>
                <a:lnTo>
                  <a:pt x="18212" y="644397"/>
                </a:lnTo>
                <a:lnTo>
                  <a:pt x="17395" y="639698"/>
                </a:lnTo>
                <a:close/>
              </a:path>
              <a:path w="1228725" h="859154">
                <a:moveTo>
                  <a:pt x="24380" y="672591"/>
                </a:moveTo>
                <a:lnTo>
                  <a:pt x="24380" y="672972"/>
                </a:lnTo>
                <a:lnTo>
                  <a:pt x="24380" y="672591"/>
                </a:lnTo>
                <a:close/>
              </a:path>
              <a:path w="1228725" h="859154">
                <a:moveTo>
                  <a:pt x="18157" y="644143"/>
                </a:moveTo>
                <a:lnTo>
                  <a:pt x="18157" y="644397"/>
                </a:lnTo>
                <a:lnTo>
                  <a:pt x="18157" y="644143"/>
                </a:lnTo>
                <a:close/>
              </a:path>
              <a:path w="1228725" h="859154">
                <a:moveTo>
                  <a:pt x="3044" y="551433"/>
                </a:moveTo>
                <a:lnTo>
                  <a:pt x="1393" y="563371"/>
                </a:lnTo>
                <a:lnTo>
                  <a:pt x="250" y="576706"/>
                </a:lnTo>
                <a:lnTo>
                  <a:pt x="0" y="590422"/>
                </a:lnTo>
                <a:lnTo>
                  <a:pt x="377" y="603122"/>
                </a:lnTo>
                <a:lnTo>
                  <a:pt x="13077" y="602741"/>
                </a:lnTo>
                <a:lnTo>
                  <a:pt x="12703" y="590041"/>
                </a:lnTo>
                <a:lnTo>
                  <a:pt x="12942" y="577595"/>
                </a:lnTo>
                <a:lnTo>
                  <a:pt x="13936" y="565022"/>
                </a:lnTo>
                <a:lnTo>
                  <a:pt x="14019" y="564641"/>
                </a:lnTo>
                <a:lnTo>
                  <a:pt x="15617" y="553211"/>
                </a:lnTo>
                <a:lnTo>
                  <a:pt x="3044" y="551433"/>
                </a:lnTo>
                <a:close/>
              </a:path>
              <a:path w="1228725" h="859154">
                <a:moveTo>
                  <a:pt x="12980" y="577214"/>
                </a:moveTo>
                <a:lnTo>
                  <a:pt x="12950" y="577595"/>
                </a:lnTo>
                <a:lnTo>
                  <a:pt x="12980" y="577214"/>
                </a:lnTo>
                <a:close/>
              </a:path>
              <a:path w="1228725" h="859154">
                <a:moveTo>
                  <a:pt x="14019" y="564641"/>
                </a:moveTo>
                <a:lnTo>
                  <a:pt x="13966" y="565022"/>
                </a:lnTo>
                <a:lnTo>
                  <a:pt x="14019" y="564641"/>
                </a:lnTo>
                <a:close/>
              </a:path>
              <a:path w="1228725" h="859154">
                <a:moveTo>
                  <a:pt x="41398" y="468756"/>
                </a:moveTo>
                <a:lnTo>
                  <a:pt x="20062" y="500379"/>
                </a:lnTo>
                <a:lnTo>
                  <a:pt x="13839" y="513587"/>
                </a:lnTo>
                <a:lnTo>
                  <a:pt x="25650" y="518032"/>
                </a:lnTo>
                <a:lnTo>
                  <a:pt x="26031" y="517016"/>
                </a:lnTo>
                <a:lnTo>
                  <a:pt x="31183" y="506475"/>
                </a:lnTo>
                <a:lnTo>
                  <a:pt x="37293" y="495807"/>
                </a:lnTo>
                <a:lnTo>
                  <a:pt x="44564" y="485139"/>
                </a:lnTo>
                <a:lnTo>
                  <a:pt x="51304" y="476757"/>
                </a:lnTo>
                <a:lnTo>
                  <a:pt x="41398" y="468756"/>
                </a:lnTo>
                <a:close/>
              </a:path>
              <a:path w="1228725" h="859154">
                <a:moveTo>
                  <a:pt x="26146" y="517016"/>
                </a:moveTo>
                <a:lnTo>
                  <a:pt x="25904" y="517524"/>
                </a:lnTo>
                <a:lnTo>
                  <a:pt x="26146" y="517016"/>
                </a:lnTo>
                <a:close/>
              </a:path>
              <a:path w="1228725" h="859154">
                <a:moveTo>
                  <a:pt x="31365" y="506094"/>
                </a:moveTo>
                <a:lnTo>
                  <a:pt x="31111" y="506475"/>
                </a:lnTo>
                <a:lnTo>
                  <a:pt x="31365" y="506094"/>
                </a:lnTo>
                <a:close/>
              </a:path>
              <a:path w="1228725" h="859154">
                <a:moveTo>
                  <a:pt x="37588" y="495299"/>
                </a:moveTo>
                <a:lnTo>
                  <a:pt x="37207" y="495807"/>
                </a:lnTo>
                <a:lnTo>
                  <a:pt x="37588" y="495299"/>
                </a:lnTo>
                <a:close/>
              </a:path>
              <a:path w="1228725" h="859154">
                <a:moveTo>
                  <a:pt x="44827" y="484758"/>
                </a:moveTo>
                <a:lnTo>
                  <a:pt x="44446" y="485139"/>
                </a:lnTo>
                <a:lnTo>
                  <a:pt x="44827" y="484758"/>
                </a:lnTo>
                <a:close/>
              </a:path>
              <a:path w="1228725" h="859154">
                <a:moveTo>
                  <a:pt x="114677" y="414527"/>
                </a:moveTo>
                <a:lnTo>
                  <a:pt x="76831" y="436371"/>
                </a:lnTo>
                <a:lnTo>
                  <a:pt x="70100" y="441578"/>
                </a:lnTo>
                <a:lnTo>
                  <a:pt x="77847" y="451611"/>
                </a:lnTo>
                <a:lnTo>
                  <a:pt x="84451" y="446531"/>
                </a:lnTo>
                <a:lnTo>
                  <a:pt x="97033" y="438022"/>
                </a:lnTo>
                <a:lnTo>
                  <a:pt x="97405" y="437768"/>
                </a:lnTo>
                <a:lnTo>
                  <a:pt x="104050" y="433831"/>
                </a:lnTo>
                <a:lnTo>
                  <a:pt x="111637" y="429894"/>
                </a:lnTo>
                <a:lnTo>
                  <a:pt x="111502" y="429894"/>
                </a:lnTo>
                <a:lnTo>
                  <a:pt x="119884" y="426211"/>
                </a:lnTo>
                <a:lnTo>
                  <a:pt x="114677" y="414527"/>
                </a:lnTo>
                <a:close/>
              </a:path>
              <a:path w="1228725" h="859154">
                <a:moveTo>
                  <a:pt x="84569" y="446531"/>
                </a:moveTo>
                <a:lnTo>
                  <a:pt x="84197" y="446785"/>
                </a:lnTo>
                <a:lnTo>
                  <a:pt x="84569" y="446531"/>
                </a:lnTo>
                <a:close/>
              </a:path>
              <a:path w="1228725" h="859154">
                <a:moveTo>
                  <a:pt x="97450" y="437768"/>
                </a:moveTo>
                <a:lnTo>
                  <a:pt x="97095" y="437980"/>
                </a:lnTo>
                <a:lnTo>
                  <a:pt x="97450" y="437768"/>
                </a:lnTo>
                <a:close/>
              </a:path>
              <a:path w="1228725" h="859154">
                <a:moveTo>
                  <a:pt x="104263" y="433704"/>
                </a:moveTo>
                <a:lnTo>
                  <a:pt x="104009" y="433831"/>
                </a:lnTo>
                <a:lnTo>
                  <a:pt x="104263" y="433704"/>
                </a:lnTo>
                <a:close/>
              </a:path>
              <a:path w="1228725" h="859154">
                <a:moveTo>
                  <a:pt x="111883" y="429767"/>
                </a:moveTo>
                <a:lnTo>
                  <a:pt x="111502" y="429894"/>
                </a:lnTo>
                <a:lnTo>
                  <a:pt x="111637" y="429894"/>
                </a:lnTo>
                <a:lnTo>
                  <a:pt x="111883" y="429767"/>
                </a:lnTo>
                <a:close/>
              </a:path>
              <a:path w="1228725" h="859154">
                <a:moveTo>
                  <a:pt x="200656" y="387984"/>
                </a:moveTo>
                <a:lnTo>
                  <a:pt x="187956" y="390778"/>
                </a:lnTo>
                <a:lnTo>
                  <a:pt x="164715" y="396747"/>
                </a:lnTo>
                <a:lnTo>
                  <a:pt x="151126" y="400938"/>
                </a:lnTo>
                <a:lnTo>
                  <a:pt x="154809" y="413130"/>
                </a:lnTo>
                <a:lnTo>
                  <a:pt x="168271" y="408939"/>
                </a:lnTo>
                <a:lnTo>
                  <a:pt x="168506" y="408939"/>
                </a:lnTo>
                <a:lnTo>
                  <a:pt x="191004" y="403097"/>
                </a:lnTo>
                <a:lnTo>
                  <a:pt x="191327" y="403097"/>
                </a:lnTo>
                <a:lnTo>
                  <a:pt x="203450" y="400430"/>
                </a:lnTo>
                <a:lnTo>
                  <a:pt x="200656" y="387984"/>
                </a:lnTo>
                <a:close/>
              </a:path>
              <a:path w="1228725" h="859154">
                <a:moveTo>
                  <a:pt x="168506" y="408939"/>
                </a:moveTo>
                <a:lnTo>
                  <a:pt x="168271" y="408939"/>
                </a:lnTo>
                <a:lnTo>
                  <a:pt x="168017" y="409066"/>
                </a:lnTo>
                <a:lnTo>
                  <a:pt x="168506" y="408939"/>
                </a:lnTo>
                <a:close/>
              </a:path>
              <a:path w="1228725" h="859154">
                <a:moveTo>
                  <a:pt x="191327" y="403097"/>
                </a:moveTo>
                <a:lnTo>
                  <a:pt x="191004" y="403097"/>
                </a:lnTo>
                <a:lnTo>
                  <a:pt x="190750" y="403224"/>
                </a:lnTo>
                <a:lnTo>
                  <a:pt x="191327" y="403097"/>
                </a:lnTo>
                <a:close/>
              </a:path>
              <a:path w="1228725" h="859154">
                <a:moveTo>
                  <a:pt x="288794" y="372617"/>
                </a:moveTo>
                <a:lnTo>
                  <a:pt x="266315" y="375919"/>
                </a:lnTo>
                <a:lnTo>
                  <a:pt x="238883" y="380364"/>
                </a:lnTo>
                <a:lnTo>
                  <a:pt x="238248" y="380491"/>
                </a:lnTo>
                <a:lnTo>
                  <a:pt x="240661" y="392937"/>
                </a:lnTo>
                <a:lnTo>
                  <a:pt x="241169" y="392810"/>
                </a:lnTo>
                <a:lnTo>
                  <a:pt x="241800" y="392810"/>
                </a:lnTo>
                <a:lnTo>
                  <a:pt x="268347" y="388365"/>
                </a:lnTo>
                <a:lnTo>
                  <a:pt x="290572" y="385190"/>
                </a:lnTo>
                <a:lnTo>
                  <a:pt x="288794" y="372617"/>
                </a:lnTo>
                <a:close/>
              </a:path>
              <a:path w="1228725" h="859154">
                <a:moveTo>
                  <a:pt x="241800" y="392810"/>
                </a:moveTo>
                <a:lnTo>
                  <a:pt x="241169" y="392810"/>
                </a:lnTo>
                <a:lnTo>
                  <a:pt x="241042" y="392937"/>
                </a:lnTo>
                <a:lnTo>
                  <a:pt x="241800" y="392810"/>
                </a:lnTo>
                <a:close/>
              </a:path>
              <a:path w="1228725" h="859154">
                <a:moveTo>
                  <a:pt x="377313" y="362330"/>
                </a:moveTo>
                <a:lnTo>
                  <a:pt x="355596" y="364489"/>
                </a:lnTo>
                <a:lnTo>
                  <a:pt x="326767" y="367664"/>
                </a:lnTo>
                <a:lnTo>
                  <a:pt x="328164" y="380364"/>
                </a:lnTo>
                <a:lnTo>
                  <a:pt x="356993" y="377062"/>
                </a:lnTo>
                <a:lnTo>
                  <a:pt x="378583" y="374903"/>
                </a:lnTo>
                <a:lnTo>
                  <a:pt x="377313" y="362330"/>
                </a:lnTo>
                <a:close/>
              </a:path>
              <a:path w="1228725" h="859154">
                <a:moveTo>
                  <a:pt x="465959" y="354456"/>
                </a:moveTo>
                <a:lnTo>
                  <a:pt x="451989" y="355472"/>
                </a:lnTo>
                <a:lnTo>
                  <a:pt x="419223" y="358266"/>
                </a:lnTo>
                <a:lnTo>
                  <a:pt x="415286" y="358647"/>
                </a:lnTo>
                <a:lnTo>
                  <a:pt x="416429" y="371347"/>
                </a:lnTo>
                <a:lnTo>
                  <a:pt x="420366" y="370966"/>
                </a:lnTo>
                <a:lnTo>
                  <a:pt x="453005" y="368172"/>
                </a:lnTo>
                <a:lnTo>
                  <a:pt x="466975" y="367156"/>
                </a:lnTo>
                <a:lnTo>
                  <a:pt x="465959" y="354456"/>
                </a:lnTo>
                <a:close/>
              </a:path>
              <a:path w="1228725" h="859154">
                <a:moveTo>
                  <a:pt x="554605" y="347725"/>
                </a:moveTo>
                <a:lnTo>
                  <a:pt x="503932" y="351535"/>
                </a:lnTo>
                <a:lnTo>
                  <a:pt x="504948" y="364108"/>
                </a:lnTo>
                <a:lnTo>
                  <a:pt x="519299" y="363092"/>
                </a:lnTo>
                <a:lnTo>
                  <a:pt x="555621" y="360425"/>
                </a:lnTo>
                <a:lnTo>
                  <a:pt x="554605" y="347725"/>
                </a:lnTo>
                <a:close/>
              </a:path>
              <a:path w="1228725" h="859154">
                <a:moveTo>
                  <a:pt x="643251" y="341121"/>
                </a:moveTo>
                <a:lnTo>
                  <a:pt x="592705" y="344931"/>
                </a:lnTo>
                <a:lnTo>
                  <a:pt x="593594" y="357631"/>
                </a:lnTo>
                <a:lnTo>
                  <a:pt x="644267" y="353821"/>
                </a:lnTo>
                <a:lnTo>
                  <a:pt x="643251" y="341121"/>
                </a:lnTo>
                <a:close/>
              </a:path>
              <a:path w="1228725" h="859154">
                <a:moveTo>
                  <a:pt x="731770" y="333628"/>
                </a:moveTo>
                <a:lnTo>
                  <a:pt x="683637" y="337946"/>
                </a:lnTo>
                <a:lnTo>
                  <a:pt x="681224" y="338073"/>
                </a:lnTo>
                <a:lnTo>
                  <a:pt x="682240" y="350773"/>
                </a:lnTo>
                <a:lnTo>
                  <a:pt x="684780" y="350519"/>
                </a:lnTo>
                <a:lnTo>
                  <a:pt x="716784" y="347852"/>
                </a:lnTo>
                <a:lnTo>
                  <a:pt x="732913" y="346328"/>
                </a:lnTo>
                <a:lnTo>
                  <a:pt x="731770" y="333628"/>
                </a:lnTo>
                <a:close/>
              </a:path>
              <a:path w="1228725" h="859154">
                <a:moveTo>
                  <a:pt x="819908" y="323849"/>
                </a:moveTo>
                <a:lnTo>
                  <a:pt x="806446" y="325500"/>
                </a:lnTo>
                <a:lnTo>
                  <a:pt x="777109" y="329056"/>
                </a:lnTo>
                <a:lnTo>
                  <a:pt x="769616" y="329818"/>
                </a:lnTo>
                <a:lnTo>
                  <a:pt x="770886" y="342518"/>
                </a:lnTo>
                <a:lnTo>
                  <a:pt x="808097" y="338200"/>
                </a:lnTo>
                <a:lnTo>
                  <a:pt x="821559" y="336422"/>
                </a:lnTo>
                <a:lnTo>
                  <a:pt x="819908" y="323849"/>
                </a:lnTo>
                <a:close/>
              </a:path>
              <a:path w="1228725" h="859154">
                <a:moveTo>
                  <a:pt x="907030" y="309244"/>
                </a:moveTo>
                <a:lnTo>
                  <a:pt x="886964" y="313308"/>
                </a:lnTo>
                <a:lnTo>
                  <a:pt x="861564" y="317753"/>
                </a:lnTo>
                <a:lnTo>
                  <a:pt x="857500" y="318388"/>
                </a:lnTo>
                <a:lnTo>
                  <a:pt x="859405" y="330961"/>
                </a:lnTo>
                <a:lnTo>
                  <a:pt x="863596" y="330326"/>
                </a:lnTo>
                <a:lnTo>
                  <a:pt x="889377" y="325754"/>
                </a:lnTo>
                <a:lnTo>
                  <a:pt x="909570" y="321690"/>
                </a:lnTo>
                <a:lnTo>
                  <a:pt x="907030" y="309244"/>
                </a:lnTo>
                <a:close/>
              </a:path>
              <a:path w="1228725" h="859154">
                <a:moveTo>
                  <a:pt x="993906" y="290829"/>
                </a:moveTo>
                <a:lnTo>
                  <a:pt x="972181" y="290829"/>
                </a:lnTo>
                <a:lnTo>
                  <a:pt x="953385" y="297306"/>
                </a:lnTo>
                <a:lnTo>
                  <a:pt x="953766" y="297306"/>
                </a:lnTo>
                <a:lnTo>
                  <a:pt x="943606" y="300227"/>
                </a:lnTo>
                <a:lnTo>
                  <a:pt x="947035" y="312419"/>
                </a:lnTo>
                <a:lnTo>
                  <a:pt x="957449" y="309371"/>
                </a:lnTo>
                <a:lnTo>
                  <a:pt x="976499" y="302894"/>
                </a:lnTo>
                <a:lnTo>
                  <a:pt x="994152" y="295655"/>
                </a:lnTo>
                <a:lnTo>
                  <a:pt x="995803" y="294893"/>
                </a:lnTo>
                <a:lnTo>
                  <a:pt x="993906" y="290829"/>
                </a:lnTo>
                <a:close/>
              </a:path>
              <a:path w="1228725" h="859154">
                <a:moveTo>
                  <a:pt x="990706" y="283971"/>
                </a:moveTo>
                <a:lnTo>
                  <a:pt x="989326" y="283971"/>
                </a:lnTo>
                <a:lnTo>
                  <a:pt x="971800" y="290956"/>
                </a:lnTo>
                <a:lnTo>
                  <a:pt x="972181" y="290829"/>
                </a:lnTo>
                <a:lnTo>
                  <a:pt x="993906" y="290829"/>
                </a:lnTo>
                <a:lnTo>
                  <a:pt x="990706" y="283971"/>
                </a:lnTo>
                <a:close/>
              </a:path>
              <a:path w="1228725" h="859154">
                <a:moveTo>
                  <a:pt x="990469" y="283463"/>
                </a:moveTo>
                <a:lnTo>
                  <a:pt x="988945" y="284098"/>
                </a:lnTo>
                <a:lnTo>
                  <a:pt x="989326" y="283971"/>
                </a:lnTo>
                <a:lnTo>
                  <a:pt x="990706" y="283971"/>
                </a:lnTo>
                <a:lnTo>
                  <a:pt x="990469" y="283463"/>
                </a:lnTo>
                <a:close/>
              </a:path>
              <a:path w="1228725" h="859154">
                <a:moveTo>
                  <a:pt x="1057551" y="259968"/>
                </a:moveTo>
                <a:lnTo>
                  <a:pt x="1034792" y="259968"/>
                </a:lnTo>
                <a:lnTo>
                  <a:pt x="1023870" y="266445"/>
                </a:lnTo>
                <a:lnTo>
                  <a:pt x="1030347" y="277367"/>
                </a:lnTo>
                <a:lnTo>
                  <a:pt x="1041396" y="270763"/>
                </a:lnTo>
                <a:lnTo>
                  <a:pt x="1055493" y="261492"/>
                </a:lnTo>
                <a:lnTo>
                  <a:pt x="1057551" y="259968"/>
                </a:lnTo>
                <a:close/>
              </a:path>
              <a:path w="1228725" h="859154">
                <a:moveTo>
                  <a:pt x="1069660" y="250951"/>
                </a:moveTo>
                <a:lnTo>
                  <a:pt x="1048381" y="250951"/>
                </a:lnTo>
                <a:lnTo>
                  <a:pt x="1034538" y="260095"/>
                </a:lnTo>
                <a:lnTo>
                  <a:pt x="1034792" y="259968"/>
                </a:lnTo>
                <a:lnTo>
                  <a:pt x="1057551" y="259968"/>
                </a:lnTo>
                <a:lnTo>
                  <a:pt x="1068701" y="251713"/>
                </a:lnTo>
                <a:lnTo>
                  <a:pt x="1069660" y="250951"/>
                </a:lnTo>
                <a:close/>
              </a:path>
              <a:path w="1228725" h="859154">
                <a:moveTo>
                  <a:pt x="1067582" y="241553"/>
                </a:moveTo>
                <a:lnTo>
                  <a:pt x="1061081" y="241553"/>
                </a:lnTo>
                <a:lnTo>
                  <a:pt x="1048127" y="251078"/>
                </a:lnTo>
                <a:lnTo>
                  <a:pt x="1048381" y="250951"/>
                </a:lnTo>
                <a:lnTo>
                  <a:pt x="1069660" y="250951"/>
                </a:lnTo>
                <a:lnTo>
                  <a:pt x="1073019" y="248284"/>
                </a:lnTo>
                <a:lnTo>
                  <a:pt x="1067582" y="241553"/>
                </a:lnTo>
                <a:close/>
              </a:path>
              <a:path w="1228725" h="859154">
                <a:moveTo>
                  <a:pt x="1065018" y="238378"/>
                </a:moveTo>
                <a:lnTo>
                  <a:pt x="1060827" y="241680"/>
                </a:lnTo>
                <a:lnTo>
                  <a:pt x="1061081" y="241553"/>
                </a:lnTo>
                <a:lnTo>
                  <a:pt x="1067582" y="241553"/>
                </a:lnTo>
                <a:lnTo>
                  <a:pt x="1065018" y="238378"/>
                </a:lnTo>
                <a:close/>
              </a:path>
              <a:path w="1228725" h="859154">
                <a:moveTo>
                  <a:pt x="1112275" y="211708"/>
                </a:moveTo>
                <a:lnTo>
                  <a:pt x="1094990" y="211708"/>
                </a:lnTo>
                <a:lnTo>
                  <a:pt x="1093085" y="213486"/>
                </a:lnTo>
                <a:lnTo>
                  <a:pt x="1101848" y="222630"/>
                </a:lnTo>
                <a:lnTo>
                  <a:pt x="1103880" y="220725"/>
                </a:lnTo>
                <a:lnTo>
                  <a:pt x="1112275" y="211708"/>
                </a:lnTo>
                <a:close/>
              </a:path>
              <a:path w="1228725" h="859154">
                <a:moveTo>
                  <a:pt x="1121698" y="201167"/>
                </a:moveTo>
                <a:lnTo>
                  <a:pt x="1104896" y="201167"/>
                </a:lnTo>
                <a:lnTo>
                  <a:pt x="1094736" y="211835"/>
                </a:lnTo>
                <a:lnTo>
                  <a:pt x="1094990" y="211708"/>
                </a:lnTo>
                <a:lnTo>
                  <a:pt x="1112275" y="211708"/>
                </a:lnTo>
                <a:lnTo>
                  <a:pt x="1114167" y="209676"/>
                </a:lnTo>
                <a:lnTo>
                  <a:pt x="1121698" y="201167"/>
                </a:lnTo>
                <a:close/>
              </a:path>
              <a:path w="1228725" h="859154">
                <a:moveTo>
                  <a:pt x="1130606" y="190372"/>
                </a:moveTo>
                <a:lnTo>
                  <a:pt x="1114294" y="190372"/>
                </a:lnTo>
                <a:lnTo>
                  <a:pt x="1104769" y="201294"/>
                </a:lnTo>
                <a:lnTo>
                  <a:pt x="1121698" y="201167"/>
                </a:lnTo>
                <a:lnTo>
                  <a:pt x="1123946" y="198627"/>
                </a:lnTo>
                <a:lnTo>
                  <a:pt x="1130606" y="190372"/>
                </a:lnTo>
                <a:close/>
              </a:path>
              <a:path w="1228725" h="859154">
                <a:moveTo>
                  <a:pt x="1130436" y="179577"/>
                </a:moveTo>
                <a:lnTo>
                  <a:pt x="1122930" y="179577"/>
                </a:lnTo>
                <a:lnTo>
                  <a:pt x="1114040" y="190626"/>
                </a:lnTo>
                <a:lnTo>
                  <a:pt x="1114294" y="190372"/>
                </a:lnTo>
                <a:lnTo>
                  <a:pt x="1130606" y="190372"/>
                </a:lnTo>
                <a:lnTo>
                  <a:pt x="1132963" y="187451"/>
                </a:lnTo>
                <a:lnTo>
                  <a:pt x="1135757" y="183387"/>
                </a:lnTo>
                <a:lnTo>
                  <a:pt x="1130436" y="179577"/>
                </a:lnTo>
                <a:close/>
              </a:path>
              <a:path w="1228725" h="859154">
                <a:moveTo>
                  <a:pt x="1125470" y="176021"/>
                </a:moveTo>
                <a:lnTo>
                  <a:pt x="1122676" y="179831"/>
                </a:lnTo>
                <a:lnTo>
                  <a:pt x="1122930" y="179577"/>
                </a:lnTo>
                <a:lnTo>
                  <a:pt x="1130436" y="179577"/>
                </a:lnTo>
                <a:lnTo>
                  <a:pt x="1125470" y="176021"/>
                </a:lnTo>
                <a:close/>
              </a:path>
              <a:path w="1228725" h="859154">
                <a:moveTo>
                  <a:pt x="1171317" y="101091"/>
                </a:moveTo>
                <a:lnTo>
                  <a:pt x="1164840" y="114045"/>
                </a:lnTo>
                <a:lnTo>
                  <a:pt x="1152521" y="135762"/>
                </a:lnTo>
                <a:lnTo>
                  <a:pt x="1146806" y="144906"/>
                </a:lnTo>
                <a:lnTo>
                  <a:pt x="1157601" y="151637"/>
                </a:lnTo>
                <a:lnTo>
                  <a:pt x="1163570" y="142112"/>
                </a:lnTo>
                <a:lnTo>
                  <a:pt x="1176016" y="119887"/>
                </a:lnTo>
                <a:lnTo>
                  <a:pt x="1182620" y="106806"/>
                </a:lnTo>
                <a:lnTo>
                  <a:pt x="1171317" y="101091"/>
                </a:lnTo>
                <a:close/>
              </a:path>
              <a:path w="1228725" h="859154">
                <a:moveTo>
                  <a:pt x="1152648" y="135508"/>
                </a:moveTo>
                <a:lnTo>
                  <a:pt x="1152490" y="135762"/>
                </a:lnTo>
                <a:lnTo>
                  <a:pt x="1152648" y="135508"/>
                </a:lnTo>
                <a:close/>
              </a:path>
              <a:path w="1228725" h="859154">
                <a:moveTo>
                  <a:pt x="1164967" y="113791"/>
                </a:moveTo>
                <a:lnTo>
                  <a:pt x="1164823" y="114045"/>
                </a:lnTo>
                <a:lnTo>
                  <a:pt x="1164967" y="113791"/>
                </a:lnTo>
                <a:close/>
              </a:path>
              <a:path w="1228725" h="859154">
                <a:moveTo>
                  <a:pt x="1228065" y="53847"/>
                </a:moveTo>
                <a:lnTo>
                  <a:pt x="1193923" y="53847"/>
                </a:lnTo>
                <a:lnTo>
                  <a:pt x="1205353" y="59435"/>
                </a:lnTo>
                <a:lnTo>
                  <a:pt x="1199822" y="70949"/>
                </a:lnTo>
                <a:lnTo>
                  <a:pt x="1227832" y="85216"/>
                </a:lnTo>
                <a:lnTo>
                  <a:pt x="1228065" y="53847"/>
                </a:lnTo>
                <a:close/>
              </a:path>
              <a:path w="1228725" h="859154">
                <a:moveTo>
                  <a:pt x="1188482" y="65173"/>
                </a:moveTo>
                <a:lnTo>
                  <a:pt x="1187700" y="66801"/>
                </a:lnTo>
                <a:lnTo>
                  <a:pt x="1199130" y="72389"/>
                </a:lnTo>
                <a:lnTo>
                  <a:pt x="1199822" y="70949"/>
                </a:lnTo>
                <a:lnTo>
                  <a:pt x="1188482" y="65173"/>
                </a:lnTo>
                <a:close/>
              </a:path>
              <a:path w="1228725" h="859154">
                <a:moveTo>
                  <a:pt x="1193923" y="53847"/>
                </a:moveTo>
                <a:lnTo>
                  <a:pt x="1188482" y="65173"/>
                </a:lnTo>
                <a:lnTo>
                  <a:pt x="1199822" y="70949"/>
                </a:lnTo>
                <a:lnTo>
                  <a:pt x="1205353" y="59435"/>
                </a:lnTo>
                <a:lnTo>
                  <a:pt x="1193923" y="53847"/>
                </a:lnTo>
                <a:close/>
              </a:path>
              <a:path w="1228725" h="859154">
                <a:moveTo>
                  <a:pt x="1228467" y="0"/>
                </a:moveTo>
                <a:lnTo>
                  <a:pt x="1160014" y="50672"/>
                </a:lnTo>
                <a:lnTo>
                  <a:pt x="1188482" y="65173"/>
                </a:lnTo>
                <a:lnTo>
                  <a:pt x="1193923" y="53847"/>
                </a:lnTo>
                <a:lnTo>
                  <a:pt x="1228065" y="53847"/>
                </a:lnTo>
                <a:lnTo>
                  <a:pt x="12284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4696205" y="3749420"/>
            <a:ext cx="1320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p의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parentElement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80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8-1 DOM </a:t>
            </a:r>
            <a:r>
              <a:rPr sz="1800" dirty="0"/>
              <a:t>객체의 구조 출력 : p 객체</a:t>
            </a:r>
            <a:r>
              <a:rPr sz="1800" spc="-55" dirty="0"/>
              <a:t> </a:t>
            </a:r>
            <a:r>
              <a:rPr sz="1800" dirty="0"/>
              <a:t>사례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13332" y="1632204"/>
            <a:ext cx="5111750" cy="5081270"/>
          </a:xfrm>
          <a:custGeom>
            <a:avLst/>
            <a:gdLst/>
            <a:ahLst/>
            <a:cxnLst/>
            <a:rect l="l" t="t" r="r" b="b"/>
            <a:pathLst>
              <a:path w="5111750" h="5081270">
                <a:moveTo>
                  <a:pt x="0" y="5081016"/>
                </a:moveTo>
                <a:lnTo>
                  <a:pt x="5111496" y="5081016"/>
                </a:lnTo>
                <a:lnTo>
                  <a:pt x="5111496" y="0"/>
                </a:lnTo>
                <a:lnTo>
                  <a:pt x="0" y="0"/>
                </a:lnTo>
                <a:lnTo>
                  <a:pt x="0" y="508101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3332" y="1632204"/>
            <a:ext cx="5111750" cy="5081270"/>
          </a:xfrm>
          <a:custGeom>
            <a:avLst/>
            <a:gdLst/>
            <a:ahLst/>
            <a:cxnLst/>
            <a:rect l="l" t="t" r="r" b="b"/>
            <a:pathLst>
              <a:path w="5111750" h="5081270">
                <a:moveTo>
                  <a:pt x="0" y="5081016"/>
                </a:moveTo>
                <a:lnTo>
                  <a:pt x="5111496" y="5081016"/>
                </a:lnTo>
                <a:lnTo>
                  <a:pt x="5111496" y="0"/>
                </a:lnTo>
                <a:lnTo>
                  <a:pt x="0" y="0"/>
                </a:lnTo>
                <a:lnTo>
                  <a:pt x="0" y="508101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590294" y="1662810"/>
            <a:ext cx="4820920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&lt;head&gt;&lt;title&gt;HTML </a:t>
            </a:r>
            <a:r>
              <a:rPr sz="1200" dirty="0">
                <a:latin typeface="맑은 고딕"/>
                <a:cs typeface="맑은 고딕"/>
              </a:rPr>
              <a:t>DOM</a:t>
            </a:r>
            <a:r>
              <a:rPr sz="1200" spc="-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트리&lt;/title&gt;&lt;/head&gt;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&lt;h3&gt;DOM 객체 </a:t>
            </a:r>
            <a:r>
              <a:rPr sz="1200" spc="-5" dirty="0">
                <a:latin typeface="맑은 고딕"/>
                <a:cs typeface="맑은 고딕"/>
              </a:rPr>
              <a:t>p의 </a:t>
            </a:r>
            <a:r>
              <a:rPr sz="1200" dirty="0">
                <a:latin typeface="맑은 고딕"/>
                <a:cs typeface="맑은 고딕"/>
              </a:rPr>
              <a:t>프로퍼티, 스타일, 이벤트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리스너&lt;/h3&gt;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&lt;p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id="firstP"</a:t>
            </a:r>
            <a:endParaRPr sz="1200">
              <a:latin typeface="맑은 고딕"/>
              <a:cs typeface="맑은 고딕"/>
            </a:endParaRPr>
          </a:p>
          <a:p>
            <a:pPr marL="192405" marR="2017395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style="color:blue; </a:t>
            </a:r>
            <a:r>
              <a:rPr sz="1200" spc="-10" dirty="0">
                <a:latin typeface="맑은 고딕"/>
                <a:cs typeface="맑은 고딕"/>
              </a:rPr>
              <a:t>background:yellow"  </a:t>
            </a:r>
            <a:r>
              <a:rPr sz="1200" spc="-5" dirty="0">
                <a:latin typeface="맑은 고딕"/>
                <a:cs typeface="맑은 고딕"/>
              </a:rPr>
              <a:t>onclick="this.style.color='teal'"&gt;</a:t>
            </a:r>
            <a:endParaRPr sz="1200">
              <a:latin typeface="맑은 고딕"/>
              <a:cs typeface="맑은 고딕"/>
            </a:endParaRPr>
          </a:p>
          <a:p>
            <a:pPr marL="22923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이것은 </a:t>
            </a:r>
            <a:r>
              <a:rPr sz="1200" spc="-10" dirty="0">
                <a:latin typeface="맑은 고딕"/>
                <a:cs typeface="맑은 고딕"/>
              </a:rPr>
              <a:t>&lt;span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style="color:red"&gt;문장입니다.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0" dirty="0">
                <a:latin typeface="맑은 고딕"/>
                <a:cs typeface="맑은 고딕"/>
              </a:rPr>
              <a:t>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sz="1200" b="1" spc="-10" dirty="0">
                <a:latin typeface="맑은 고딕"/>
                <a:cs typeface="맑은 고딕"/>
              </a:rPr>
              <a:t>var </a:t>
            </a:r>
            <a:r>
              <a:rPr sz="1200" b="1" dirty="0">
                <a:latin typeface="맑은 고딕"/>
                <a:cs typeface="맑은 고딕"/>
              </a:rPr>
              <a:t>p =</a:t>
            </a:r>
            <a:r>
              <a:rPr sz="1200" b="1" spc="5" dirty="0">
                <a:latin typeface="맑은 고딕"/>
                <a:cs typeface="맑은 고딕"/>
              </a:rPr>
              <a:t> </a:t>
            </a:r>
            <a:r>
              <a:rPr sz="1200" b="1" spc="-10" dirty="0">
                <a:latin typeface="맑은 고딕"/>
                <a:cs typeface="맑은 고딕"/>
              </a:rPr>
              <a:t>document.getElementById("firstP");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15" dirty="0">
                <a:latin typeface="맑은 고딕"/>
                <a:cs typeface="맑은 고딕"/>
              </a:rPr>
              <a:t>var </a:t>
            </a: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"p.id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p.id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111125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5" dirty="0">
                <a:latin typeface="맑은 고딕"/>
                <a:cs typeface="맑은 고딕"/>
              </a:rPr>
              <a:t>"p.tagName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p.tagName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15" dirty="0">
                <a:latin typeface="맑은 고딕"/>
                <a:cs typeface="맑은 고딕"/>
              </a:rPr>
              <a:t>"\n";  </a:t>
            </a: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5" dirty="0">
                <a:latin typeface="맑은 고딕"/>
                <a:cs typeface="맑은 고딕"/>
              </a:rPr>
              <a:t>"p.innerHTML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10" dirty="0">
                <a:latin typeface="맑은 고딕"/>
                <a:cs typeface="맑은 고딕"/>
              </a:rPr>
              <a:t>p.innerHTML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20" dirty="0">
                <a:latin typeface="맑은 고딕"/>
                <a:cs typeface="맑은 고딕"/>
              </a:rPr>
              <a:t>"\n";  </a:t>
            </a: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5" dirty="0">
                <a:latin typeface="맑은 고딕"/>
                <a:cs typeface="맑은 고딕"/>
              </a:rPr>
              <a:t>"p.style.color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p.style.color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15" dirty="0">
                <a:latin typeface="맑은 고딕"/>
                <a:cs typeface="맑은 고딕"/>
              </a:rPr>
              <a:t>"\n";  </a:t>
            </a: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5" dirty="0">
                <a:latin typeface="맑은 고딕"/>
                <a:cs typeface="맑은 고딕"/>
              </a:rPr>
              <a:t>"p.onclick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5" dirty="0">
                <a:latin typeface="맑은 고딕"/>
                <a:cs typeface="맑은 고딕"/>
              </a:rPr>
              <a:t>p.onclick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</a:t>
            </a:r>
            <a:r>
              <a:rPr sz="1200" spc="-5" dirty="0">
                <a:latin typeface="맑은 고딕"/>
                <a:cs typeface="맑은 고딕"/>
              </a:rPr>
              <a:t>"p.childElementCount </a:t>
            </a:r>
            <a:r>
              <a:rPr sz="1200" dirty="0">
                <a:latin typeface="맑은 고딕"/>
                <a:cs typeface="맑은 고딕"/>
              </a:rPr>
              <a:t>= " + </a:t>
            </a:r>
            <a:r>
              <a:rPr sz="1200" b="1" spc="-10" dirty="0">
                <a:latin typeface="맑은 고딕"/>
                <a:cs typeface="맑은 고딕"/>
              </a:rPr>
              <a:t>p.childElementCount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15" dirty="0">
                <a:latin typeface="맑은 고딕"/>
                <a:cs typeface="맑은 고딕"/>
              </a:rPr>
              <a:t>"\n";  </a:t>
            </a: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"너비 = " + </a:t>
            </a:r>
            <a:r>
              <a:rPr sz="1200" b="1" spc="-10" dirty="0">
                <a:latin typeface="맑은 고딕"/>
                <a:cs typeface="맑은 고딕"/>
              </a:rPr>
              <a:t>p.offsetWidth </a:t>
            </a:r>
            <a:r>
              <a:rPr sz="1200" dirty="0">
                <a:latin typeface="맑은 고딕"/>
                <a:cs typeface="맑은 고딕"/>
              </a:rPr>
              <a:t>+</a:t>
            </a:r>
            <a:r>
              <a:rPr sz="1200" spc="10" dirty="0">
                <a:latin typeface="맑은 고딕"/>
                <a:cs typeface="맑은 고딕"/>
              </a:rPr>
              <a:t> </a:t>
            </a:r>
            <a:r>
              <a:rPr sz="1200" spc="-15" dirty="0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158178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text </a:t>
            </a:r>
            <a:r>
              <a:rPr sz="1200" dirty="0">
                <a:latin typeface="맑은 고딕"/>
                <a:cs typeface="맑은 고딕"/>
              </a:rPr>
              <a:t>+= "높이 = " + </a:t>
            </a:r>
            <a:r>
              <a:rPr sz="1200" b="1" spc="-10" dirty="0">
                <a:latin typeface="맑은 고딕"/>
                <a:cs typeface="맑은 고딕"/>
              </a:rPr>
              <a:t>p.offsetHeight </a:t>
            </a:r>
            <a:r>
              <a:rPr sz="1200" dirty="0">
                <a:latin typeface="맑은 고딕"/>
                <a:cs typeface="맑은 고딕"/>
              </a:rPr>
              <a:t>+ </a:t>
            </a:r>
            <a:r>
              <a:rPr sz="1200" spc="-15" dirty="0">
                <a:latin typeface="맑은 고딕"/>
                <a:cs typeface="맑은 고딕"/>
              </a:rPr>
              <a:t>"\n";  </a:t>
            </a:r>
            <a:r>
              <a:rPr sz="1200" spc="-5" dirty="0">
                <a:latin typeface="맑은 고딕"/>
                <a:cs typeface="맑은 고딕"/>
              </a:rPr>
              <a:t>alert(text);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80047" y="3739896"/>
            <a:ext cx="3968496" cy="2980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59040" y="1630679"/>
            <a:ext cx="2243328" cy="22494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880235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</a:t>
            </a:r>
            <a:r>
              <a:rPr sz="1800" spc="-9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다루기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5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25472" y="1528013"/>
            <a:ext cx="32816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DOM 객체 </a:t>
            </a:r>
            <a:r>
              <a:rPr sz="1800" dirty="0">
                <a:latin typeface="맑은 고딕"/>
                <a:cs typeface="맑은 고딕"/>
              </a:rPr>
              <a:t>구분, </a:t>
            </a:r>
            <a:r>
              <a:rPr sz="1800" spc="-10" dirty="0">
                <a:latin typeface="맑은 고딕"/>
                <a:cs typeface="맑은 고딕"/>
              </a:rPr>
              <a:t>id </a:t>
            </a:r>
            <a:r>
              <a:rPr sz="1800" spc="-5" dirty="0">
                <a:latin typeface="맑은 고딕"/>
                <a:cs typeface="맑은 고딕"/>
              </a:rPr>
              <a:t>태그</a:t>
            </a:r>
            <a:r>
              <a:rPr sz="1800" spc="-3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5472" y="2275154"/>
            <a:ext cx="4860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DOM 객체 </a:t>
            </a:r>
            <a:r>
              <a:rPr sz="1800" dirty="0">
                <a:latin typeface="맑은 고딕"/>
                <a:cs typeface="맑은 고딕"/>
              </a:rPr>
              <a:t>찾기,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document.getElementById()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25472" y="3343066"/>
            <a:ext cx="5038725" cy="10680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맑은 고딕"/>
                <a:cs typeface="맑은 고딕"/>
              </a:rPr>
              <a:t>DOM </a:t>
            </a:r>
            <a:r>
              <a:rPr sz="1800" dirty="0">
                <a:latin typeface="맑은 고딕"/>
                <a:cs typeface="맑은 고딕"/>
              </a:rPr>
              <a:t>객체의 CSS3 스타일 동적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5" dirty="0">
                <a:latin typeface="맑은 고딕"/>
                <a:cs typeface="맑은 고딕"/>
              </a:rPr>
              <a:t>CSS3 </a:t>
            </a:r>
            <a:r>
              <a:rPr sz="1400" spc="-10" dirty="0">
                <a:latin typeface="맑은 고딕"/>
                <a:cs typeface="맑은 고딕"/>
              </a:rPr>
              <a:t>스타일 프로퍼티는 다음과 같이</a:t>
            </a:r>
            <a:r>
              <a:rPr sz="1400" spc="75" dirty="0">
                <a:latin typeface="맑은 고딕"/>
                <a:cs typeface="맑은 고딕"/>
              </a:rPr>
              <a:t> </a:t>
            </a:r>
            <a:r>
              <a:rPr sz="1400" spc="-15" dirty="0">
                <a:latin typeface="맑은 고딕"/>
                <a:cs typeface="맑은 고딕"/>
              </a:rPr>
              <a:t>사용</a:t>
            </a:r>
            <a:endParaRPr sz="14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spc="-10" dirty="0">
                <a:latin typeface="맑은 고딕"/>
                <a:cs typeface="맑은 고딕"/>
              </a:rPr>
              <a:t>background-color </a:t>
            </a:r>
            <a:r>
              <a:rPr sz="1200" dirty="0">
                <a:latin typeface="맑은 고딕"/>
                <a:cs typeface="맑은 고딕"/>
              </a:rPr>
              <a:t>스타일 프로퍼티 -&gt;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backgroundColor</a:t>
            </a:r>
            <a:endParaRPr sz="1200">
              <a:latin typeface="맑은 고딕"/>
              <a:cs typeface="맑은 고딕"/>
            </a:endParaRPr>
          </a:p>
          <a:p>
            <a:pPr marL="1155700" lvl="2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200" spc="-10" dirty="0">
                <a:latin typeface="맑은 고딕"/>
                <a:cs typeface="맑은 고딕"/>
              </a:rPr>
              <a:t>font-size </a:t>
            </a:r>
            <a:r>
              <a:rPr sz="1200" dirty="0">
                <a:latin typeface="맑은 고딕"/>
                <a:cs typeface="맑은 고딕"/>
              </a:rPr>
              <a:t>스타일 프로퍼티 -&gt;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fontSize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48127" y="1965960"/>
            <a:ext cx="4572000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5"/>
              </a:spcBef>
            </a:pPr>
            <a:r>
              <a:rPr sz="1200" dirty="0">
                <a:latin typeface="맑은 고딕"/>
                <a:cs typeface="맑은 고딕"/>
              </a:rPr>
              <a:t>&lt;p </a:t>
            </a:r>
            <a:r>
              <a:rPr sz="1200" spc="-5" dirty="0">
                <a:latin typeface="맑은 고딕"/>
                <a:cs typeface="맑은 고딕"/>
              </a:rPr>
              <a:t>id="firstP"&gt;안녕하세요&lt;/p&gt;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48127" y="2822448"/>
            <a:ext cx="6769734" cy="4603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254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35"/>
              </a:spcBef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p = </a:t>
            </a:r>
            <a:r>
              <a:rPr sz="1200" spc="-5" dirty="0">
                <a:latin typeface="맑은 고딕"/>
                <a:cs typeface="맑은 고딕"/>
              </a:rPr>
              <a:t>document.getElementById("firstP");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id </a:t>
            </a:r>
            <a:r>
              <a:rPr sz="1200" dirty="0">
                <a:latin typeface="맑은 고딕"/>
                <a:cs typeface="맑은 고딕"/>
              </a:rPr>
              <a:t>값이 </a:t>
            </a:r>
            <a:r>
              <a:rPr sz="1200" spc="-5" dirty="0">
                <a:latin typeface="맑은 고딕"/>
                <a:cs typeface="맑은 고딕"/>
              </a:rPr>
              <a:t>firstP인 </a:t>
            </a:r>
            <a:r>
              <a:rPr sz="1200" dirty="0">
                <a:latin typeface="맑은 고딕"/>
                <a:cs typeface="맑은 고딕"/>
              </a:rPr>
              <a:t>DOM 객체</a:t>
            </a:r>
            <a:r>
              <a:rPr sz="1200" spc="1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리턴</a:t>
            </a:r>
            <a:endParaRPr sz="12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  <a:tabLst>
                <a:tab pos="3686810" algn="l"/>
              </a:tabLst>
            </a:pPr>
            <a:r>
              <a:rPr sz="1200" spc="-5" dirty="0">
                <a:latin typeface="맑은 고딕"/>
                <a:cs typeface="맑은 고딕"/>
              </a:rPr>
              <a:t>p.style.color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"red";	</a:t>
            </a:r>
            <a:r>
              <a:rPr sz="1200" dirty="0">
                <a:latin typeface="맑은 고딕"/>
                <a:cs typeface="맑은 고딕"/>
              </a:rPr>
              <a:t>// p 객체의 글자 색을 </a:t>
            </a:r>
            <a:r>
              <a:rPr sz="1200" spc="-5" dirty="0">
                <a:latin typeface="맑은 고딕"/>
                <a:cs typeface="맑은 고딕"/>
              </a:rPr>
              <a:t>red로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72511" y="4901184"/>
            <a:ext cx="6769734" cy="27749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635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65"/>
              </a:spcBef>
            </a:pPr>
            <a:r>
              <a:rPr sz="1200" dirty="0">
                <a:latin typeface="맑은 고딕"/>
                <a:cs typeface="맑은 고딕"/>
              </a:rPr>
              <a:t>&lt;span </a:t>
            </a:r>
            <a:r>
              <a:rPr sz="1200" spc="-5" dirty="0">
                <a:latin typeface="맑은 고딕"/>
                <a:cs typeface="맑은 고딕"/>
              </a:rPr>
              <a:t>id="mySpan"</a:t>
            </a:r>
            <a:r>
              <a:rPr sz="1200" spc="1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style="color:red"&gt;문장입니다.&lt;/span&gt;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78607" y="5334000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19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9"/>
              </a:spcBef>
              <a:tabLst>
                <a:tab pos="3867150" algn="l"/>
              </a:tabLst>
            </a:pPr>
            <a:r>
              <a:rPr sz="1200" spc="-5" dirty="0">
                <a:latin typeface="맑은 고딕"/>
                <a:cs typeface="맑은 고딕"/>
              </a:rPr>
              <a:t>var </a:t>
            </a:r>
            <a:r>
              <a:rPr sz="1200" dirty="0">
                <a:latin typeface="맑은 고딕"/>
                <a:cs typeface="맑은 고딕"/>
              </a:rPr>
              <a:t>span</a:t>
            </a:r>
            <a:r>
              <a:rPr sz="1200" spc="7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25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document.getElementById("mySpan");	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id가 mySpan인 </a:t>
            </a:r>
            <a:r>
              <a:rPr sz="1200" dirty="0">
                <a:latin typeface="맑은 고딕"/>
                <a:cs typeface="맑은 고딕"/>
              </a:rPr>
              <a:t>객체</a:t>
            </a:r>
            <a:r>
              <a:rPr sz="1200" spc="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찾기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78607" y="5727191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0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55"/>
              </a:spcBef>
              <a:tabLst>
                <a:tab pos="2787650" algn="l"/>
              </a:tabLst>
            </a:pPr>
            <a:r>
              <a:rPr sz="1200" spc="-5" dirty="0">
                <a:latin typeface="맑은 고딕"/>
                <a:cs typeface="맑은 고딕"/>
              </a:rPr>
              <a:t>span.style.color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"green";	</a:t>
            </a:r>
            <a:r>
              <a:rPr sz="1200" dirty="0">
                <a:latin typeface="맑은 고딕"/>
                <a:cs typeface="맑은 고딕"/>
              </a:rPr>
              <a:t>// ‘문장입니다’의 글자 색을 </a:t>
            </a:r>
            <a:r>
              <a:rPr sz="1200" spc="-5" dirty="0">
                <a:latin typeface="맑은 고딕"/>
                <a:cs typeface="맑은 고딕"/>
              </a:rPr>
              <a:t>green으로</a:t>
            </a:r>
            <a:r>
              <a:rPr sz="1200" spc="-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78607" y="6086855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57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360"/>
              </a:spcBef>
              <a:tabLst>
                <a:tab pos="2787650" algn="l"/>
              </a:tabLst>
            </a:pPr>
            <a:r>
              <a:rPr sz="1200" spc="-5" dirty="0">
                <a:latin typeface="맑은 고딕"/>
                <a:cs typeface="맑은 고딕"/>
              </a:rPr>
              <a:t>span.style.fontSize</a:t>
            </a:r>
            <a:r>
              <a:rPr sz="1200" spc="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=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"30px";	</a:t>
            </a:r>
            <a:r>
              <a:rPr sz="1200" dirty="0">
                <a:latin typeface="맑은 고딕"/>
                <a:cs typeface="맑은 고딕"/>
              </a:rPr>
              <a:t>// ‘문장입니다’의 폰트를 </a:t>
            </a:r>
            <a:r>
              <a:rPr sz="1200" spc="-10" dirty="0">
                <a:latin typeface="맑은 고딕"/>
                <a:cs typeface="맑은 고딕"/>
              </a:rPr>
              <a:t>30px </a:t>
            </a:r>
            <a:r>
              <a:rPr sz="1200" dirty="0">
                <a:latin typeface="맑은 고딕"/>
                <a:cs typeface="맑은 고딕"/>
              </a:rPr>
              <a:t>크기로</a:t>
            </a:r>
            <a:r>
              <a:rPr sz="1200" spc="-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72511" y="6473952"/>
            <a:ext cx="6776084" cy="277495"/>
          </a:xfrm>
          <a:custGeom>
            <a:avLst/>
            <a:gdLst/>
            <a:ahLst/>
            <a:cxnLst/>
            <a:rect l="l" t="t" r="r" b="b"/>
            <a:pathLst>
              <a:path w="6776084" h="277495">
                <a:moveTo>
                  <a:pt x="0" y="277368"/>
                </a:moveTo>
                <a:lnTo>
                  <a:pt x="6775704" y="277368"/>
                </a:lnTo>
                <a:lnTo>
                  <a:pt x="677570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845435" y="6507581"/>
            <a:ext cx="529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span.style.border </a:t>
            </a:r>
            <a:r>
              <a:rPr sz="1200" dirty="0">
                <a:latin typeface="맑은 고딕"/>
                <a:cs typeface="맑은 고딕"/>
              </a:rPr>
              <a:t>= "3px </a:t>
            </a:r>
            <a:r>
              <a:rPr sz="1200" spc="-5" dirty="0">
                <a:latin typeface="맑은 고딕"/>
                <a:cs typeface="맑은 고딕"/>
              </a:rPr>
              <a:t>dotted magenta";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0" dirty="0">
                <a:latin typeface="맑은 고딕"/>
                <a:cs typeface="맑은 고딕"/>
              </a:rPr>
              <a:t>3픽셀의 </a:t>
            </a:r>
            <a:r>
              <a:rPr sz="1200" spc="-5" dirty="0">
                <a:latin typeface="맑은 고딕"/>
                <a:cs typeface="맑은 고딕"/>
              </a:rPr>
              <a:t>magenta </a:t>
            </a:r>
            <a:r>
              <a:rPr sz="1200" dirty="0">
                <a:latin typeface="맑은 고딕"/>
                <a:cs typeface="맑은 고딕"/>
              </a:rPr>
              <a:t>점선</a:t>
            </a:r>
            <a:r>
              <a:rPr sz="1200" spc="4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테두리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48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10" dirty="0"/>
              <a:t>8–2 &lt;span&gt;의 </a:t>
            </a:r>
            <a:r>
              <a:rPr sz="1800" dirty="0"/>
              <a:t>CSS3 스타일 동적</a:t>
            </a:r>
            <a:r>
              <a:rPr sz="1800" spc="-35" dirty="0"/>
              <a:t> </a:t>
            </a:r>
            <a:r>
              <a:rPr sz="1800" dirty="0"/>
              <a:t>변경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88888"/>
                </a:solidFill>
                <a:latin typeface="맑은 고딕"/>
                <a:cs typeface="맑은 고딕"/>
              </a:rPr>
              <a:t>97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8572" y="1498091"/>
            <a:ext cx="6842759" cy="4340860"/>
          </a:xfrm>
          <a:custGeom>
            <a:avLst/>
            <a:gdLst/>
            <a:ahLst/>
            <a:cxnLst/>
            <a:rect l="l" t="t" r="r" b="b"/>
            <a:pathLst>
              <a:path w="6842759" h="4340860">
                <a:moveTo>
                  <a:pt x="0" y="4340352"/>
                </a:moveTo>
                <a:lnTo>
                  <a:pt x="6842759" y="4340352"/>
                </a:lnTo>
                <a:lnTo>
                  <a:pt x="6842759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28572" y="1498091"/>
            <a:ext cx="6842759" cy="4340860"/>
          </a:xfrm>
          <a:custGeom>
            <a:avLst/>
            <a:gdLst/>
            <a:ahLst/>
            <a:cxnLst/>
            <a:rect l="l" t="t" r="r" b="b"/>
            <a:pathLst>
              <a:path w="6842759" h="4340860">
                <a:moveTo>
                  <a:pt x="0" y="4340352"/>
                </a:moveTo>
                <a:lnTo>
                  <a:pt x="6842759" y="4340352"/>
                </a:lnTo>
                <a:lnTo>
                  <a:pt x="6842759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607058" y="1526794"/>
            <a:ext cx="38030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&lt;!DOCTYPE</a:t>
            </a:r>
            <a:r>
              <a:rPr sz="1200" spc="-2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&lt;html&gt;&lt;head&gt;&lt;title&gt;CSS </a:t>
            </a:r>
            <a:r>
              <a:rPr sz="1200" dirty="0">
                <a:latin typeface="맑은 고딕"/>
                <a:cs typeface="맑은 고딕"/>
              </a:rPr>
              <a:t>스타일 동적</a:t>
            </a:r>
            <a:r>
              <a:rPr sz="1200" spc="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변경&lt;/title&gt;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function change()</a:t>
            </a:r>
            <a:r>
              <a:rPr sz="1200" b="1" spc="3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var span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10" dirty="0">
                <a:latin typeface="맑은 고딕"/>
                <a:cs typeface="맑은 고딕"/>
              </a:rPr>
              <a:t>document.getElementById("mySpan");  span.style.color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15" dirty="0">
                <a:latin typeface="맑은 고딕"/>
                <a:cs typeface="맑은 고딕"/>
              </a:rPr>
              <a:t>"green";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-5" dirty="0">
                <a:latin typeface="맑은 고딕"/>
                <a:cs typeface="맑은 고딕"/>
              </a:rPr>
              <a:t>글자 </a:t>
            </a:r>
            <a:r>
              <a:rPr sz="1200" dirty="0">
                <a:latin typeface="맑은 고딕"/>
                <a:cs typeface="맑은 고딕"/>
              </a:rPr>
              <a:t>색 </a:t>
            </a:r>
            <a:r>
              <a:rPr sz="1200" spc="-5" dirty="0">
                <a:latin typeface="맑은 고딕"/>
                <a:cs typeface="맑은 고딕"/>
              </a:rPr>
              <a:t>green  span.style.fontSize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"30px"; </a:t>
            </a:r>
            <a:r>
              <a:rPr sz="1200" dirty="0">
                <a:latin typeface="맑은 고딕"/>
                <a:cs typeface="맑은 고딕"/>
              </a:rPr>
              <a:t>// 글자 크기는 30픽셀  </a:t>
            </a:r>
            <a:r>
              <a:rPr sz="1200" spc="-5" dirty="0">
                <a:latin typeface="맑은 고딕"/>
                <a:cs typeface="맑은 고딕"/>
              </a:rPr>
              <a:t>span.style.display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5" dirty="0">
                <a:latin typeface="맑은 고딕"/>
                <a:cs typeface="맑은 고딕"/>
              </a:rPr>
              <a:t>"block"; </a:t>
            </a:r>
            <a:r>
              <a:rPr sz="1200" dirty="0">
                <a:latin typeface="맑은 고딕"/>
                <a:cs typeface="맑은 고딕"/>
              </a:rPr>
              <a:t>// 블록 박스로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07058" y="2990469"/>
            <a:ext cx="531177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맑은 고딕"/>
                <a:cs typeface="맑은 고딕"/>
              </a:rPr>
              <a:t>span.style.width </a:t>
            </a:r>
            <a:r>
              <a:rPr sz="1200" dirty="0">
                <a:latin typeface="맑은 고딕"/>
                <a:cs typeface="맑은 고딕"/>
              </a:rPr>
              <a:t>= "6em"; // 박스의 폭. 6 글자</a:t>
            </a:r>
            <a:r>
              <a:rPr sz="1200" spc="-1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크기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span.style.border </a:t>
            </a:r>
            <a:r>
              <a:rPr sz="1200" dirty="0">
                <a:latin typeface="맑은 고딕"/>
                <a:cs typeface="맑은 고딕"/>
              </a:rPr>
              <a:t>= </a:t>
            </a:r>
            <a:r>
              <a:rPr sz="1200" spc="-10" dirty="0">
                <a:latin typeface="맑은 고딕"/>
                <a:cs typeface="맑은 고딕"/>
              </a:rPr>
              <a:t>"3px </a:t>
            </a:r>
            <a:r>
              <a:rPr sz="1200" spc="-5" dirty="0">
                <a:latin typeface="맑은 고딕"/>
                <a:cs typeface="맑은 고딕"/>
              </a:rPr>
              <a:t>dotted magenta"; </a:t>
            </a:r>
            <a:r>
              <a:rPr sz="1200" dirty="0">
                <a:latin typeface="맑은 고딕"/>
                <a:cs typeface="맑은 고딕"/>
              </a:rPr>
              <a:t>// </a:t>
            </a:r>
            <a:r>
              <a:rPr sz="1200" spc="0" dirty="0">
                <a:latin typeface="맑은 고딕"/>
                <a:cs typeface="맑은 고딕"/>
              </a:rPr>
              <a:t>3픽셀 </a:t>
            </a:r>
            <a:r>
              <a:rPr sz="1200" dirty="0">
                <a:latin typeface="맑은 고딕"/>
                <a:cs typeface="맑은 고딕"/>
              </a:rPr>
              <a:t>점선 </a:t>
            </a:r>
            <a:r>
              <a:rPr sz="1200" spc="-5" dirty="0">
                <a:latin typeface="맑은 고딕"/>
                <a:cs typeface="맑은 고딕"/>
              </a:rPr>
              <a:t>magenta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5" dirty="0">
                <a:latin typeface="맑은 고딕"/>
                <a:cs typeface="맑은 고딕"/>
              </a:rPr>
              <a:t>테두리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span.style.margin </a:t>
            </a:r>
            <a:r>
              <a:rPr sz="1200" b="1" dirty="0">
                <a:latin typeface="맑은 고딕"/>
                <a:cs typeface="맑은 고딕"/>
              </a:rPr>
              <a:t>= </a:t>
            </a:r>
            <a:r>
              <a:rPr sz="1200" b="1" spc="-5" dirty="0">
                <a:latin typeface="맑은 고딕"/>
                <a:cs typeface="맑은 고딕"/>
              </a:rPr>
              <a:t>"20px"; </a:t>
            </a:r>
            <a:r>
              <a:rPr sz="1200" dirty="0">
                <a:latin typeface="맑은 고딕"/>
                <a:cs typeface="맑은 고딕"/>
              </a:rPr>
              <a:t>// 상하좌우 여백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spc="-10" dirty="0">
                <a:latin typeface="맑은 고딕"/>
                <a:cs typeface="맑은 고딕"/>
              </a:rPr>
              <a:t>20px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&lt;h3&gt;CSS 스타일 동적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&lt;p </a:t>
            </a:r>
            <a:r>
              <a:rPr sz="1200" spc="-5" dirty="0">
                <a:latin typeface="맑은 고딕"/>
                <a:cs typeface="맑은 고딕"/>
              </a:rPr>
              <a:t>style="color:blue"</a:t>
            </a:r>
            <a:r>
              <a:rPr sz="1200" spc="-10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&gt;이것은</a:t>
            </a:r>
            <a:endParaRPr sz="1200">
              <a:latin typeface="맑은 고딕"/>
              <a:cs typeface="맑은 고딕"/>
            </a:endParaRPr>
          </a:p>
          <a:p>
            <a:pPr marL="229235">
              <a:lnSpc>
                <a:spcPct val="100000"/>
              </a:lnSpc>
            </a:pPr>
            <a:r>
              <a:rPr sz="1200" b="1" spc="-10" dirty="0">
                <a:latin typeface="맑은 고딕"/>
                <a:cs typeface="맑은 고딕"/>
              </a:rPr>
              <a:t>&lt;span </a:t>
            </a:r>
            <a:r>
              <a:rPr sz="1200" b="1" spc="-15" dirty="0">
                <a:latin typeface="맑은 고딕"/>
                <a:cs typeface="맑은 고딕"/>
              </a:rPr>
              <a:t>id="mySpan"</a:t>
            </a:r>
            <a:r>
              <a:rPr sz="1200" b="1" spc="15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style="color:red"&gt;문장입니다.&lt;/span&gt;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&lt;input </a:t>
            </a:r>
            <a:r>
              <a:rPr sz="1200" spc="-10" dirty="0">
                <a:latin typeface="맑은 고딕"/>
                <a:cs typeface="맑은 고딕"/>
              </a:rPr>
              <a:t>type="button" </a:t>
            </a:r>
            <a:r>
              <a:rPr sz="1200" spc="-5" dirty="0">
                <a:latin typeface="맑은 고딕"/>
                <a:cs typeface="맑은 고딕"/>
              </a:rPr>
              <a:t>value="스타일변경"</a:t>
            </a:r>
            <a:r>
              <a:rPr sz="1200" spc="30" dirty="0">
                <a:latin typeface="맑은 고딕"/>
                <a:cs typeface="맑은 고딕"/>
              </a:rPr>
              <a:t> </a:t>
            </a:r>
            <a:r>
              <a:rPr sz="1200" b="1" spc="-5" dirty="0">
                <a:latin typeface="맑은 고딕"/>
                <a:cs typeface="맑은 고딕"/>
              </a:rPr>
              <a:t>onclick="change()"</a:t>
            </a:r>
            <a:r>
              <a:rPr sz="1200" spc="-5" dirty="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72656" y="3483862"/>
            <a:ext cx="2621279" cy="33253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46976" y="981455"/>
            <a:ext cx="2618231" cy="2654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11723" y="2281427"/>
            <a:ext cx="1784350" cy="868044"/>
          </a:xfrm>
          <a:custGeom>
            <a:avLst/>
            <a:gdLst/>
            <a:ahLst/>
            <a:cxnLst/>
            <a:rect l="l" t="t" r="r" b="b"/>
            <a:pathLst>
              <a:path w="1784350" h="868044">
                <a:moveTo>
                  <a:pt x="1137920" y="612648"/>
                </a:moveTo>
                <a:lnTo>
                  <a:pt x="796543" y="612648"/>
                </a:lnTo>
                <a:lnTo>
                  <a:pt x="1783842" y="867537"/>
                </a:lnTo>
                <a:lnTo>
                  <a:pt x="1137920" y="612648"/>
                </a:lnTo>
                <a:close/>
              </a:path>
              <a:path w="1784350" h="868044">
                <a:moveTo>
                  <a:pt x="1263396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1263396" y="612648"/>
                </a:lnTo>
                <a:lnTo>
                  <a:pt x="1303139" y="604623"/>
                </a:lnTo>
                <a:lnTo>
                  <a:pt x="1335595" y="582739"/>
                </a:lnTo>
                <a:lnTo>
                  <a:pt x="1357479" y="550283"/>
                </a:lnTo>
                <a:lnTo>
                  <a:pt x="1365503" y="510539"/>
                </a:lnTo>
                <a:lnTo>
                  <a:pt x="1365503" y="102108"/>
                </a:lnTo>
                <a:lnTo>
                  <a:pt x="1357479" y="62364"/>
                </a:lnTo>
                <a:lnTo>
                  <a:pt x="1335595" y="29908"/>
                </a:lnTo>
                <a:lnTo>
                  <a:pt x="1303139" y="8024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11723" y="2281427"/>
            <a:ext cx="1784350" cy="868044"/>
          </a:xfrm>
          <a:custGeom>
            <a:avLst/>
            <a:gdLst/>
            <a:ahLst/>
            <a:cxnLst/>
            <a:rect l="l" t="t" r="r" b="b"/>
            <a:pathLst>
              <a:path w="1784350" h="868044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796543" y="0"/>
                </a:lnTo>
                <a:lnTo>
                  <a:pt x="1137920" y="0"/>
                </a:lnTo>
                <a:lnTo>
                  <a:pt x="1263396" y="0"/>
                </a:lnTo>
                <a:lnTo>
                  <a:pt x="1303139" y="8024"/>
                </a:lnTo>
                <a:lnTo>
                  <a:pt x="1335595" y="29908"/>
                </a:lnTo>
                <a:lnTo>
                  <a:pt x="1357479" y="62364"/>
                </a:lnTo>
                <a:lnTo>
                  <a:pt x="1365503" y="102108"/>
                </a:lnTo>
                <a:lnTo>
                  <a:pt x="1365503" y="357377"/>
                </a:lnTo>
                <a:lnTo>
                  <a:pt x="1365503" y="510539"/>
                </a:lnTo>
                <a:lnTo>
                  <a:pt x="1357479" y="550283"/>
                </a:lnTo>
                <a:lnTo>
                  <a:pt x="1335595" y="582739"/>
                </a:lnTo>
                <a:lnTo>
                  <a:pt x="1303139" y="604623"/>
                </a:lnTo>
                <a:lnTo>
                  <a:pt x="1263396" y="612648"/>
                </a:lnTo>
                <a:lnTo>
                  <a:pt x="1137920" y="612648"/>
                </a:lnTo>
                <a:lnTo>
                  <a:pt x="1783842" y="867537"/>
                </a:lnTo>
                <a:lnTo>
                  <a:pt x="796543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357377"/>
                </a:lnTo>
                <a:lnTo>
                  <a:pt x="0" y="10210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19673" y="2340101"/>
            <a:ext cx="1144905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버튼을 클릭하면  </a:t>
            </a:r>
            <a:r>
              <a:rPr sz="1000" spc="-5" dirty="0">
                <a:latin typeface="맑은 고딕"/>
                <a:cs typeface="맑은 고딕"/>
              </a:rPr>
              <a:t>change() </a:t>
            </a:r>
            <a:r>
              <a:rPr sz="1000" spc="0" dirty="0">
                <a:latin typeface="맑은 고딕"/>
                <a:cs typeface="맑은 고딕"/>
              </a:rPr>
              <a:t>함수</a:t>
            </a:r>
            <a:r>
              <a:rPr sz="1000" spc="-11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호출.  스타일</a:t>
            </a:r>
            <a:r>
              <a:rPr sz="1000" spc="-3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변경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52004" y="2546604"/>
            <a:ext cx="1009015" cy="433070"/>
          </a:xfrm>
          <a:custGeom>
            <a:avLst/>
            <a:gdLst/>
            <a:ahLst/>
            <a:cxnLst/>
            <a:rect l="l" t="t" r="r" b="b"/>
            <a:pathLst>
              <a:path w="1009015" h="433069">
                <a:moveTo>
                  <a:pt x="0" y="216408"/>
                </a:moveTo>
                <a:lnTo>
                  <a:pt x="15403" y="163126"/>
                </a:lnTo>
                <a:lnTo>
                  <a:pt x="59095" y="114678"/>
                </a:lnTo>
                <a:lnTo>
                  <a:pt x="90368" y="92774"/>
                </a:lnTo>
                <a:lnTo>
                  <a:pt x="127295" y="72687"/>
                </a:lnTo>
                <a:lnTo>
                  <a:pt x="169406" y="54620"/>
                </a:lnTo>
                <a:lnTo>
                  <a:pt x="216226" y="38776"/>
                </a:lnTo>
                <a:lnTo>
                  <a:pt x="267284" y="25357"/>
                </a:lnTo>
                <a:lnTo>
                  <a:pt x="322107" y="14568"/>
                </a:lnTo>
                <a:lnTo>
                  <a:pt x="380223" y="6610"/>
                </a:lnTo>
                <a:lnTo>
                  <a:pt x="441159" y="1686"/>
                </a:lnTo>
                <a:lnTo>
                  <a:pt x="504444" y="0"/>
                </a:lnTo>
                <a:lnTo>
                  <a:pt x="567728" y="1686"/>
                </a:lnTo>
                <a:lnTo>
                  <a:pt x="628664" y="6610"/>
                </a:lnTo>
                <a:lnTo>
                  <a:pt x="686780" y="14568"/>
                </a:lnTo>
                <a:lnTo>
                  <a:pt x="741603" y="25357"/>
                </a:lnTo>
                <a:lnTo>
                  <a:pt x="792661" y="38776"/>
                </a:lnTo>
                <a:lnTo>
                  <a:pt x="839481" y="54620"/>
                </a:lnTo>
                <a:lnTo>
                  <a:pt x="881592" y="72687"/>
                </a:lnTo>
                <a:lnTo>
                  <a:pt x="918519" y="92774"/>
                </a:lnTo>
                <a:lnTo>
                  <a:pt x="949792" y="114678"/>
                </a:lnTo>
                <a:lnTo>
                  <a:pt x="993484" y="163126"/>
                </a:lnTo>
                <a:lnTo>
                  <a:pt x="1008888" y="216408"/>
                </a:lnTo>
                <a:lnTo>
                  <a:pt x="1004958" y="243551"/>
                </a:lnTo>
                <a:lnTo>
                  <a:pt x="974938" y="294618"/>
                </a:lnTo>
                <a:lnTo>
                  <a:pt x="918519" y="340041"/>
                </a:lnTo>
                <a:lnTo>
                  <a:pt x="881592" y="360128"/>
                </a:lnTo>
                <a:lnTo>
                  <a:pt x="839481" y="378195"/>
                </a:lnTo>
                <a:lnTo>
                  <a:pt x="792661" y="394039"/>
                </a:lnTo>
                <a:lnTo>
                  <a:pt x="741603" y="407458"/>
                </a:lnTo>
                <a:lnTo>
                  <a:pt x="686780" y="418247"/>
                </a:lnTo>
                <a:lnTo>
                  <a:pt x="628664" y="426205"/>
                </a:lnTo>
                <a:lnTo>
                  <a:pt x="567728" y="431129"/>
                </a:lnTo>
                <a:lnTo>
                  <a:pt x="504444" y="432816"/>
                </a:lnTo>
                <a:lnTo>
                  <a:pt x="441159" y="431129"/>
                </a:lnTo>
                <a:lnTo>
                  <a:pt x="380223" y="426205"/>
                </a:lnTo>
                <a:lnTo>
                  <a:pt x="322107" y="418247"/>
                </a:lnTo>
                <a:lnTo>
                  <a:pt x="267284" y="407458"/>
                </a:lnTo>
                <a:lnTo>
                  <a:pt x="216226" y="394039"/>
                </a:lnTo>
                <a:lnTo>
                  <a:pt x="169406" y="378195"/>
                </a:lnTo>
                <a:lnTo>
                  <a:pt x="127295" y="360128"/>
                </a:lnTo>
                <a:lnTo>
                  <a:pt x="90368" y="340041"/>
                </a:lnTo>
                <a:lnTo>
                  <a:pt x="59095" y="318137"/>
                </a:lnTo>
                <a:lnTo>
                  <a:pt x="15403" y="269689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58097" y="2830448"/>
            <a:ext cx="1009015" cy="2822575"/>
          </a:xfrm>
          <a:custGeom>
            <a:avLst/>
            <a:gdLst/>
            <a:ahLst/>
            <a:cxnLst/>
            <a:rect l="l" t="t" r="r" b="b"/>
            <a:pathLst>
              <a:path w="1009015" h="2822575">
                <a:moveTo>
                  <a:pt x="208660" y="2744216"/>
                </a:moveTo>
                <a:lnTo>
                  <a:pt x="173990" y="2822066"/>
                </a:lnTo>
                <a:lnTo>
                  <a:pt x="257048" y="2803182"/>
                </a:lnTo>
                <a:lnTo>
                  <a:pt x="243583" y="2786773"/>
                </a:lnTo>
                <a:lnTo>
                  <a:pt x="226949" y="2786773"/>
                </a:lnTo>
                <a:lnTo>
                  <a:pt x="219075" y="2776791"/>
                </a:lnTo>
                <a:lnTo>
                  <a:pt x="228997" y="2768998"/>
                </a:lnTo>
                <a:lnTo>
                  <a:pt x="208660" y="2744216"/>
                </a:lnTo>
                <a:close/>
              </a:path>
              <a:path w="1009015" h="2822575">
                <a:moveTo>
                  <a:pt x="228997" y="2768998"/>
                </a:moveTo>
                <a:lnTo>
                  <a:pt x="219075" y="2776791"/>
                </a:lnTo>
                <a:lnTo>
                  <a:pt x="226949" y="2786773"/>
                </a:lnTo>
                <a:lnTo>
                  <a:pt x="237055" y="2778818"/>
                </a:lnTo>
                <a:lnTo>
                  <a:pt x="228997" y="2768998"/>
                </a:lnTo>
                <a:close/>
              </a:path>
              <a:path w="1009015" h="2822575">
                <a:moveTo>
                  <a:pt x="237055" y="2778818"/>
                </a:moveTo>
                <a:lnTo>
                  <a:pt x="226949" y="2786773"/>
                </a:lnTo>
                <a:lnTo>
                  <a:pt x="243583" y="2786773"/>
                </a:lnTo>
                <a:lnTo>
                  <a:pt x="237055" y="2778818"/>
                </a:lnTo>
                <a:close/>
              </a:path>
              <a:path w="1009015" h="2822575">
                <a:moveTo>
                  <a:pt x="400938" y="2640329"/>
                </a:moveTo>
                <a:lnTo>
                  <a:pt x="378713" y="2657602"/>
                </a:lnTo>
                <a:lnTo>
                  <a:pt x="378841" y="2657602"/>
                </a:lnTo>
                <a:lnTo>
                  <a:pt x="335787" y="2689860"/>
                </a:lnTo>
                <a:lnTo>
                  <a:pt x="239902" y="2760433"/>
                </a:lnTo>
                <a:lnTo>
                  <a:pt x="228997" y="2768998"/>
                </a:lnTo>
                <a:lnTo>
                  <a:pt x="237055" y="2778818"/>
                </a:lnTo>
                <a:lnTo>
                  <a:pt x="247650" y="2770479"/>
                </a:lnTo>
                <a:lnTo>
                  <a:pt x="343407" y="2700147"/>
                </a:lnTo>
                <a:lnTo>
                  <a:pt x="386460" y="2667635"/>
                </a:lnTo>
                <a:lnTo>
                  <a:pt x="408812" y="2650363"/>
                </a:lnTo>
                <a:lnTo>
                  <a:pt x="421248" y="2640457"/>
                </a:lnTo>
                <a:lnTo>
                  <a:pt x="400938" y="2640457"/>
                </a:lnTo>
                <a:lnTo>
                  <a:pt x="400938" y="2640329"/>
                </a:lnTo>
                <a:close/>
              </a:path>
              <a:path w="1009015" h="2822575">
                <a:moveTo>
                  <a:pt x="247677" y="2770479"/>
                </a:moveTo>
                <a:lnTo>
                  <a:pt x="247523" y="2770593"/>
                </a:lnTo>
                <a:lnTo>
                  <a:pt x="247677" y="2770479"/>
                </a:lnTo>
                <a:close/>
              </a:path>
              <a:path w="1009015" h="2822575">
                <a:moveTo>
                  <a:pt x="446024" y="2604135"/>
                </a:moveTo>
                <a:lnTo>
                  <a:pt x="423291" y="2622677"/>
                </a:lnTo>
                <a:lnTo>
                  <a:pt x="400938" y="2640457"/>
                </a:lnTo>
                <a:lnTo>
                  <a:pt x="421248" y="2640457"/>
                </a:lnTo>
                <a:lnTo>
                  <a:pt x="454151" y="2614041"/>
                </a:lnTo>
                <a:lnTo>
                  <a:pt x="465732" y="2604262"/>
                </a:lnTo>
                <a:lnTo>
                  <a:pt x="446024" y="2604262"/>
                </a:lnTo>
                <a:close/>
              </a:path>
              <a:path w="1009015" h="2822575">
                <a:moveTo>
                  <a:pt x="423418" y="2622550"/>
                </a:moveTo>
                <a:lnTo>
                  <a:pt x="423258" y="2622677"/>
                </a:lnTo>
                <a:lnTo>
                  <a:pt x="423418" y="2622550"/>
                </a:lnTo>
                <a:close/>
              </a:path>
              <a:path w="1009015" h="2822575">
                <a:moveTo>
                  <a:pt x="577472" y="2501646"/>
                </a:moveTo>
                <a:lnTo>
                  <a:pt x="559816" y="2501646"/>
                </a:lnTo>
                <a:lnTo>
                  <a:pt x="537209" y="2523616"/>
                </a:lnTo>
                <a:lnTo>
                  <a:pt x="514476" y="2544826"/>
                </a:lnTo>
                <a:lnTo>
                  <a:pt x="491617" y="2565273"/>
                </a:lnTo>
                <a:lnTo>
                  <a:pt x="468756" y="2585085"/>
                </a:lnTo>
                <a:lnTo>
                  <a:pt x="446024" y="2604262"/>
                </a:lnTo>
                <a:lnTo>
                  <a:pt x="465732" y="2604262"/>
                </a:lnTo>
                <a:lnTo>
                  <a:pt x="500125" y="2574798"/>
                </a:lnTo>
                <a:lnTo>
                  <a:pt x="545973" y="2532761"/>
                </a:lnTo>
                <a:lnTo>
                  <a:pt x="568705" y="2510663"/>
                </a:lnTo>
                <a:lnTo>
                  <a:pt x="577472" y="2501646"/>
                </a:lnTo>
                <a:close/>
              </a:path>
              <a:path w="1009015" h="2822575">
                <a:moveTo>
                  <a:pt x="468883" y="2584958"/>
                </a:moveTo>
                <a:lnTo>
                  <a:pt x="468733" y="2585085"/>
                </a:lnTo>
                <a:lnTo>
                  <a:pt x="468883" y="2584958"/>
                </a:lnTo>
                <a:close/>
              </a:path>
              <a:path w="1009015" h="2822575">
                <a:moveTo>
                  <a:pt x="620508" y="2455672"/>
                </a:moveTo>
                <a:lnTo>
                  <a:pt x="603503" y="2455672"/>
                </a:lnTo>
                <a:lnTo>
                  <a:pt x="581786" y="2479166"/>
                </a:lnTo>
                <a:lnTo>
                  <a:pt x="559751" y="2501708"/>
                </a:lnTo>
                <a:lnTo>
                  <a:pt x="577472" y="2501646"/>
                </a:lnTo>
                <a:lnTo>
                  <a:pt x="590930" y="2487803"/>
                </a:lnTo>
                <a:lnTo>
                  <a:pt x="612901" y="2464308"/>
                </a:lnTo>
                <a:lnTo>
                  <a:pt x="620508" y="2455672"/>
                </a:lnTo>
                <a:close/>
              </a:path>
              <a:path w="1009015" h="2822575">
                <a:moveTo>
                  <a:pt x="581786" y="2479040"/>
                </a:moveTo>
                <a:close/>
              </a:path>
              <a:path w="1009015" h="2822575">
                <a:moveTo>
                  <a:pt x="641329" y="2431541"/>
                </a:moveTo>
                <a:lnTo>
                  <a:pt x="624840" y="2431541"/>
                </a:lnTo>
                <a:lnTo>
                  <a:pt x="603376" y="2455799"/>
                </a:lnTo>
                <a:lnTo>
                  <a:pt x="620508" y="2455672"/>
                </a:lnTo>
                <a:lnTo>
                  <a:pt x="634492" y="2439797"/>
                </a:lnTo>
                <a:lnTo>
                  <a:pt x="641329" y="2431541"/>
                </a:lnTo>
                <a:close/>
              </a:path>
              <a:path w="1009015" h="2822575">
                <a:moveTo>
                  <a:pt x="661556" y="2406650"/>
                </a:moveTo>
                <a:lnTo>
                  <a:pt x="645541" y="2406650"/>
                </a:lnTo>
                <a:lnTo>
                  <a:pt x="624712" y="2431669"/>
                </a:lnTo>
                <a:lnTo>
                  <a:pt x="624840" y="2431541"/>
                </a:lnTo>
                <a:lnTo>
                  <a:pt x="641329" y="2431541"/>
                </a:lnTo>
                <a:lnTo>
                  <a:pt x="655320" y="2414651"/>
                </a:lnTo>
                <a:lnTo>
                  <a:pt x="661556" y="2406650"/>
                </a:lnTo>
                <a:close/>
              </a:path>
              <a:path w="1009015" h="2822575">
                <a:moveTo>
                  <a:pt x="700026" y="2354580"/>
                </a:moveTo>
                <a:lnTo>
                  <a:pt x="684656" y="2354580"/>
                </a:lnTo>
                <a:lnTo>
                  <a:pt x="665352" y="2381250"/>
                </a:lnTo>
                <a:lnTo>
                  <a:pt x="645413" y="2406777"/>
                </a:lnTo>
                <a:lnTo>
                  <a:pt x="645541" y="2406650"/>
                </a:lnTo>
                <a:lnTo>
                  <a:pt x="661556" y="2406650"/>
                </a:lnTo>
                <a:lnTo>
                  <a:pt x="675512" y="2388743"/>
                </a:lnTo>
                <a:lnTo>
                  <a:pt x="695071" y="2361946"/>
                </a:lnTo>
                <a:lnTo>
                  <a:pt x="700026" y="2354580"/>
                </a:lnTo>
                <a:close/>
              </a:path>
              <a:path w="1009015" h="2822575">
                <a:moveTo>
                  <a:pt x="665479" y="2380996"/>
                </a:moveTo>
                <a:lnTo>
                  <a:pt x="665282" y="2381250"/>
                </a:lnTo>
                <a:lnTo>
                  <a:pt x="665479" y="2380996"/>
                </a:lnTo>
                <a:close/>
              </a:path>
              <a:path w="1009015" h="2822575">
                <a:moveTo>
                  <a:pt x="735039" y="2299335"/>
                </a:moveTo>
                <a:lnTo>
                  <a:pt x="720471" y="2299335"/>
                </a:lnTo>
                <a:lnTo>
                  <a:pt x="702945" y="2327656"/>
                </a:lnTo>
                <a:lnTo>
                  <a:pt x="684529" y="2354707"/>
                </a:lnTo>
                <a:lnTo>
                  <a:pt x="700026" y="2354580"/>
                </a:lnTo>
                <a:lnTo>
                  <a:pt x="713612" y="2334387"/>
                </a:lnTo>
                <a:lnTo>
                  <a:pt x="731266" y="2305939"/>
                </a:lnTo>
                <a:lnTo>
                  <a:pt x="735039" y="2299335"/>
                </a:lnTo>
                <a:close/>
              </a:path>
              <a:path w="1009015" h="2822575">
                <a:moveTo>
                  <a:pt x="703072" y="2327402"/>
                </a:moveTo>
                <a:lnTo>
                  <a:pt x="702899" y="2327656"/>
                </a:lnTo>
                <a:lnTo>
                  <a:pt x="703072" y="2327402"/>
                </a:lnTo>
                <a:close/>
              </a:path>
              <a:path w="1009015" h="2822575">
                <a:moveTo>
                  <a:pt x="766159" y="2240915"/>
                </a:moveTo>
                <a:lnTo>
                  <a:pt x="752221" y="2240915"/>
                </a:lnTo>
                <a:lnTo>
                  <a:pt x="736726" y="2270760"/>
                </a:lnTo>
                <a:lnTo>
                  <a:pt x="720344" y="2299462"/>
                </a:lnTo>
                <a:lnTo>
                  <a:pt x="720471" y="2299335"/>
                </a:lnTo>
                <a:lnTo>
                  <a:pt x="735039" y="2299335"/>
                </a:lnTo>
                <a:lnTo>
                  <a:pt x="748029" y="2276602"/>
                </a:lnTo>
                <a:lnTo>
                  <a:pt x="763524" y="2246630"/>
                </a:lnTo>
                <a:lnTo>
                  <a:pt x="766159" y="2240915"/>
                </a:lnTo>
                <a:close/>
              </a:path>
              <a:path w="1009015" h="2822575">
                <a:moveTo>
                  <a:pt x="736853" y="2270506"/>
                </a:moveTo>
                <a:lnTo>
                  <a:pt x="736709" y="2270760"/>
                </a:lnTo>
                <a:lnTo>
                  <a:pt x="736853" y="2270506"/>
                </a:lnTo>
                <a:close/>
              </a:path>
              <a:path w="1009015" h="2822575">
                <a:moveTo>
                  <a:pt x="779947" y="2210435"/>
                </a:moveTo>
                <a:lnTo>
                  <a:pt x="766318" y="2210435"/>
                </a:lnTo>
                <a:lnTo>
                  <a:pt x="752133" y="2241082"/>
                </a:lnTo>
                <a:lnTo>
                  <a:pt x="752221" y="2240915"/>
                </a:lnTo>
                <a:lnTo>
                  <a:pt x="766159" y="2240915"/>
                </a:lnTo>
                <a:lnTo>
                  <a:pt x="777875" y="2215515"/>
                </a:lnTo>
                <a:lnTo>
                  <a:pt x="779947" y="2210435"/>
                </a:lnTo>
                <a:close/>
              </a:path>
              <a:path w="1009015" h="2822575">
                <a:moveTo>
                  <a:pt x="792568" y="2179066"/>
                </a:moveTo>
                <a:lnTo>
                  <a:pt x="779018" y="2179066"/>
                </a:lnTo>
                <a:lnTo>
                  <a:pt x="766191" y="2210689"/>
                </a:lnTo>
                <a:lnTo>
                  <a:pt x="766318" y="2210435"/>
                </a:lnTo>
                <a:lnTo>
                  <a:pt x="779947" y="2210435"/>
                </a:lnTo>
                <a:lnTo>
                  <a:pt x="790828" y="2183765"/>
                </a:lnTo>
                <a:lnTo>
                  <a:pt x="792568" y="2179066"/>
                </a:lnTo>
                <a:close/>
              </a:path>
              <a:path w="1009015" h="2822575">
                <a:moveTo>
                  <a:pt x="829626" y="2074164"/>
                </a:moveTo>
                <a:lnTo>
                  <a:pt x="816355" y="2074164"/>
                </a:lnTo>
                <a:lnTo>
                  <a:pt x="803782" y="2111121"/>
                </a:lnTo>
                <a:lnTo>
                  <a:pt x="791209" y="2146173"/>
                </a:lnTo>
                <a:lnTo>
                  <a:pt x="778891" y="2179193"/>
                </a:lnTo>
                <a:lnTo>
                  <a:pt x="779018" y="2179066"/>
                </a:lnTo>
                <a:lnTo>
                  <a:pt x="792568" y="2179066"/>
                </a:lnTo>
                <a:lnTo>
                  <a:pt x="803148" y="2150491"/>
                </a:lnTo>
                <a:lnTo>
                  <a:pt x="815721" y="2115312"/>
                </a:lnTo>
                <a:lnTo>
                  <a:pt x="828294" y="2078227"/>
                </a:lnTo>
                <a:lnTo>
                  <a:pt x="829626" y="2074164"/>
                </a:lnTo>
                <a:close/>
              </a:path>
              <a:path w="1009015" h="2822575">
                <a:moveTo>
                  <a:pt x="867339" y="1953514"/>
                </a:moveTo>
                <a:lnTo>
                  <a:pt x="854201" y="1953514"/>
                </a:lnTo>
                <a:lnTo>
                  <a:pt x="841628" y="1995424"/>
                </a:lnTo>
                <a:lnTo>
                  <a:pt x="828928" y="2035556"/>
                </a:lnTo>
                <a:lnTo>
                  <a:pt x="816228" y="2074290"/>
                </a:lnTo>
                <a:lnTo>
                  <a:pt x="829626" y="2074164"/>
                </a:lnTo>
                <a:lnTo>
                  <a:pt x="840994" y="2039493"/>
                </a:lnTo>
                <a:lnTo>
                  <a:pt x="853694" y="1999107"/>
                </a:lnTo>
                <a:lnTo>
                  <a:pt x="866267" y="1957196"/>
                </a:lnTo>
                <a:lnTo>
                  <a:pt x="867339" y="1953514"/>
                </a:lnTo>
                <a:close/>
              </a:path>
              <a:path w="1009015" h="2822575">
                <a:moveTo>
                  <a:pt x="841628" y="1995296"/>
                </a:moveTo>
                <a:lnTo>
                  <a:pt x="841588" y="1995424"/>
                </a:lnTo>
                <a:lnTo>
                  <a:pt x="841628" y="1995296"/>
                </a:lnTo>
                <a:close/>
              </a:path>
              <a:path w="1009015" h="2822575">
                <a:moveTo>
                  <a:pt x="903895" y="1820671"/>
                </a:moveTo>
                <a:lnTo>
                  <a:pt x="890904" y="1820671"/>
                </a:lnTo>
                <a:lnTo>
                  <a:pt x="878840" y="1866264"/>
                </a:lnTo>
                <a:lnTo>
                  <a:pt x="866648" y="1910588"/>
                </a:lnTo>
                <a:lnTo>
                  <a:pt x="854075" y="1953640"/>
                </a:lnTo>
                <a:lnTo>
                  <a:pt x="867339" y="1953514"/>
                </a:lnTo>
                <a:lnTo>
                  <a:pt x="878840" y="1914017"/>
                </a:lnTo>
                <a:lnTo>
                  <a:pt x="891158" y="1869567"/>
                </a:lnTo>
                <a:lnTo>
                  <a:pt x="903097" y="1823846"/>
                </a:lnTo>
                <a:lnTo>
                  <a:pt x="903895" y="1820671"/>
                </a:lnTo>
                <a:close/>
              </a:path>
              <a:path w="1009015" h="2822575">
                <a:moveTo>
                  <a:pt x="866648" y="1910461"/>
                </a:moveTo>
                <a:close/>
              </a:path>
              <a:path w="1009015" h="2822575">
                <a:moveTo>
                  <a:pt x="878840" y="1866138"/>
                </a:moveTo>
                <a:close/>
              </a:path>
              <a:path w="1009015" h="2822575">
                <a:moveTo>
                  <a:pt x="947696" y="1630552"/>
                </a:moveTo>
                <a:lnTo>
                  <a:pt x="934847" y="1630552"/>
                </a:lnTo>
                <a:lnTo>
                  <a:pt x="924559" y="1679194"/>
                </a:lnTo>
                <a:lnTo>
                  <a:pt x="913637" y="1727073"/>
                </a:lnTo>
                <a:lnTo>
                  <a:pt x="902461" y="1774317"/>
                </a:lnTo>
                <a:lnTo>
                  <a:pt x="890777" y="1820799"/>
                </a:lnTo>
                <a:lnTo>
                  <a:pt x="890904" y="1820671"/>
                </a:lnTo>
                <a:lnTo>
                  <a:pt x="903895" y="1820671"/>
                </a:lnTo>
                <a:lnTo>
                  <a:pt x="914780" y="1777364"/>
                </a:lnTo>
                <a:lnTo>
                  <a:pt x="926083" y="1729994"/>
                </a:lnTo>
                <a:lnTo>
                  <a:pt x="936878" y="1681861"/>
                </a:lnTo>
                <a:lnTo>
                  <a:pt x="947166" y="1633220"/>
                </a:lnTo>
                <a:lnTo>
                  <a:pt x="947696" y="1630552"/>
                </a:lnTo>
                <a:close/>
              </a:path>
              <a:path w="1009015" h="2822575">
                <a:moveTo>
                  <a:pt x="924559" y="1679067"/>
                </a:moveTo>
                <a:close/>
              </a:path>
              <a:path w="1009015" h="2822575">
                <a:moveTo>
                  <a:pt x="1008886" y="1096137"/>
                </a:moveTo>
                <a:lnTo>
                  <a:pt x="996187" y="1096137"/>
                </a:lnTo>
                <a:lnTo>
                  <a:pt x="995666" y="1142745"/>
                </a:lnTo>
                <a:lnTo>
                  <a:pt x="994028" y="1189736"/>
                </a:lnTo>
                <a:lnTo>
                  <a:pt x="991107" y="1237488"/>
                </a:lnTo>
                <a:lnTo>
                  <a:pt x="987171" y="1285875"/>
                </a:lnTo>
                <a:lnTo>
                  <a:pt x="982218" y="1334896"/>
                </a:lnTo>
                <a:lnTo>
                  <a:pt x="976376" y="1384045"/>
                </a:lnTo>
                <a:lnTo>
                  <a:pt x="969518" y="1433449"/>
                </a:lnTo>
                <a:lnTo>
                  <a:pt x="962025" y="1482978"/>
                </a:lnTo>
                <a:lnTo>
                  <a:pt x="953643" y="1532508"/>
                </a:lnTo>
                <a:lnTo>
                  <a:pt x="944499" y="1581658"/>
                </a:lnTo>
                <a:lnTo>
                  <a:pt x="934720" y="1630680"/>
                </a:lnTo>
                <a:lnTo>
                  <a:pt x="934847" y="1630552"/>
                </a:lnTo>
                <a:lnTo>
                  <a:pt x="947696" y="1630552"/>
                </a:lnTo>
                <a:lnTo>
                  <a:pt x="956945" y="1584070"/>
                </a:lnTo>
                <a:lnTo>
                  <a:pt x="966088" y="1534668"/>
                </a:lnTo>
                <a:lnTo>
                  <a:pt x="974471" y="1485011"/>
                </a:lnTo>
                <a:lnTo>
                  <a:pt x="982091" y="1435227"/>
                </a:lnTo>
                <a:lnTo>
                  <a:pt x="988949" y="1385696"/>
                </a:lnTo>
                <a:lnTo>
                  <a:pt x="994791" y="1336167"/>
                </a:lnTo>
                <a:lnTo>
                  <a:pt x="999871" y="1287018"/>
                </a:lnTo>
                <a:lnTo>
                  <a:pt x="1003807" y="1238377"/>
                </a:lnTo>
                <a:lnTo>
                  <a:pt x="1006728" y="1190244"/>
                </a:lnTo>
                <a:lnTo>
                  <a:pt x="1008384" y="1142364"/>
                </a:lnTo>
                <a:lnTo>
                  <a:pt x="1008886" y="1096137"/>
                </a:lnTo>
                <a:close/>
              </a:path>
              <a:path w="1009015" h="2822575">
                <a:moveTo>
                  <a:pt x="953643" y="1532382"/>
                </a:moveTo>
                <a:close/>
              </a:path>
              <a:path w="1009015" h="2822575">
                <a:moveTo>
                  <a:pt x="976376" y="1383919"/>
                </a:moveTo>
                <a:close/>
              </a:path>
              <a:path w="1009015" h="2822575">
                <a:moveTo>
                  <a:pt x="982218" y="1334770"/>
                </a:moveTo>
                <a:close/>
              </a:path>
              <a:path w="1009015" h="2822575">
                <a:moveTo>
                  <a:pt x="987171" y="1285748"/>
                </a:moveTo>
                <a:close/>
              </a:path>
              <a:path w="1009015" h="2822575">
                <a:moveTo>
                  <a:pt x="991107" y="1237361"/>
                </a:moveTo>
                <a:close/>
              </a:path>
              <a:path w="1009015" h="2822575">
                <a:moveTo>
                  <a:pt x="994028" y="1189608"/>
                </a:moveTo>
                <a:lnTo>
                  <a:pt x="994021" y="1189736"/>
                </a:lnTo>
                <a:lnTo>
                  <a:pt x="994028" y="1189608"/>
                </a:lnTo>
                <a:close/>
              </a:path>
              <a:path w="1009015" h="2822575">
                <a:moveTo>
                  <a:pt x="995679" y="1142364"/>
                </a:moveTo>
                <a:lnTo>
                  <a:pt x="995675" y="1142492"/>
                </a:lnTo>
                <a:lnTo>
                  <a:pt x="995679" y="1142364"/>
                </a:lnTo>
                <a:close/>
              </a:path>
              <a:path w="1009015" h="2822575">
                <a:moveTo>
                  <a:pt x="1008258" y="1050925"/>
                </a:moveTo>
                <a:lnTo>
                  <a:pt x="995552" y="1050925"/>
                </a:lnTo>
                <a:lnTo>
                  <a:pt x="996187" y="1096208"/>
                </a:lnTo>
                <a:lnTo>
                  <a:pt x="1008886" y="1096137"/>
                </a:lnTo>
                <a:lnTo>
                  <a:pt x="1008258" y="1050925"/>
                </a:lnTo>
                <a:close/>
              </a:path>
              <a:path w="1009015" h="2822575">
                <a:moveTo>
                  <a:pt x="1006131" y="1006856"/>
                </a:moveTo>
                <a:lnTo>
                  <a:pt x="993394" y="1006856"/>
                </a:lnTo>
                <a:lnTo>
                  <a:pt x="995552" y="1051052"/>
                </a:lnTo>
                <a:lnTo>
                  <a:pt x="1008258" y="1050925"/>
                </a:lnTo>
                <a:lnTo>
                  <a:pt x="1008252" y="1050544"/>
                </a:lnTo>
                <a:lnTo>
                  <a:pt x="1006131" y="1006856"/>
                </a:lnTo>
                <a:close/>
              </a:path>
              <a:path w="1009015" h="2822575">
                <a:moveTo>
                  <a:pt x="997906" y="922401"/>
                </a:moveTo>
                <a:lnTo>
                  <a:pt x="985138" y="922401"/>
                </a:lnTo>
                <a:lnTo>
                  <a:pt x="990092" y="964057"/>
                </a:lnTo>
                <a:lnTo>
                  <a:pt x="993394" y="1006982"/>
                </a:lnTo>
                <a:lnTo>
                  <a:pt x="1006131" y="1006856"/>
                </a:lnTo>
                <a:lnTo>
                  <a:pt x="1006094" y="1006094"/>
                </a:lnTo>
                <a:lnTo>
                  <a:pt x="1002665" y="962787"/>
                </a:lnTo>
                <a:lnTo>
                  <a:pt x="997906" y="922401"/>
                </a:lnTo>
                <a:close/>
              </a:path>
              <a:path w="1009015" h="2822575">
                <a:moveTo>
                  <a:pt x="989965" y="963802"/>
                </a:moveTo>
                <a:lnTo>
                  <a:pt x="989985" y="964057"/>
                </a:lnTo>
                <a:lnTo>
                  <a:pt x="989965" y="963802"/>
                </a:lnTo>
                <a:close/>
              </a:path>
              <a:path w="1009015" h="2822575">
                <a:moveTo>
                  <a:pt x="991580" y="882395"/>
                </a:moveTo>
                <a:lnTo>
                  <a:pt x="978788" y="882395"/>
                </a:lnTo>
                <a:lnTo>
                  <a:pt x="985138" y="922655"/>
                </a:lnTo>
                <a:lnTo>
                  <a:pt x="985138" y="922401"/>
                </a:lnTo>
                <a:lnTo>
                  <a:pt x="997906" y="922401"/>
                </a:lnTo>
                <a:lnTo>
                  <a:pt x="997711" y="920750"/>
                </a:lnTo>
                <a:lnTo>
                  <a:pt x="991580" y="882395"/>
                </a:lnTo>
                <a:close/>
              </a:path>
              <a:path w="1009015" h="2822575">
                <a:moveTo>
                  <a:pt x="963228" y="772922"/>
                </a:moveTo>
                <a:lnTo>
                  <a:pt x="949959" y="772922"/>
                </a:lnTo>
                <a:lnTo>
                  <a:pt x="950086" y="773302"/>
                </a:lnTo>
                <a:lnTo>
                  <a:pt x="961262" y="807846"/>
                </a:lnTo>
                <a:lnTo>
                  <a:pt x="970787" y="844423"/>
                </a:lnTo>
                <a:lnTo>
                  <a:pt x="978788" y="882776"/>
                </a:lnTo>
                <a:lnTo>
                  <a:pt x="978788" y="882395"/>
                </a:lnTo>
                <a:lnTo>
                  <a:pt x="991580" y="882395"/>
                </a:lnTo>
                <a:lnTo>
                  <a:pt x="991234" y="880237"/>
                </a:lnTo>
                <a:lnTo>
                  <a:pt x="983106" y="841375"/>
                </a:lnTo>
                <a:lnTo>
                  <a:pt x="973454" y="804163"/>
                </a:lnTo>
                <a:lnTo>
                  <a:pt x="963228" y="772922"/>
                </a:lnTo>
                <a:close/>
              </a:path>
              <a:path w="1009015" h="2822575">
                <a:moveTo>
                  <a:pt x="970660" y="844042"/>
                </a:moveTo>
                <a:lnTo>
                  <a:pt x="970740" y="844423"/>
                </a:lnTo>
                <a:lnTo>
                  <a:pt x="970660" y="844042"/>
                </a:lnTo>
                <a:close/>
              </a:path>
              <a:path w="1009015" h="2822575">
                <a:moveTo>
                  <a:pt x="961135" y="807465"/>
                </a:moveTo>
                <a:lnTo>
                  <a:pt x="961235" y="807846"/>
                </a:lnTo>
                <a:lnTo>
                  <a:pt x="961135" y="807465"/>
                </a:lnTo>
                <a:close/>
              </a:path>
              <a:path w="1009015" h="2822575">
                <a:moveTo>
                  <a:pt x="950065" y="773247"/>
                </a:moveTo>
                <a:close/>
              </a:path>
              <a:path w="1009015" h="2822575">
                <a:moveTo>
                  <a:pt x="936473" y="707389"/>
                </a:moveTo>
                <a:lnTo>
                  <a:pt x="922527" y="707389"/>
                </a:lnTo>
                <a:lnTo>
                  <a:pt x="937132" y="740028"/>
                </a:lnTo>
                <a:lnTo>
                  <a:pt x="950065" y="773247"/>
                </a:lnTo>
                <a:lnTo>
                  <a:pt x="949959" y="772922"/>
                </a:lnTo>
                <a:lnTo>
                  <a:pt x="963228" y="772922"/>
                </a:lnTo>
                <a:lnTo>
                  <a:pt x="961898" y="768858"/>
                </a:lnTo>
                <a:lnTo>
                  <a:pt x="948817" y="734949"/>
                </a:lnTo>
                <a:lnTo>
                  <a:pt x="936473" y="707389"/>
                </a:lnTo>
                <a:close/>
              </a:path>
              <a:path w="1009015" h="2822575">
                <a:moveTo>
                  <a:pt x="937005" y="739775"/>
                </a:moveTo>
                <a:lnTo>
                  <a:pt x="937105" y="740028"/>
                </a:lnTo>
                <a:lnTo>
                  <a:pt x="937005" y="739775"/>
                </a:lnTo>
                <a:close/>
              </a:path>
              <a:path w="1009015" h="2822575">
                <a:moveTo>
                  <a:pt x="920692" y="675893"/>
                </a:moveTo>
                <a:lnTo>
                  <a:pt x="906526" y="675893"/>
                </a:lnTo>
                <a:lnTo>
                  <a:pt x="922654" y="707771"/>
                </a:lnTo>
                <a:lnTo>
                  <a:pt x="922527" y="707389"/>
                </a:lnTo>
                <a:lnTo>
                  <a:pt x="936473" y="707389"/>
                </a:lnTo>
                <a:lnTo>
                  <a:pt x="934084" y="702055"/>
                </a:lnTo>
                <a:lnTo>
                  <a:pt x="920692" y="675893"/>
                </a:lnTo>
                <a:close/>
              </a:path>
              <a:path w="1009015" h="2822575">
                <a:moveTo>
                  <a:pt x="885060" y="615568"/>
                </a:moveTo>
                <a:lnTo>
                  <a:pt x="870076" y="615568"/>
                </a:lnTo>
                <a:lnTo>
                  <a:pt x="889126" y="645540"/>
                </a:lnTo>
                <a:lnTo>
                  <a:pt x="906652" y="676148"/>
                </a:lnTo>
                <a:lnTo>
                  <a:pt x="906526" y="675893"/>
                </a:lnTo>
                <a:lnTo>
                  <a:pt x="920692" y="675893"/>
                </a:lnTo>
                <a:lnTo>
                  <a:pt x="917701" y="670051"/>
                </a:lnTo>
                <a:lnTo>
                  <a:pt x="899922" y="638937"/>
                </a:lnTo>
                <a:lnTo>
                  <a:pt x="885060" y="615568"/>
                </a:lnTo>
                <a:close/>
              </a:path>
              <a:path w="1009015" h="2822575">
                <a:moveTo>
                  <a:pt x="888873" y="645287"/>
                </a:moveTo>
                <a:lnTo>
                  <a:pt x="889019" y="645540"/>
                </a:lnTo>
                <a:lnTo>
                  <a:pt x="888873" y="645287"/>
                </a:lnTo>
                <a:close/>
              </a:path>
              <a:path w="1009015" h="2822575">
                <a:moveTo>
                  <a:pt x="821466" y="530733"/>
                </a:moveTo>
                <a:lnTo>
                  <a:pt x="805052" y="530733"/>
                </a:lnTo>
                <a:lnTo>
                  <a:pt x="828167" y="558546"/>
                </a:lnTo>
                <a:lnTo>
                  <a:pt x="849883" y="586739"/>
                </a:lnTo>
                <a:lnTo>
                  <a:pt x="870203" y="615823"/>
                </a:lnTo>
                <a:lnTo>
                  <a:pt x="870076" y="615568"/>
                </a:lnTo>
                <a:lnTo>
                  <a:pt x="885060" y="615568"/>
                </a:lnTo>
                <a:lnTo>
                  <a:pt x="880618" y="608584"/>
                </a:lnTo>
                <a:lnTo>
                  <a:pt x="860044" y="579120"/>
                </a:lnTo>
                <a:lnTo>
                  <a:pt x="837946" y="550545"/>
                </a:lnTo>
                <a:lnTo>
                  <a:pt x="821466" y="530733"/>
                </a:lnTo>
                <a:close/>
              </a:path>
              <a:path w="1009015" h="2822575">
                <a:moveTo>
                  <a:pt x="849756" y="586613"/>
                </a:moveTo>
                <a:close/>
              </a:path>
              <a:path w="1009015" h="2822575">
                <a:moveTo>
                  <a:pt x="827912" y="558291"/>
                </a:moveTo>
                <a:lnTo>
                  <a:pt x="828109" y="558546"/>
                </a:lnTo>
                <a:lnTo>
                  <a:pt x="827912" y="558291"/>
                </a:lnTo>
                <a:close/>
              </a:path>
              <a:path w="1009015" h="2822575">
                <a:moveTo>
                  <a:pt x="773254" y="477774"/>
                </a:moveTo>
                <a:lnTo>
                  <a:pt x="755523" y="477774"/>
                </a:lnTo>
                <a:lnTo>
                  <a:pt x="781050" y="504063"/>
                </a:lnTo>
                <a:lnTo>
                  <a:pt x="780910" y="504063"/>
                </a:lnTo>
                <a:lnTo>
                  <a:pt x="805179" y="530987"/>
                </a:lnTo>
                <a:lnTo>
                  <a:pt x="805052" y="530733"/>
                </a:lnTo>
                <a:lnTo>
                  <a:pt x="821466" y="530733"/>
                </a:lnTo>
                <a:lnTo>
                  <a:pt x="814704" y="522604"/>
                </a:lnTo>
                <a:lnTo>
                  <a:pt x="798060" y="504063"/>
                </a:lnTo>
                <a:lnTo>
                  <a:pt x="781050" y="504063"/>
                </a:lnTo>
                <a:lnTo>
                  <a:pt x="780796" y="503936"/>
                </a:lnTo>
                <a:lnTo>
                  <a:pt x="797946" y="503936"/>
                </a:lnTo>
                <a:lnTo>
                  <a:pt x="790194" y="495300"/>
                </a:lnTo>
                <a:lnTo>
                  <a:pt x="773254" y="477774"/>
                </a:lnTo>
                <a:close/>
              </a:path>
              <a:path w="1009015" h="2822575">
                <a:moveTo>
                  <a:pt x="755594" y="477847"/>
                </a:moveTo>
                <a:close/>
              </a:path>
              <a:path w="1009015" h="2822575">
                <a:moveTo>
                  <a:pt x="747379" y="452247"/>
                </a:moveTo>
                <a:lnTo>
                  <a:pt x="728979" y="452247"/>
                </a:lnTo>
                <a:lnTo>
                  <a:pt x="755594" y="477847"/>
                </a:lnTo>
                <a:lnTo>
                  <a:pt x="773254" y="477774"/>
                </a:lnTo>
                <a:lnTo>
                  <a:pt x="764540" y="468756"/>
                </a:lnTo>
                <a:lnTo>
                  <a:pt x="747379" y="452247"/>
                </a:lnTo>
                <a:close/>
              </a:path>
              <a:path w="1009015" h="2822575">
                <a:moveTo>
                  <a:pt x="720333" y="427227"/>
                </a:moveTo>
                <a:lnTo>
                  <a:pt x="701421" y="427227"/>
                </a:lnTo>
                <a:lnTo>
                  <a:pt x="729106" y="452374"/>
                </a:lnTo>
                <a:lnTo>
                  <a:pt x="747379" y="452247"/>
                </a:lnTo>
                <a:lnTo>
                  <a:pt x="737743" y="442975"/>
                </a:lnTo>
                <a:lnTo>
                  <a:pt x="720333" y="427227"/>
                </a:lnTo>
                <a:close/>
              </a:path>
              <a:path w="1009015" h="2822575">
                <a:moveTo>
                  <a:pt x="692249" y="402843"/>
                </a:moveTo>
                <a:lnTo>
                  <a:pt x="672719" y="402843"/>
                </a:lnTo>
                <a:lnTo>
                  <a:pt x="701548" y="427354"/>
                </a:lnTo>
                <a:lnTo>
                  <a:pt x="720333" y="427227"/>
                </a:lnTo>
                <a:lnTo>
                  <a:pt x="709802" y="417702"/>
                </a:lnTo>
                <a:lnTo>
                  <a:pt x="692249" y="402843"/>
                </a:lnTo>
                <a:close/>
              </a:path>
              <a:path w="1009015" h="2822575">
                <a:moveTo>
                  <a:pt x="663318" y="379095"/>
                </a:moveTo>
                <a:lnTo>
                  <a:pt x="643127" y="379095"/>
                </a:lnTo>
                <a:lnTo>
                  <a:pt x="672846" y="402971"/>
                </a:lnTo>
                <a:lnTo>
                  <a:pt x="672719" y="402843"/>
                </a:lnTo>
                <a:lnTo>
                  <a:pt x="692249" y="402843"/>
                </a:lnTo>
                <a:lnTo>
                  <a:pt x="680847" y="393191"/>
                </a:lnTo>
                <a:lnTo>
                  <a:pt x="663318" y="379095"/>
                </a:lnTo>
                <a:close/>
              </a:path>
              <a:path w="1009015" h="2822575">
                <a:moveTo>
                  <a:pt x="633414" y="355726"/>
                </a:moveTo>
                <a:lnTo>
                  <a:pt x="612521" y="355726"/>
                </a:lnTo>
                <a:lnTo>
                  <a:pt x="643254" y="379222"/>
                </a:lnTo>
                <a:lnTo>
                  <a:pt x="663318" y="379095"/>
                </a:lnTo>
                <a:lnTo>
                  <a:pt x="651001" y="369188"/>
                </a:lnTo>
                <a:lnTo>
                  <a:pt x="633414" y="355726"/>
                </a:lnTo>
                <a:close/>
              </a:path>
              <a:path w="1009015" h="2822575">
                <a:moveTo>
                  <a:pt x="602678" y="332993"/>
                </a:moveTo>
                <a:lnTo>
                  <a:pt x="581025" y="332993"/>
                </a:lnTo>
                <a:lnTo>
                  <a:pt x="612648" y="355853"/>
                </a:lnTo>
                <a:lnTo>
                  <a:pt x="633414" y="355726"/>
                </a:lnTo>
                <a:lnTo>
                  <a:pt x="620141" y="345566"/>
                </a:lnTo>
                <a:lnTo>
                  <a:pt x="602678" y="332993"/>
                </a:lnTo>
                <a:close/>
              </a:path>
              <a:path w="1009015" h="2822575">
                <a:moveTo>
                  <a:pt x="571009" y="310641"/>
                </a:moveTo>
                <a:lnTo>
                  <a:pt x="548767" y="310641"/>
                </a:lnTo>
                <a:lnTo>
                  <a:pt x="581151" y="333121"/>
                </a:lnTo>
                <a:lnTo>
                  <a:pt x="581025" y="332993"/>
                </a:lnTo>
                <a:lnTo>
                  <a:pt x="602678" y="332993"/>
                </a:lnTo>
                <a:lnTo>
                  <a:pt x="588391" y="322706"/>
                </a:lnTo>
                <a:lnTo>
                  <a:pt x="571009" y="310641"/>
                </a:lnTo>
                <a:close/>
              </a:path>
              <a:path w="1009015" h="2822575">
                <a:moveTo>
                  <a:pt x="402206" y="204850"/>
                </a:moveTo>
                <a:lnTo>
                  <a:pt x="376808" y="204850"/>
                </a:lnTo>
                <a:lnTo>
                  <a:pt x="412496" y="225425"/>
                </a:lnTo>
                <a:lnTo>
                  <a:pt x="447675" y="246125"/>
                </a:lnTo>
                <a:lnTo>
                  <a:pt x="482092" y="267335"/>
                </a:lnTo>
                <a:lnTo>
                  <a:pt x="515874" y="288798"/>
                </a:lnTo>
                <a:lnTo>
                  <a:pt x="548894" y="310768"/>
                </a:lnTo>
                <a:lnTo>
                  <a:pt x="571009" y="310641"/>
                </a:lnTo>
                <a:lnTo>
                  <a:pt x="556005" y="300227"/>
                </a:lnTo>
                <a:lnTo>
                  <a:pt x="522731" y="278129"/>
                </a:lnTo>
                <a:lnTo>
                  <a:pt x="488823" y="256539"/>
                </a:lnTo>
                <a:lnTo>
                  <a:pt x="454151" y="235203"/>
                </a:lnTo>
                <a:lnTo>
                  <a:pt x="402206" y="204850"/>
                </a:lnTo>
                <a:close/>
              </a:path>
              <a:path w="1009015" h="2822575">
                <a:moveTo>
                  <a:pt x="256507" y="125602"/>
                </a:moveTo>
                <a:lnTo>
                  <a:pt x="229361" y="125602"/>
                </a:lnTo>
                <a:lnTo>
                  <a:pt x="304037" y="164846"/>
                </a:lnTo>
                <a:lnTo>
                  <a:pt x="376935" y="204977"/>
                </a:lnTo>
                <a:lnTo>
                  <a:pt x="402206" y="204850"/>
                </a:lnTo>
                <a:lnTo>
                  <a:pt x="383158" y="193801"/>
                </a:lnTo>
                <a:lnTo>
                  <a:pt x="310006" y="153670"/>
                </a:lnTo>
                <a:lnTo>
                  <a:pt x="256507" y="125602"/>
                </a:lnTo>
                <a:close/>
              </a:path>
              <a:path w="1009015" h="2822575">
                <a:moveTo>
                  <a:pt x="5587" y="0"/>
                </a:moveTo>
                <a:lnTo>
                  <a:pt x="0" y="11429"/>
                </a:lnTo>
                <a:lnTo>
                  <a:pt x="153670" y="87249"/>
                </a:lnTo>
                <a:lnTo>
                  <a:pt x="229488" y="125729"/>
                </a:lnTo>
                <a:lnTo>
                  <a:pt x="256507" y="125602"/>
                </a:lnTo>
                <a:lnTo>
                  <a:pt x="235203" y="114426"/>
                </a:lnTo>
                <a:lnTo>
                  <a:pt x="159384" y="75818"/>
                </a:lnTo>
                <a:lnTo>
                  <a:pt x="55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83523" y="6067412"/>
            <a:ext cx="1295400" cy="536575"/>
          </a:xfrm>
          <a:custGeom>
            <a:avLst/>
            <a:gdLst/>
            <a:ahLst/>
            <a:cxnLst/>
            <a:rect l="l" t="t" r="r" b="b"/>
            <a:pathLst>
              <a:path w="1295400" h="536575">
                <a:moveTo>
                  <a:pt x="1221740" y="94119"/>
                </a:moveTo>
                <a:lnTo>
                  <a:pt x="73659" y="94119"/>
                </a:lnTo>
                <a:lnTo>
                  <a:pt x="45005" y="99908"/>
                </a:lnTo>
                <a:lnTo>
                  <a:pt x="21589" y="115695"/>
                </a:lnTo>
                <a:lnTo>
                  <a:pt x="5794" y="139109"/>
                </a:lnTo>
                <a:lnTo>
                  <a:pt x="0" y="167779"/>
                </a:lnTo>
                <a:lnTo>
                  <a:pt x="0" y="462419"/>
                </a:lnTo>
                <a:lnTo>
                  <a:pt x="5794" y="491090"/>
                </a:lnTo>
                <a:lnTo>
                  <a:pt x="21590" y="514503"/>
                </a:lnTo>
                <a:lnTo>
                  <a:pt x="45005" y="530290"/>
                </a:lnTo>
                <a:lnTo>
                  <a:pt x="73659" y="536079"/>
                </a:lnTo>
                <a:lnTo>
                  <a:pt x="1221740" y="536079"/>
                </a:lnTo>
                <a:lnTo>
                  <a:pt x="1250394" y="530290"/>
                </a:lnTo>
                <a:lnTo>
                  <a:pt x="1273810" y="514503"/>
                </a:lnTo>
                <a:lnTo>
                  <a:pt x="1289605" y="491090"/>
                </a:lnTo>
                <a:lnTo>
                  <a:pt x="1295400" y="462419"/>
                </a:lnTo>
                <a:lnTo>
                  <a:pt x="1295400" y="167779"/>
                </a:lnTo>
                <a:lnTo>
                  <a:pt x="1289605" y="139109"/>
                </a:lnTo>
                <a:lnTo>
                  <a:pt x="1273809" y="115695"/>
                </a:lnTo>
                <a:lnTo>
                  <a:pt x="1250394" y="99908"/>
                </a:lnTo>
                <a:lnTo>
                  <a:pt x="1221740" y="94119"/>
                </a:lnTo>
                <a:close/>
              </a:path>
              <a:path w="1295400" h="536575">
                <a:moveTo>
                  <a:pt x="8000" y="0"/>
                </a:moveTo>
                <a:lnTo>
                  <a:pt x="215900" y="94119"/>
                </a:lnTo>
                <a:lnTo>
                  <a:pt x="539750" y="94119"/>
                </a:lnTo>
                <a:lnTo>
                  <a:pt x="800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83523" y="6067412"/>
            <a:ext cx="1295400" cy="536575"/>
          </a:xfrm>
          <a:custGeom>
            <a:avLst/>
            <a:gdLst/>
            <a:ahLst/>
            <a:cxnLst/>
            <a:rect l="l" t="t" r="r" b="b"/>
            <a:pathLst>
              <a:path w="1295400" h="536575">
                <a:moveTo>
                  <a:pt x="0" y="167779"/>
                </a:moveTo>
                <a:lnTo>
                  <a:pt x="5794" y="139109"/>
                </a:lnTo>
                <a:lnTo>
                  <a:pt x="21589" y="115695"/>
                </a:lnTo>
                <a:lnTo>
                  <a:pt x="45005" y="99908"/>
                </a:lnTo>
                <a:lnTo>
                  <a:pt x="73659" y="94119"/>
                </a:lnTo>
                <a:lnTo>
                  <a:pt x="215900" y="94119"/>
                </a:lnTo>
                <a:lnTo>
                  <a:pt x="8000" y="0"/>
                </a:lnTo>
                <a:lnTo>
                  <a:pt x="539750" y="94119"/>
                </a:lnTo>
                <a:lnTo>
                  <a:pt x="1221740" y="94119"/>
                </a:lnTo>
                <a:lnTo>
                  <a:pt x="1250394" y="99908"/>
                </a:lnTo>
                <a:lnTo>
                  <a:pt x="1273809" y="115695"/>
                </a:lnTo>
                <a:lnTo>
                  <a:pt x="1289605" y="139109"/>
                </a:lnTo>
                <a:lnTo>
                  <a:pt x="1295400" y="167779"/>
                </a:lnTo>
                <a:lnTo>
                  <a:pt x="1295400" y="278269"/>
                </a:lnTo>
                <a:lnTo>
                  <a:pt x="1295400" y="462419"/>
                </a:lnTo>
                <a:lnTo>
                  <a:pt x="1289605" y="491090"/>
                </a:lnTo>
                <a:lnTo>
                  <a:pt x="1273810" y="514503"/>
                </a:lnTo>
                <a:lnTo>
                  <a:pt x="1250394" y="530290"/>
                </a:lnTo>
                <a:lnTo>
                  <a:pt x="1221740" y="536079"/>
                </a:lnTo>
                <a:lnTo>
                  <a:pt x="539750" y="536079"/>
                </a:lnTo>
                <a:lnTo>
                  <a:pt x="215900" y="536079"/>
                </a:lnTo>
                <a:lnTo>
                  <a:pt x="73659" y="536079"/>
                </a:lnTo>
                <a:lnTo>
                  <a:pt x="45005" y="530290"/>
                </a:lnTo>
                <a:lnTo>
                  <a:pt x="21590" y="514503"/>
                </a:lnTo>
                <a:lnTo>
                  <a:pt x="5794" y="491090"/>
                </a:lnTo>
                <a:lnTo>
                  <a:pt x="0" y="462419"/>
                </a:lnTo>
                <a:lnTo>
                  <a:pt x="0" y="278269"/>
                </a:lnTo>
                <a:lnTo>
                  <a:pt x="0" y="1677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484489" y="6213449"/>
            <a:ext cx="100456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00" spc="0" dirty="0">
                <a:latin typeface="맑은 고딕"/>
                <a:cs typeface="맑은 고딕"/>
              </a:rPr>
              <a:t>인라인 박스가</a:t>
            </a:r>
            <a:r>
              <a:rPr sz="1000" spc="-14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블  록 박스로</a:t>
            </a:r>
            <a:r>
              <a:rPr sz="1000" spc="-80" dirty="0">
                <a:latin typeface="맑은 고딕"/>
                <a:cs typeface="맑은 고딕"/>
              </a:rPr>
              <a:t> </a:t>
            </a:r>
            <a:r>
              <a:rPr sz="1000" spc="0" dirty="0">
                <a:latin typeface="맑은 고딕"/>
                <a:cs typeface="맑은 고딕"/>
              </a:rPr>
              <a:t>변경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51380" cy="53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맑은 고딕"/>
                <a:cs typeface="맑은 고딕"/>
              </a:rPr>
              <a:t>innerHTML</a:t>
            </a:r>
            <a:r>
              <a:rPr sz="1800" spc="-40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180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09597" y="1643287"/>
            <a:ext cx="6309360" cy="6762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latin typeface="맑은 고딕"/>
                <a:cs typeface="맑은 고딕"/>
              </a:rPr>
              <a:t>innerHTML</a:t>
            </a:r>
            <a:r>
              <a:rPr sz="2000" spc="80" dirty="0">
                <a:latin typeface="맑은 고딕"/>
                <a:cs typeface="맑은 고딕"/>
              </a:rPr>
              <a:t> </a:t>
            </a:r>
            <a:r>
              <a:rPr sz="2000" spc="-10" dirty="0">
                <a:latin typeface="맑은 고딕"/>
                <a:cs typeface="맑은 고딕"/>
              </a:rPr>
              <a:t>프로퍼티</a:t>
            </a:r>
            <a:endParaRPr sz="2000">
              <a:latin typeface="맑은 고딕"/>
              <a:cs typeface="맑은 고딕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맑은 고딕"/>
                <a:cs typeface="맑은 고딕"/>
              </a:rPr>
              <a:t>시작 태그와 종료 태그 사이에 들어 있는 HTML</a:t>
            </a:r>
            <a:r>
              <a:rPr sz="1800" spc="25" dirty="0">
                <a:latin typeface="맑은 고딕"/>
                <a:cs typeface="맑은 고딕"/>
              </a:rPr>
              <a:t> </a:t>
            </a:r>
            <a:r>
              <a:rPr sz="1800" spc="-5" dirty="0">
                <a:latin typeface="맑은 고딕"/>
                <a:cs typeface="맑은 고딕"/>
              </a:rPr>
              <a:t>컨텐츠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6797" y="3882897"/>
            <a:ext cx="6013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latin typeface="맑은 고딕"/>
                <a:cs typeface="맑은 고딕"/>
              </a:rPr>
              <a:t>innerHTML </a:t>
            </a:r>
            <a:r>
              <a:rPr sz="1800" dirty="0">
                <a:latin typeface="맑은 고딕"/>
                <a:cs typeface="맑은 고딕"/>
              </a:rPr>
              <a:t>프로퍼티 수정 -&gt; </a:t>
            </a:r>
            <a:r>
              <a:rPr sz="1800" spc="-5" dirty="0">
                <a:latin typeface="맑은 고딕"/>
                <a:cs typeface="맑은 고딕"/>
              </a:rPr>
              <a:t>HTML </a:t>
            </a:r>
            <a:r>
              <a:rPr sz="1800" dirty="0">
                <a:latin typeface="맑은 고딕"/>
                <a:cs typeface="맑은 고딕"/>
              </a:rPr>
              <a:t>태그의 콘텐트</a:t>
            </a:r>
            <a:r>
              <a:rPr sz="1800" spc="15" dirty="0">
                <a:latin typeface="맑은 고딕"/>
                <a:cs typeface="맑은 고딕"/>
              </a:rPr>
              <a:t> </a:t>
            </a:r>
            <a:r>
              <a:rPr sz="1800" dirty="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74848" y="2410967"/>
            <a:ext cx="5041900" cy="1127760"/>
          </a:xfrm>
          <a:custGeom>
            <a:avLst/>
            <a:gdLst/>
            <a:ahLst/>
            <a:cxnLst/>
            <a:rect l="l" t="t" r="r" b="b"/>
            <a:pathLst>
              <a:path w="5041900" h="1127760">
                <a:moveTo>
                  <a:pt x="0" y="1127760"/>
                </a:moveTo>
                <a:lnTo>
                  <a:pt x="5041392" y="1127760"/>
                </a:lnTo>
                <a:lnTo>
                  <a:pt x="5041392" y="0"/>
                </a:lnTo>
                <a:lnTo>
                  <a:pt x="0" y="0"/>
                </a:lnTo>
                <a:lnTo>
                  <a:pt x="0" y="1127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390646" y="2819454"/>
            <a:ext cx="1323975" cy="18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문</a:t>
            </a:r>
            <a:r>
              <a:rPr sz="1100" spc="-15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장입니다.&lt;/span&gt;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44794" y="2823972"/>
            <a:ext cx="1825625" cy="289560"/>
          </a:xfrm>
          <a:custGeom>
            <a:avLst/>
            <a:gdLst/>
            <a:ahLst/>
            <a:cxnLst/>
            <a:rect l="l" t="t" r="r" b="b"/>
            <a:pathLst>
              <a:path w="1825625" h="289560">
                <a:moveTo>
                  <a:pt x="1777237" y="0"/>
                </a:moveTo>
                <a:lnTo>
                  <a:pt x="898398" y="0"/>
                </a:lnTo>
                <a:lnTo>
                  <a:pt x="879605" y="3790"/>
                </a:lnTo>
                <a:lnTo>
                  <a:pt x="864266" y="14128"/>
                </a:lnTo>
                <a:lnTo>
                  <a:pt x="853928" y="29467"/>
                </a:lnTo>
                <a:lnTo>
                  <a:pt x="850137" y="48260"/>
                </a:lnTo>
                <a:lnTo>
                  <a:pt x="0" y="120268"/>
                </a:lnTo>
                <a:lnTo>
                  <a:pt x="850137" y="120650"/>
                </a:lnTo>
                <a:lnTo>
                  <a:pt x="850137" y="241300"/>
                </a:lnTo>
                <a:lnTo>
                  <a:pt x="853928" y="260092"/>
                </a:lnTo>
                <a:lnTo>
                  <a:pt x="864266" y="275431"/>
                </a:lnTo>
                <a:lnTo>
                  <a:pt x="879605" y="285769"/>
                </a:lnTo>
                <a:lnTo>
                  <a:pt x="898398" y="289560"/>
                </a:lnTo>
                <a:lnTo>
                  <a:pt x="1777237" y="289560"/>
                </a:lnTo>
                <a:lnTo>
                  <a:pt x="1796030" y="285769"/>
                </a:lnTo>
                <a:lnTo>
                  <a:pt x="1811369" y="275431"/>
                </a:lnTo>
                <a:lnTo>
                  <a:pt x="1821707" y="260092"/>
                </a:lnTo>
                <a:lnTo>
                  <a:pt x="1825498" y="241300"/>
                </a:lnTo>
                <a:lnTo>
                  <a:pt x="1825498" y="48260"/>
                </a:lnTo>
                <a:lnTo>
                  <a:pt x="1821707" y="29467"/>
                </a:lnTo>
                <a:lnTo>
                  <a:pt x="1811369" y="14128"/>
                </a:lnTo>
                <a:lnTo>
                  <a:pt x="1796030" y="3790"/>
                </a:lnTo>
                <a:lnTo>
                  <a:pt x="177723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44794" y="2823972"/>
            <a:ext cx="1825625" cy="289560"/>
          </a:xfrm>
          <a:custGeom>
            <a:avLst/>
            <a:gdLst/>
            <a:ahLst/>
            <a:cxnLst/>
            <a:rect l="l" t="t" r="r" b="b"/>
            <a:pathLst>
              <a:path w="1825625" h="289560">
                <a:moveTo>
                  <a:pt x="850137" y="48260"/>
                </a:moveTo>
                <a:lnTo>
                  <a:pt x="853928" y="29467"/>
                </a:lnTo>
                <a:lnTo>
                  <a:pt x="864266" y="14128"/>
                </a:lnTo>
                <a:lnTo>
                  <a:pt x="879605" y="3790"/>
                </a:lnTo>
                <a:lnTo>
                  <a:pt x="898398" y="0"/>
                </a:lnTo>
                <a:lnTo>
                  <a:pt x="1012698" y="0"/>
                </a:lnTo>
                <a:lnTo>
                  <a:pt x="1256537" y="0"/>
                </a:lnTo>
                <a:lnTo>
                  <a:pt x="1777237" y="0"/>
                </a:lnTo>
                <a:lnTo>
                  <a:pt x="1796030" y="3790"/>
                </a:lnTo>
                <a:lnTo>
                  <a:pt x="1811369" y="14128"/>
                </a:lnTo>
                <a:lnTo>
                  <a:pt x="1821707" y="29467"/>
                </a:lnTo>
                <a:lnTo>
                  <a:pt x="1825498" y="48260"/>
                </a:lnTo>
                <a:lnTo>
                  <a:pt x="1825498" y="120650"/>
                </a:lnTo>
                <a:lnTo>
                  <a:pt x="1825498" y="241300"/>
                </a:lnTo>
                <a:lnTo>
                  <a:pt x="1821707" y="260092"/>
                </a:lnTo>
                <a:lnTo>
                  <a:pt x="1811369" y="275431"/>
                </a:lnTo>
                <a:lnTo>
                  <a:pt x="1796030" y="285769"/>
                </a:lnTo>
                <a:lnTo>
                  <a:pt x="1777237" y="289560"/>
                </a:lnTo>
                <a:lnTo>
                  <a:pt x="1256537" y="289560"/>
                </a:lnTo>
                <a:lnTo>
                  <a:pt x="1012698" y="289560"/>
                </a:lnTo>
                <a:lnTo>
                  <a:pt x="898398" y="289560"/>
                </a:lnTo>
                <a:lnTo>
                  <a:pt x="879605" y="285769"/>
                </a:lnTo>
                <a:lnTo>
                  <a:pt x="864266" y="275431"/>
                </a:lnTo>
                <a:lnTo>
                  <a:pt x="853928" y="260092"/>
                </a:lnTo>
                <a:lnTo>
                  <a:pt x="850137" y="241300"/>
                </a:lnTo>
                <a:lnTo>
                  <a:pt x="850137" y="120650"/>
                </a:lnTo>
                <a:lnTo>
                  <a:pt x="0" y="120268"/>
                </a:lnTo>
                <a:lnTo>
                  <a:pt x="850137" y="482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974848" y="2410967"/>
            <a:ext cx="5041900" cy="1127760"/>
          </a:xfrm>
          <a:prstGeom prst="rect">
            <a:avLst/>
          </a:prstGeom>
          <a:ln w="12192">
            <a:solidFill>
              <a:srgbClr val="00AFEF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675"/>
              </a:spcBef>
            </a:pPr>
            <a:r>
              <a:rPr sz="1100" spc="-5" dirty="0">
                <a:latin typeface="맑은 고딕"/>
                <a:cs typeface="맑은 고딕"/>
              </a:rPr>
              <a:t>&lt;p id="firstP"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style="color:blue"&gt;</a:t>
            </a:r>
            <a:endParaRPr sz="1100">
              <a:latin typeface="맑은 고딕"/>
              <a:cs typeface="맑은 고딕"/>
            </a:endParaRPr>
          </a:p>
          <a:p>
            <a:pPr marL="415290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이것은&lt;span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R="546100" algn="r">
              <a:lnSpc>
                <a:spcPct val="100000"/>
              </a:lnSpc>
              <a:spcBef>
                <a:spcPts val="400"/>
              </a:spcBef>
            </a:pPr>
            <a:r>
              <a:rPr sz="1050" dirty="0">
                <a:latin typeface="맑은 고딕"/>
                <a:cs typeface="맑은 고딕"/>
              </a:rPr>
              <a:t>i</a:t>
            </a:r>
            <a:r>
              <a:rPr sz="1050" spc="-15" dirty="0">
                <a:latin typeface="맑은 고딕"/>
                <a:cs typeface="맑은 고딕"/>
              </a:rPr>
              <a:t>nn</a:t>
            </a:r>
            <a:r>
              <a:rPr sz="1050" spc="0" dirty="0">
                <a:latin typeface="맑은 고딕"/>
                <a:cs typeface="맑은 고딕"/>
              </a:rPr>
              <a:t>e</a:t>
            </a:r>
            <a:r>
              <a:rPr sz="1050" spc="5" dirty="0">
                <a:latin typeface="맑은 고딕"/>
                <a:cs typeface="맑은 고딕"/>
              </a:rPr>
              <a:t>r</a:t>
            </a:r>
            <a:r>
              <a:rPr sz="1050" dirty="0">
                <a:latin typeface="맑은 고딕"/>
                <a:cs typeface="맑은 고딕"/>
              </a:rPr>
              <a:t>H</a:t>
            </a:r>
            <a:r>
              <a:rPr sz="1050" spc="-10" dirty="0">
                <a:latin typeface="맑은 고딕"/>
                <a:cs typeface="맑은 고딕"/>
              </a:rPr>
              <a:t>TM</a:t>
            </a:r>
            <a:r>
              <a:rPr sz="1050" dirty="0">
                <a:latin typeface="맑은 고딕"/>
                <a:cs typeface="맑은 고딕"/>
              </a:rPr>
              <a:t>L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83279" y="2822448"/>
            <a:ext cx="2664460" cy="4972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8001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630"/>
              </a:spcBef>
            </a:pPr>
            <a:r>
              <a:rPr sz="1100" dirty="0">
                <a:solidFill>
                  <a:srgbClr val="C55A11"/>
                </a:solidFill>
                <a:latin typeface="맑은 고딕"/>
                <a:cs typeface="맑은 고딕"/>
              </a:rPr>
              <a:t>여기에&lt;span</a:t>
            </a:r>
            <a:r>
              <a:rPr sz="1100" spc="-20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100" spc="-5" dirty="0">
                <a:solidFill>
                  <a:srgbClr val="C55A11"/>
                </a:solidFill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37465">
              <a:lnSpc>
                <a:spcPct val="100000"/>
              </a:lnSpc>
            </a:pPr>
            <a:r>
              <a:rPr sz="1100" dirty="0">
                <a:solidFill>
                  <a:srgbClr val="C55A11"/>
                </a:solidFill>
                <a:latin typeface="맑은 고딕"/>
                <a:cs typeface="맑은 고딕"/>
              </a:rPr>
              <a:t>클릭하세요.&lt;/span&gt;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9713" y="5668775"/>
            <a:ext cx="2049780" cy="521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맑은 고딕"/>
                <a:cs typeface="맑은 고딕"/>
              </a:rPr>
              <a:t>이것은&lt;span</a:t>
            </a:r>
            <a:r>
              <a:rPr sz="1100" spc="-20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27305"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문</a:t>
            </a:r>
            <a:r>
              <a:rPr sz="1100" spc="-80" dirty="0">
                <a:latin typeface="맑은 고딕"/>
                <a:cs typeface="맑은 고딕"/>
              </a:rPr>
              <a:t> </a:t>
            </a:r>
            <a:r>
              <a:rPr sz="1100" dirty="0">
                <a:latin typeface="맑은 고딕"/>
                <a:cs typeface="맑은 고딕"/>
              </a:rPr>
              <a:t>장입니다.&lt;/span&gt;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sz="1100" dirty="0">
                <a:latin typeface="맑은 고딕"/>
                <a:cs typeface="맑은 고딕"/>
              </a:rPr>
              <a:t>p&gt;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82111" y="5711952"/>
            <a:ext cx="2664460" cy="487680"/>
          </a:xfrm>
          <a:custGeom>
            <a:avLst/>
            <a:gdLst/>
            <a:ahLst/>
            <a:cxnLst/>
            <a:rect l="l" t="t" r="r" b="b"/>
            <a:pathLst>
              <a:path w="2664460" h="487679">
                <a:moveTo>
                  <a:pt x="0" y="487680"/>
                </a:moveTo>
                <a:lnTo>
                  <a:pt x="2663952" y="487680"/>
                </a:lnTo>
                <a:lnTo>
                  <a:pt x="2663952" y="0"/>
                </a:lnTo>
                <a:lnTo>
                  <a:pt x="0" y="0"/>
                </a:lnTo>
                <a:lnTo>
                  <a:pt x="0" y="487680"/>
                </a:lnTo>
                <a:close/>
              </a:path>
            </a:pathLst>
          </a:custGeom>
          <a:solidFill>
            <a:srgbClr val="DCEF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965704" y="5468111"/>
            <a:ext cx="5041900" cy="768350"/>
          </a:xfrm>
          <a:prstGeom prst="rect">
            <a:avLst/>
          </a:prstGeom>
          <a:ln w="12192">
            <a:solidFill>
              <a:srgbClr val="00AFE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맑은 고딕"/>
                <a:cs typeface="맑은 고딕"/>
              </a:rPr>
              <a:t>&lt;p id="firstP"</a:t>
            </a:r>
            <a:r>
              <a:rPr sz="1100" spc="2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style="color:blue"&gt;</a:t>
            </a:r>
            <a:endParaRPr sz="1100">
              <a:latin typeface="맑은 고딕"/>
              <a:cs typeface="맑은 고딕"/>
            </a:endParaRPr>
          </a:p>
          <a:p>
            <a:pPr marR="2730500" algn="ctr">
              <a:lnSpc>
                <a:spcPct val="100000"/>
              </a:lnSpc>
              <a:spcBef>
                <a:spcPts val="840"/>
              </a:spcBef>
            </a:pPr>
            <a:r>
              <a:rPr sz="1100" dirty="0">
                <a:solidFill>
                  <a:srgbClr val="C55A11"/>
                </a:solidFill>
                <a:latin typeface="맑은 고딕"/>
                <a:cs typeface="맑은 고딕"/>
              </a:rPr>
              <a:t>나의 </a:t>
            </a:r>
            <a:r>
              <a:rPr sz="1100" spc="-5" dirty="0">
                <a:solidFill>
                  <a:srgbClr val="C55A11"/>
                </a:solidFill>
                <a:latin typeface="맑은 고딕"/>
                <a:cs typeface="맑은 고딕"/>
              </a:rPr>
              <a:t>&lt;img</a:t>
            </a:r>
            <a:r>
              <a:rPr sz="1100" spc="-15" dirty="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sz="1100" dirty="0">
                <a:solidFill>
                  <a:srgbClr val="C55A11"/>
                </a:solidFill>
                <a:latin typeface="맑은 고딕"/>
                <a:cs typeface="맑은 고딕"/>
              </a:rPr>
              <a:t>src=‘puppy.jpg’&gt;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sz="1650" spc="0" baseline="-25252" dirty="0">
                <a:latin typeface="맑은 고딕"/>
                <a:cs typeface="맑은 고딕"/>
              </a:rPr>
              <a:t>&lt;/</a:t>
            </a:r>
            <a:r>
              <a:rPr sz="1100" spc="0" dirty="0">
                <a:solidFill>
                  <a:srgbClr val="C55A11"/>
                </a:solidFill>
                <a:latin typeface="맑은 고딕"/>
                <a:cs typeface="맑은 고딕"/>
              </a:rPr>
              <a:t>강아지입니다.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42559" y="5187696"/>
            <a:ext cx="216407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938272" y="4529328"/>
            <a:ext cx="5111750" cy="42989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50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sz="1100" spc="-5" dirty="0">
                <a:latin typeface="맑은 고딕"/>
                <a:cs typeface="맑은 고딕"/>
              </a:rPr>
              <a:t>var </a:t>
            </a:r>
            <a:r>
              <a:rPr sz="1100" dirty="0">
                <a:latin typeface="맑은 고딕"/>
                <a:cs typeface="맑은 고딕"/>
              </a:rPr>
              <a:t>p =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document.getElementById("firstP");</a:t>
            </a:r>
            <a:endParaRPr sz="11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sz="1100" spc="-5" dirty="0">
                <a:latin typeface="맑은 고딕"/>
                <a:cs typeface="맑은 고딕"/>
              </a:rPr>
              <a:t>p.innerHTML= “나의 </a:t>
            </a:r>
            <a:r>
              <a:rPr sz="1100" spc="-10" dirty="0">
                <a:latin typeface="맑은 고딕"/>
                <a:cs typeface="맑은 고딕"/>
              </a:rPr>
              <a:t>&lt;img</a:t>
            </a:r>
            <a:r>
              <a:rPr sz="1100" spc="5" dirty="0">
                <a:latin typeface="맑은 고딕"/>
                <a:cs typeface="맑은 고딕"/>
              </a:rPr>
              <a:t> </a:t>
            </a:r>
            <a:r>
              <a:rPr sz="1100" spc="-5" dirty="0">
                <a:latin typeface="맑은 고딕"/>
                <a:cs typeface="맑은 고딕"/>
              </a:rPr>
              <a:t>src=‘puppy.jpg’&gt;강아지입니다.”;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98</a:t>
            </a:fld>
            <a:endParaRPr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5873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예제 </a:t>
            </a:r>
            <a:r>
              <a:rPr sz="1800" spc="-5" dirty="0"/>
              <a:t>8-3 innerHTML을 </a:t>
            </a:r>
            <a:r>
              <a:rPr sz="1800" dirty="0"/>
              <a:t>이용하여 </a:t>
            </a:r>
            <a:r>
              <a:rPr sz="1800" spc="-5" dirty="0"/>
              <a:t>HTML </a:t>
            </a:r>
            <a:r>
              <a:rPr sz="1800" dirty="0"/>
              <a:t>콘텐츠 동적</a:t>
            </a:r>
            <a:r>
              <a:rPr sz="1800" spc="-40" dirty="0"/>
              <a:t> </a:t>
            </a:r>
            <a:r>
              <a:rPr sz="1800" dirty="0"/>
              <a:t>변경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sz="900" dirty="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sz="900" spc="-229" dirty="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196083" y="1818132"/>
            <a:ext cx="4898390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sz="1400" spc="-5" dirty="0">
                <a:latin typeface="맑은 고딕"/>
                <a:cs typeface="맑은 고딕"/>
              </a:rPr>
              <a:t>&lt;!DOCTYPE</a:t>
            </a:r>
            <a:r>
              <a:rPr sz="1400" spc="-15" dirty="0">
                <a:latin typeface="맑은 고딕"/>
                <a:cs typeface="맑은 고딕"/>
              </a:rPr>
              <a:t> </a:t>
            </a:r>
            <a:r>
              <a:rPr sz="1400" spc="-5" dirty="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&lt;title&gt;innerHTML</a:t>
            </a:r>
            <a:r>
              <a:rPr sz="1400" spc="6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활용&lt;/title&gt;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function change()</a:t>
            </a:r>
            <a:r>
              <a:rPr sz="1400" b="1" spc="125" dirty="0">
                <a:latin typeface="맑은 고딕"/>
                <a:cs typeface="맑은 고딕"/>
              </a:rPr>
              <a:t> </a:t>
            </a:r>
            <a:r>
              <a:rPr sz="1400" b="1" spc="-5" dirty="0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270510" marR="96520">
              <a:lnSpc>
                <a:spcPct val="100000"/>
              </a:lnSpc>
            </a:pPr>
            <a:r>
              <a:rPr sz="1400" b="1" spc="-20" dirty="0">
                <a:latin typeface="맑은 고딕"/>
                <a:cs typeface="맑은 고딕"/>
              </a:rPr>
              <a:t>var </a:t>
            </a:r>
            <a:r>
              <a:rPr sz="1400" b="1" spc="-10" dirty="0">
                <a:latin typeface="맑은 고딕"/>
                <a:cs typeface="맑은 고딕"/>
              </a:rPr>
              <a:t>p = document.getElementById("firstP");  p.innerHTML= "나의 &lt;img </a:t>
            </a:r>
            <a:r>
              <a:rPr sz="1400" b="1" spc="-20" dirty="0">
                <a:latin typeface="맑은 고딕"/>
                <a:cs typeface="맑은 고딕"/>
              </a:rPr>
              <a:t>src='puppy.png'&gt;</a:t>
            </a:r>
            <a:r>
              <a:rPr sz="1400" b="1" spc="254" dirty="0">
                <a:latin typeface="맑은 고딕"/>
                <a:cs typeface="맑은 고딕"/>
              </a:rPr>
              <a:t> </a:t>
            </a:r>
            <a:r>
              <a:rPr sz="1400" b="1" spc="-10" dirty="0">
                <a:latin typeface="맑은 고딕"/>
                <a:cs typeface="맑은 고딕"/>
              </a:rPr>
              <a:t>강아지";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b="1" spc="-5" dirty="0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51765" marR="1165225" indent="-61594">
              <a:lnSpc>
                <a:spcPct val="100000"/>
              </a:lnSpc>
            </a:pPr>
            <a:r>
              <a:rPr sz="1400" spc="-10" dirty="0">
                <a:latin typeface="맑은 고딕"/>
                <a:cs typeface="맑은 고딕"/>
              </a:rPr>
              <a:t>&lt;h3&gt;innerHTML 활용 </a:t>
            </a:r>
            <a:r>
              <a:rPr sz="1400" spc="-5" dirty="0">
                <a:latin typeface="맑은 고딕"/>
                <a:cs typeface="맑은 고딕"/>
              </a:rPr>
              <a:t>: </a:t>
            </a:r>
            <a:r>
              <a:rPr sz="1400" spc="-10" dirty="0">
                <a:latin typeface="맑은 고딕"/>
                <a:cs typeface="맑은 고딕"/>
              </a:rPr>
              <a:t>아래 글자에 클릭하면  예쁜 강아지가</a:t>
            </a:r>
            <a:r>
              <a:rPr sz="1400" spc="5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보입니다.&lt;/h3&gt;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맑은 고딕"/>
                <a:cs typeface="맑은 고딕"/>
              </a:rPr>
              <a:t>&lt;p </a:t>
            </a:r>
            <a:r>
              <a:rPr sz="1400" spc="-10" dirty="0">
                <a:latin typeface="맑은 고딕"/>
                <a:cs typeface="맑은 고딕"/>
              </a:rPr>
              <a:t>id="firstP"</a:t>
            </a:r>
            <a:r>
              <a:rPr sz="1400" spc="30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style="color:blue"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b="1" spc="-10" dirty="0">
                <a:latin typeface="맑은 고딕"/>
                <a:cs typeface="맑은 고딕"/>
              </a:rPr>
              <a:t>onclick="change()</a:t>
            </a:r>
            <a:r>
              <a:rPr sz="1400" spc="-10" dirty="0">
                <a:latin typeface="맑은 고딕"/>
                <a:cs typeface="맑은 고딕"/>
              </a:rPr>
              <a:t>"&gt;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여기에&lt;span</a:t>
            </a:r>
            <a:r>
              <a:rPr sz="1400" spc="25" dirty="0">
                <a:latin typeface="맑은 고딕"/>
                <a:cs typeface="맑은 고딕"/>
              </a:rPr>
              <a:t> </a:t>
            </a:r>
            <a:r>
              <a:rPr sz="1400" spc="-10" dirty="0">
                <a:latin typeface="맑은 고딕"/>
                <a:cs typeface="맑은 고딕"/>
              </a:rPr>
              <a:t>style="color:red"&gt;클릭하세요&lt;/span&gt;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35952" y="1328927"/>
            <a:ext cx="3096768" cy="2325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6860" y="3180588"/>
            <a:ext cx="2014855" cy="509270"/>
          </a:xfrm>
          <a:custGeom>
            <a:avLst/>
            <a:gdLst/>
            <a:ahLst/>
            <a:cxnLst/>
            <a:rect l="l" t="t" r="r" b="b"/>
            <a:pathLst>
              <a:path w="2014854" h="509270">
                <a:moveTo>
                  <a:pt x="1930019" y="0"/>
                </a:moveTo>
                <a:lnTo>
                  <a:pt x="225171" y="0"/>
                </a:lnTo>
                <a:lnTo>
                  <a:pt x="192145" y="6665"/>
                </a:lnTo>
                <a:lnTo>
                  <a:pt x="165179" y="24844"/>
                </a:lnTo>
                <a:lnTo>
                  <a:pt x="147000" y="51810"/>
                </a:lnTo>
                <a:lnTo>
                  <a:pt x="140335" y="84836"/>
                </a:lnTo>
                <a:lnTo>
                  <a:pt x="0" y="154050"/>
                </a:lnTo>
                <a:lnTo>
                  <a:pt x="140335" y="212089"/>
                </a:lnTo>
                <a:lnTo>
                  <a:pt x="140335" y="424179"/>
                </a:lnTo>
                <a:lnTo>
                  <a:pt x="147000" y="457205"/>
                </a:lnTo>
                <a:lnTo>
                  <a:pt x="165179" y="484171"/>
                </a:lnTo>
                <a:lnTo>
                  <a:pt x="192145" y="502350"/>
                </a:lnTo>
                <a:lnTo>
                  <a:pt x="225171" y="509016"/>
                </a:lnTo>
                <a:lnTo>
                  <a:pt x="1930019" y="509016"/>
                </a:lnTo>
                <a:lnTo>
                  <a:pt x="1963044" y="502350"/>
                </a:lnTo>
                <a:lnTo>
                  <a:pt x="1990010" y="484171"/>
                </a:lnTo>
                <a:lnTo>
                  <a:pt x="2008189" y="457205"/>
                </a:lnTo>
                <a:lnTo>
                  <a:pt x="2014855" y="424179"/>
                </a:lnTo>
                <a:lnTo>
                  <a:pt x="2014855" y="84836"/>
                </a:lnTo>
                <a:lnTo>
                  <a:pt x="2008189" y="51810"/>
                </a:lnTo>
                <a:lnTo>
                  <a:pt x="1990010" y="24844"/>
                </a:lnTo>
                <a:lnTo>
                  <a:pt x="1963044" y="6665"/>
                </a:lnTo>
                <a:lnTo>
                  <a:pt x="193001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66860" y="3180588"/>
            <a:ext cx="2014855" cy="509270"/>
          </a:xfrm>
          <a:custGeom>
            <a:avLst/>
            <a:gdLst/>
            <a:ahLst/>
            <a:cxnLst/>
            <a:rect l="l" t="t" r="r" b="b"/>
            <a:pathLst>
              <a:path w="2014854" h="509270">
                <a:moveTo>
                  <a:pt x="140335" y="84836"/>
                </a:moveTo>
                <a:lnTo>
                  <a:pt x="147000" y="51810"/>
                </a:lnTo>
                <a:lnTo>
                  <a:pt x="165179" y="24844"/>
                </a:lnTo>
                <a:lnTo>
                  <a:pt x="192145" y="6665"/>
                </a:lnTo>
                <a:lnTo>
                  <a:pt x="225171" y="0"/>
                </a:lnTo>
                <a:lnTo>
                  <a:pt x="452755" y="0"/>
                </a:lnTo>
                <a:lnTo>
                  <a:pt x="921385" y="0"/>
                </a:lnTo>
                <a:lnTo>
                  <a:pt x="1930019" y="0"/>
                </a:lnTo>
                <a:lnTo>
                  <a:pt x="1963044" y="6665"/>
                </a:lnTo>
                <a:lnTo>
                  <a:pt x="1990010" y="24844"/>
                </a:lnTo>
                <a:lnTo>
                  <a:pt x="2008189" y="51810"/>
                </a:lnTo>
                <a:lnTo>
                  <a:pt x="2014855" y="84836"/>
                </a:lnTo>
                <a:lnTo>
                  <a:pt x="2014855" y="212089"/>
                </a:lnTo>
                <a:lnTo>
                  <a:pt x="2014855" y="424179"/>
                </a:lnTo>
                <a:lnTo>
                  <a:pt x="2008189" y="457205"/>
                </a:lnTo>
                <a:lnTo>
                  <a:pt x="1990010" y="484171"/>
                </a:lnTo>
                <a:lnTo>
                  <a:pt x="1963044" y="502350"/>
                </a:lnTo>
                <a:lnTo>
                  <a:pt x="1930019" y="509016"/>
                </a:lnTo>
                <a:lnTo>
                  <a:pt x="921385" y="509016"/>
                </a:lnTo>
                <a:lnTo>
                  <a:pt x="452755" y="509016"/>
                </a:lnTo>
                <a:lnTo>
                  <a:pt x="225171" y="509016"/>
                </a:lnTo>
                <a:lnTo>
                  <a:pt x="192145" y="502350"/>
                </a:lnTo>
                <a:lnTo>
                  <a:pt x="165179" y="484171"/>
                </a:lnTo>
                <a:lnTo>
                  <a:pt x="147000" y="457205"/>
                </a:lnTo>
                <a:lnTo>
                  <a:pt x="140335" y="424179"/>
                </a:lnTo>
                <a:lnTo>
                  <a:pt x="140335" y="212089"/>
                </a:lnTo>
                <a:lnTo>
                  <a:pt x="0" y="154050"/>
                </a:lnTo>
                <a:lnTo>
                  <a:pt x="140335" y="8483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12732" y="3234690"/>
            <a:ext cx="16567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맑은 고딕"/>
                <a:cs typeface="맑은 고딕"/>
              </a:rPr>
              <a:t>마우스 클릭하면</a:t>
            </a:r>
            <a:r>
              <a:rPr sz="1200" spc="-10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아래와  같이</a:t>
            </a:r>
            <a:r>
              <a:rPr sz="1200" spc="-5" dirty="0">
                <a:latin typeface="맑은 고딕"/>
                <a:cs typeface="맑은 고딕"/>
              </a:rPr>
              <a:t> </a:t>
            </a:r>
            <a:r>
              <a:rPr sz="1200" dirty="0">
                <a:latin typeface="맑은 고딕"/>
                <a:cs typeface="맑은 고딕"/>
              </a:rPr>
              <a:t>변경됩니다.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35952" y="3776470"/>
            <a:ext cx="3096768" cy="3081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99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21074</Words>
  <Application>Microsoft Office PowerPoint</Application>
  <PresentationFormat>사용자 지정</PresentationFormat>
  <Paragraphs>4270</Paragraphs>
  <Slides>193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194" baseType="lpstr">
      <vt:lpstr>Office Theme</vt:lpstr>
      <vt:lpstr>자바스크립트 언어</vt:lpstr>
      <vt:lpstr>PowerPoint 프레젠테이션</vt:lpstr>
      <vt:lpstr>웹 페이지에서 자바스크립트의 역할</vt:lpstr>
      <vt:lpstr>웹 페이지에서 자바스크립트의 역할</vt:lpstr>
      <vt:lpstr>PowerPoint 프레젠테이션</vt:lpstr>
      <vt:lpstr>예제 6-1 HTML 태그의 이벤트 리스너 속성에 자바스크립트 코드 작성</vt:lpstr>
      <vt:lpstr>PowerPoint 프레젠테이션</vt:lpstr>
      <vt:lpstr>예제 6-2 &lt;script&gt;태그에 자바스크립트코드작성</vt:lpstr>
      <vt:lpstr>PowerPoint 프레젠테이션</vt:lpstr>
      <vt:lpstr>예제 6–3 자바스크립트 파일 작성 및 불러오기</vt:lpstr>
      <vt:lpstr>예제 6–4 링크의 href에 자바스크립트 코드 작성</vt:lpstr>
      <vt:lpstr>PowerPoint 프레젠테이션</vt:lpstr>
      <vt:lpstr>예제 6-5 document.write()로 웹 페이지에 HTML 콘텐츠 출력</vt:lpstr>
      <vt:lpstr>자바스크립트 다이얼로그 : 프롬프트 다이얼로그</vt:lpstr>
      <vt:lpstr>자바스크립트 다이얼로그 : 확인 다이얼로그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지역변수와 전역변수</vt:lpstr>
      <vt:lpstr>PowerPoint 프레젠테이션</vt:lpstr>
      <vt:lpstr>예제 6-6 지역변수와 전역변수</vt:lpstr>
      <vt:lpstr>PowerPoint 프레젠테이션</vt:lpstr>
      <vt:lpstr>PowerPoint 프레젠테이션</vt:lpstr>
      <vt:lpstr>예제 6-7 상수</vt:lpstr>
      <vt:lpstr>PowerPoint 프레젠테이션</vt:lpstr>
      <vt:lpstr>예제 6-8 산술 연산</vt:lpstr>
      <vt:lpstr>PowerPoint 프레젠테이션</vt:lpstr>
      <vt:lpstr>PowerPoint 프레젠테이션</vt:lpstr>
      <vt:lpstr>예제 6–9 대입 연산</vt:lpstr>
      <vt:lpstr>PowerPoint 프레젠테이션</vt:lpstr>
      <vt:lpstr>예제 6-10 비교 연산</vt:lpstr>
      <vt:lpstr>PowerPoint 프레젠테이션</vt:lpstr>
      <vt:lpstr>예제 6–11 논리 연산</vt:lpstr>
      <vt:lpstr>PowerPoint 프레젠테이션</vt:lpstr>
      <vt:lpstr>예제 6–12 조건 연산</vt:lpstr>
      <vt:lpstr>PowerPoint 프레젠테이션</vt:lpstr>
      <vt:lpstr>PowerPoint 프레젠테이션</vt:lpstr>
      <vt:lpstr>PowerPoint 프레젠테이션</vt:lpstr>
      <vt:lpstr>예제 6–13 비트 연산</vt:lpstr>
      <vt:lpstr>PowerPoint 프레젠테이션</vt:lpstr>
      <vt:lpstr>예제 6-14 문자열 연산</vt:lpstr>
      <vt:lpstr>PowerPoint 프레젠테이션</vt:lpstr>
      <vt:lpstr>예제 6–15 if-else 사용</vt:lpstr>
      <vt:lpstr>PowerPoint 프레젠테이션</vt:lpstr>
      <vt:lpstr>PowerPoint 프레젠테이션</vt:lpstr>
      <vt:lpstr>PowerPoint 프레젠테이션</vt:lpstr>
      <vt:lpstr>예제 6–16 switch 문 사용</vt:lpstr>
      <vt:lpstr>PowerPoint 프레젠테이션</vt:lpstr>
      <vt:lpstr>예제 6–17 for 문으로 10px~35px 크기로 출력</vt:lpstr>
      <vt:lpstr>예제 6–18 while 문으로 0~n까지의 합 구하기</vt:lpstr>
      <vt:lpstr>예제 6-19 do-while 문으로 0~n까지 합 구하기</vt:lpstr>
      <vt:lpstr>PowerPoint 프레젠테이션</vt:lpstr>
      <vt:lpstr>예제 6-20 break 문</vt:lpstr>
      <vt:lpstr>예제 6-21 continue 문</vt:lpstr>
      <vt:lpstr>PowerPoint 프레젠테이션</vt:lpstr>
      <vt:lpstr>함수의 구성과 호출</vt:lpstr>
      <vt:lpstr>예제 6–22 adder() 함수 작성 및 호출</vt:lpstr>
      <vt:lpstr>예제 6–23 eval(), parseInt(), isNaN()</vt:lpstr>
      <vt:lpstr>예제 6–24 구구단 출력 함수 만들기</vt:lpstr>
      <vt:lpstr>PowerPoint 프레젠테이션</vt:lpstr>
      <vt:lpstr>PowerPoint 프레젠테이션</vt:lpstr>
      <vt:lpstr>자바스크립트 객체 종류</vt:lpstr>
      <vt:lpstr>PowerPoint 프레젠테이션</vt:lpstr>
      <vt:lpstr>예제 7–1 자바스크립트 객체 생성 및 활용</vt:lpstr>
      <vt:lpstr>PowerPoint 프레젠테이션</vt:lpstr>
      <vt:lpstr>PowerPoint 프레젠테이션</vt:lpstr>
      <vt:lpstr>PowerPoint 프레젠테이션</vt:lpstr>
      <vt:lpstr>PowerPoint 프레젠테이션</vt:lpstr>
      <vt:lpstr>예제 7-3 Array 객체로 배열 만들기</vt:lpstr>
      <vt:lpstr>PowerPoint 프레젠테이션</vt:lpstr>
      <vt:lpstr>예제 7–4 Array 객체의 메소드 활용</vt:lpstr>
      <vt:lpstr>PowerPoint 프레젠테이션</vt:lpstr>
      <vt:lpstr>예제 7–5 Date 객체 생성 및 활용</vt:lpstr>
      <vt:lpstr>예제 7–6 방문 시간에 따라 변하는 배경색 만들기</vt:lpstr>
      <vt:lpstr>PowerPoint 프레젠테이션</vt:lpstr>
      <vt:lpstr>PowerPoint 프레젠테이션</vt:lpstr>
      <vt:lpstr>예제 7–7 String 객체의 메소드 활용</vt:lpstr>
      <vt:lpstr>PowerPoint 프레젠테이션</vt:lpstr>
      <vt:lpstr>예제 7–8 Math를 이용한 구구단 연습</vt:lpstr>
      <vt:lpstr>사용자 객체 만들기</vt:lpstr>
      <vt:lpstr>예제 7-9 new Object()로 계좌를 표현하는 account 객체 만들기</vt:lpstr>
      <vt:lpstr>예제 7-10 리터럴 표기법으로 계좌를 표현하는 account 객체 만들기</vt:lpstr>
      <vt:lpstr>HTML 페이지와 자바스크립트 객체</vt:lpstr>
      <vt:lpstr>PowerPoint 프레젠테이션</vt:lpstr>
      <vt:lpstr>PowerPoint 프레젠테이션</vt:lpstr>
      <vt:lpstr>HTML DOM(Document Object Model)</vt:lpstr>
      <vt:lpstr>DOM 트리의 특징</vt:lpstr>
      <vt:lpstr>DOM 객체와 HTML 페이지의 화면 출력</vt:lpstr>
      <vt:lpstr>PowerPoint 프레젠테이션</vt:lpstr>
      <vt:lpstr>PowerPoint 프레젠테이션</vt:lpstr>
      <vt:lpstr>DOM 객체의 구성 요소</vt:lpstr>
      <vt:lpstr>DOM 객체의 프로퍼티와 DOM 객체사이의 관계</vt:lpstr>
      <vt:lpstr>예제 8-1 DOM 객체의 구조 출력 : p 객체 사례</vt:lpstr>
      <vt:lpstr>PowerPoint 프레젠테이션</vt:lpstr>
      <vt:lpstr>예제 8–2 &lt;span&gt;의 CSS3 스타일 동적 변경</vt:lpstr>
      <vt:lpstr>PowerPoint 프레젠테이션</vt:lpstr>
      <vt:lpstr>예제 8-3 innerHTML을 이용하여 HTML 콘텐츠 동적 변경</vt:lpstr>
      <vt:lpstr>PowerPoint 프레젠테이션</vt:lpstr>
      <vt:lpstr>this</vt:lpstr>
      <vt:lpstr>PowerPoint 프레젠테이션</vt:lpstr>
      <vt:lpstr>예제 8-5 document 객체의 프로퍼티 출력</vt:lpstr>
      <vt:lpstr>PowerPoint 프레젠테이션</vt:lpstr>
      <vt:lpstr>예제 8-6 태그 이름으로 DOM 객체 찾기, getElementsByTagName()</vt:lpstr>
      <vt:lpstr>PowerPoint 프레젠테이션</vt:lpstr>
      <vt:lpstr>예제 8-7 write()와 writeln() 메소드 활용</vt:lpstr>
      <vt:lpstr>예제 8-8 write()를 잘못 사용하는 예</vt:lpstr>
      <vt:lpstr>PowerPoint 프레젠테이션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</vt:lpstr>
      <vt:lpstr>이벤트 개요</vt:lpstr>
      <vt:lpstr>브라우저에 발생하는 다양한 이벤트들</vt:lpstr>
      <vt:lpstr>이벤트 리스너 만들기</vt:lpstr>
      <vt:lpstr>예제 9-1 HTML 태그 내에 이벤트 리스너</vt:lpstr>
      <vt:lpstr>DOM 객체의 이벤트 리스너 프로퍼티에  작성</vt:lpstr>
      <vt:lpstr>예제 9-2 DOM 객체의 이벤트 리스너 프</vt:lpstr>
      <vt:lpstr>DOM 객체의 addEventListener() 메소드  활용</vt:lpstr>
      <vt:lpstr>예제 9–3 addEventListener() 사용</vt:lpstr>
      <vt:lpstr>익명 함수로 이벤트 리스너 작성</vt:lpstr>
      <vt:lpstr>예제 9-4 익명 함수로 이벤트 리스너 작</vt:lpstr>
      <vt:lpstr>이벤트 리스너 작성 방법 4 가지 비교</vt:lpstr>
      <vt:lpstr>이벤트 객체</vt:lpstr>
      <vt:lpstr>이벤트 객체 전달받기</vt:lpstr>
      <vt:lpstr>예제 9-5 이벤트 리스너에서 이벤트 객체  전달 받기</vt:lpstr>
      <vt:lpstr>이벤트 객체에 들어 있는 정보</vt:lpstr>
      <vt:lpstr>예제 9-6 이벤트 객체의 프로퍼티 출력</vt:lpstr>
      <vt:lpstr>이벤트의 디폴트 행동 취소, 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onreset과 onsubmit</vt:lpstr>
      <vt:lpstr>브라우저 관련 객체 개요</vt:lpstr>
      <vt:lpstr>PowerPoint 프레젠테이션</vt:lpstr>
      <vt:lpstr>window 객체</vt:lpstr>
      <vt:lpstr>윈도167 우 모양과 window 객체의 프로퍼티 (screenX, screenY)</vt:lpstr>
      <vt:lpstr>윈도우 열기</vt:lpstr>
      <vt:lpstr>윈도우 열기 사례</vt:lpstr>
      <vt:lpstr>윈도우 이름과 윈도우 열기</vt:lpstr>
      <vt:lpstr>예제 10-1 window.open()으로 윈도우 열기</vt:lpstr>
      <vt:lpstr>예제 10-2 윈도우 닫기</vt:lpstr>
      <vt:lpstr>window 객체의 타이머 활용</vt:lpstr>
      <vt:lpstr>setTimeout()/clearTimeout()</vt:lpstr>
      <vt:lpstr>예제 10-3 setTimeout()로 웹 페이지 자동 연결</vt:lpstr>
      <vt:lpstr>setInterval()/clearInterval()</vt:lpstr>
      <vt:lpstr>예제 10-4 setInterval()로 텍스트 회전</vt:lpstr>
      <vt:lpstr>윈도우 위치 및 크기 조절</vt:lpstr>
      <vt:lpstr>예제 10-5 윈도우의 위치와 크기 조절</vt:lpstr>
      <vt:lpstr>웹 페이지 스크롤</vt:lpstr>
      <vt:lpstr>예제 10-6 1초마다 10픽셀씩 자동 스크롤</vt:lpstr>
      <vt:lpstr>웹 페이지 프린트</vt:lpstr>
      <vt:lpstr>예제 10-7 웹 페이지 프린트</vt:lpstr>
      <vt:lpstr>onbeforeprint와 onafterprint</vt:lpstr>
      <vt:lpstr>예제 10-8 onbeforeprint와 onafterprint 이벤트 활용</vt:lpstr>
      <vt:lpstr>location 객체</vt:lpstr>
      <vt:lpstr>예제 10-9 location 객체로 웹 사이트 접속</vt:lpstr>
      <vt:lpstr>navigator 객체</vt:lpstr>
      <vt:lpstr>예제 10–10 navigator로 브라우저 정보 출력</vt:lpstr>
      <vt:lpstr>PowerPoint 프레젠테이션</vt:lpstr>
      <vt:lpstr>screen 객체</vt:lpstr>
      <vt:lpstr>예제 10-11 스크린 장치에 관한 정보 출력</vt:lpstr>
      <vt:lpstr>history 객체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user</cp:lastModifiedBy>
  <cp:revision>1</cp:revision>
  <dcterms:created xsi:type="dcterms:W3CDTF">2019-06-05T03:35:54Z</dcterms:created>
  <dcterms:modified xsi:type="dcterms:W3CDTF">2019-06-17T08:35:21Z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2019-06-05T00:00:00Z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2019-06-05T00:00:00Z</vt:filetime>
  </property>
</Properties>
</file>